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718" autoAdjust="0"/>
  </p:normalViewPr>
  <p:slideViewPr>
    <p:cSldViewPr>
      <p:cViewPr>
        <p:scale>
          <a:sx n="66" d="100"/>
          <a:sy n="66" d="100"/>
        </p:scale>
        <p:origin x="-1506" y="-1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E5FC-09EE-48EE-B29E-ACC0AF1ED372}" type="datetimeFigureOut">
              <a:rPr lang="de-DE" smtClean="0"/>
              <a:t>01.11.2011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09871-0A2C-4640-B0C6-32E25328D9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6724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E5FC-09EE-48EE-B29E-ACC0AF1ED372}" type="datetimeFigureOut">
              <a:rPr lang="de-DE" smtClean="0"/>
              <a:t>01.11.2011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09871-0A2C-4640-B0C6-32E25328D9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5699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E5FC-09EE-48EE-B29E-ACC0AF1ED372}" type="datetimeFigureOut">
              <a:rPr lang="de-DE" smtClean="0"/>
              <a:t>01.11.2011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09871-0A2C-4640-B0C6-32E25328D9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4485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E5FC-09EE-48EE-B29E-ACC0AF1ED372}" type="datetimeFigureOut">
              <a:rPr lang="de-DE" smtClean="0"/>
              <a:t>01.11.2011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09871-0A2C-4640-B0C6-32E25328D9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0330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E5FC-09EE-48EE-B29E-ACC0AF1ED372}" type="datetimeFigureOut">
              <a:rPr lang="de-DE" smtClean="0"/>
              <a:t>01.11.2011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09871-0A2C-4640-B0C6-32E25328D9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9634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E5FC-09EE-48EE-B29E-ACC0AF1ED372}" type="datetimeFigureOut">
              <a:rPr lang="de-DE" smtClean="0"/>
              <a:t>01.11.2011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09871-0A2C-4640-B0C6-32E25328D9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6734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E5FC-09EE-48EE-B29E-ACC0AF1ED372}" type="datetimeFigureOut">
              <a:rPr lang="de-DE" smtClean="0"/>
              <a:t>01.11.2011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09871-0A2C-4640-B0C6-32E25328D9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4329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E5FC-09EE-48EE-B29E-ACC0AF1ED372}" type="datetimeFigureOut">
              <a:rPr lang="de-DE" smtClean="0"/>
              <a:t>01.11.2011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09871-0A2C-4640-B0C6-32E25328D9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077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E5FC-09EE-48EE-B29E-ACC0AF1ED372}" type="datetimeFigureOut">
              <a:rPr lang="de-DE" smtClean="0"/>
              <a:t>01.11.2011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09871-0A2C-4640-B0C6-32E25328D9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079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E5FC-09EE-48EE-B29E-ACC0AF1ED372}" type="datetimeFigureOut">
              <a:rPr lang="de-DE" smtClean="0"/>
              <a:t>01.11.2011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09871-0A2C-4640-B0C6-32E25328D9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8309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E5FC-09EE-48EE-B29E-ACC0AF1ED372}" type="datetimeFigureOut">
              <a:rPr lang="de-DE" smtClean="0"/>
              <a:t>01.11.2011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09871-0A2C-4640-B0C6-32E25328D9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8713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4FE5FC-09EE-48EE-B29E-ACC0AF1ED372}" type="datetimeFigureOut">
              <a:rPr lang="de-DE" smtClean="0"/>
              <a:t>01.11.2011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D09871-0A2C-4640-B0C6-32E25328D9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4462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1775829" y="692696"/>
            <a:ext cx="6396571" cy="4395347"/>
            <a:chOff x="1775829" y="692696"/>
            <a:chExt cx="6396571" cy="4395347"/>
          </a:xfrm>
        </p:grpSpPr>
        <p:sp>
          <p:nvSpPr>
            <p:cNvPr id="50" name="Textfeld 49"/>
            <p:cNvSpPr txBox="1"/>
            <p:nvPr/>
          </p:nvSpPr>
          <p:spPr>
            <a:xfrm>
              <a:off x="6168571" y="2224626"/>
              <a:ext cx="17157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>
                  <a:solidFill>
                    <a:srgbClr val="00B050"/>
                  </a:solidFill>
                </a:rPr>
                <a:t>g=h =k =M</a:t>
              </a:r>
              <a:endParaRPr lang="de-DE" sz="2400" dirty="0">
                <a:solidFill>
                  <a:srgbClr val="00B050"/>
                </a:solidFill>
              </a:endParaRPr>
            </a:p>
          </p:txBody>
        </p:sp>
        <p:sp>
          <p:nvSpPr>
            <p:cNvPr id="59" name="Textfeld 58"/>
            <p:cNvSpPr txBox="1"/>
            <p:nvPr/>
          </p:nvSpPr>
          <p:spPr>
            <a:xfrm>
              <a:off x="7428655" y="2367789"/>
              <a:ext cx="7437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solidFill>
                    <a:srgbClr val="00B050"/>
                  </a:solidFill>
                </a:rPr>
                <a:t>0,5</a:t>
              </a:r>
              <a:endParaRPr lang="de-DE" dirty="0">
                <a:solidFill>
                  <a:srgbClr val="00B050"/>
                </a:solidFill>
              </a:endParaRPr>
            </a:p>
          </p:txBody>
        </p:sp>
        <p:grpSp>
          <p:nvGrpSpPr>
            <p:cNvPr id="97" name="Gruppieren 96"/>
            <p:cNvGrpSpPr/>
            <p:nvPr/>
          </p:nvGrpSpPr>
          <p:grpSpPr>
            <a:xfrm>
              <a:off x="1775829" y="692696"/>
              <a:ext cx="5604483" cy="4395347"/>
              <a:chOff x="1775829" y="692696"/>
              <a:chExt cx="5604483" cy="4395347"/>
            </a:xfrm>
          </p:grpSpPr>
          <p:sp>
            <p:nvSpPr>
              <p:cNvPr id="45" name="Freihandform 44"/>
              <p:cNvSpPr/>
              <p:nvPr/>
            </p:nvSpPr>
            <p:spPr>
              <a:xfrm>
                <a:off x="1775829" y="827314"/>
                <a:ext cx="4624969" cy="4049486"/>
              </a:xfrm>
              <a:custGeom>
                <a:avLst/>
                <a:gdLst>
                  <a:gd name="connsiteX0" fmla="*/ 0 w 4470400"/>
                  <a:gd name="connsiteY0" fmla="*/ 0 h 4049486"/>
                  <a:gd name="connsiteX1" fmla="*/ 711200 w 4470400"/>
                  <a:gd name="connsiteY1" fmla="*/ 2249715 h 4049486"/>
                  <a:gd name="connsiteX2" fmla="*/ 145143 w 4470400"/>
                  <a:gd name="connsiteY2" fmla="*/ 3962400 h 4049486"/>
                  <a:gd name="connsiteX3" fmla="*/ 2772229 w 4470400"/>
                  <a:gd name="connsiteY3" fmla="*/ 3323772 h 4049486"/>
                  <a:gd name="connsiteX4" fmla="*/ 4470400 w 4470400"/>
                  <a:gd name="connsiteY4" fmla="*/ 4049486 h 4049486"/>
                  <a:gd name="connsiteX0" fmla="*/ 3597 w 4473997"/>
                  <a:gd name="connsiteY0" fmla="*/ 0 h 4049486"/>
                  <a:gd name="connsiteX1" fmla="*/ 293883 w 4473997"/>
                  <a:gd name="connsiteY1" fmla="*/ 2148115 h 4049486"/>
                  <a:gd name="connsiteX2" fmla="*/ 148740 w 4473997"/>
                  <a:gd name="connsiteY2" fmla="*/ 3962400 h 4049486"/>
                  <a:gd name="connsiteX3" fmla="*/ 2775826 w 4473997"/>
                  <a:gd name="connsiteY3" fmla="*/ 3323772 h 4049486"/>
                  <a:gd name="connsiteX4" fmla="*/ 4473997 w 4473997"/>
                  <a:gd name="connsiteY4" fmla="*/ 4049486 h 4049486"/>
                  <a:gd name="connsiteX0" fmla="*/ 3597 w 4473997"/>
                  <a:gd name="connsiteY0" fmla="*/ 0 h 4049486"/>
                  <a:gd name="connsiteX1" fmla="*/ 293883 w 4473997"/>
                  <a:gd name="connsiteY1" fmla="*/ 2148115 h 4049486"/>
                  <a:gd name="connsiteX2" fmla="*/ 148740 w 4473997"/>
                  <a:gd name="connsiteY2" fmla="*/ 3962400 h 4049486"/>
                  <a:gd name="connsiteX3" fmla="*/ 2775826 w 4473997"/>
                  <a:gd name="connsiteY3" fmla="*/ 3323772 h 4049486"/>
                  <a:gd name="connsiteX4" fmla="*/ 4473997 w 4473997"/>
                  <a:gd name="connsiteY4" fmla="*/ 4049486 h 4049486"/>
                  <a:gd name="connsiteX0" fmla="*/ 129716 w 4600116"/>
                  <a:gd name="connsiteY0" fmla="*/ 0 h 4049486"/>
                  <a:gd name="connsiteX1" fmla="*/ 420002 w 4600116"/>
                  <a:gd name="connsiteY1" fmla="*/ 2148115 h 4049486"/>
                  <a:gd name="connsiteX2" fmla="*/ 274859 w 4600116"/>
                  <a:gd name="connsiteY2" fmla="*/ 3962400 h 4049486"/>
                  <a:gd name="connsiteX3" fmla="*/ 2901945 w 4600116"/>
                  <a:gd name="connsiteY3" fmla="*/ 3323772 h 4049486"/>
                  <a:gd name="connsiteX4" fmla="*/ 4600116 w 4600116"/>
                  <a:gd name="connsiteY4" fmla="*/ 4049486 h 4049486"/>
                  <a:gd name="connsiteX0" fmla="*/ 129716 w 4600116"/>
                  <a:gd name="connsiteY0" fmla="*/ 0 h 4049486"/>
                  <a:gd name="connsiteX1" fmla="*/ 420002 w 4600116"/>
                  <a:gd name="connsiteY1" fmla="*/ 2148115 h 4049486"/>
                  <a:gd name="connsiteX2" fmla="*/ 274859 w 4600116"/>
                  <a:gd name="connsiteY2" fmla="*/ 3962400 h 4049486"/>
                  <a:gd name="connsiteX3" fmla="*/ 2901945 w 4600116"/>
                  <a:gd name="connsiteY3" fmla="*/ 3323772 h 4049486"/>
                  <a:gd name="connsiteX4" fmla="*/ 4600116 w 4600116"/>
                  <a:gd name="connsiteY4" fmla="*/ 4049486 h 4049486"/>
                  <a:gd name="connsiteX0" fmla="*/ 154569 w 4624969"/>
                  <a:gd name="connsiteY0" fmla="*/ 0 h 4049486"/>
                  <a:gd name="connsiteX1" fmla="*/ 444855 w 4624969"/>
                  <a:gd name="connsiteY1" fmla="*/ 2148115 h 4049486"/>
                  <a:gd name="connsiteX2" fmla="*/ 299712 w 4624969"/>
                  <a:gd name="connsiteY2" fmla="*/ 3962400 h 4049486"/>
                  <a:gd name="connsiteX3" fmla="*/ 2926798 w 4624969"/>
                  <a:gd name="connsiteY3" fmla="*/ 3323772 h 4049486"/>
                  <a:gd name="connsiteX4" fmla="*/ 4624969 w 4624969"/>
                  <a:gd name="connsiteY4" fmla="*/ 4049486 h 40494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24969" h="4049486">
                    <a:moveTo>
                      <a:pt x="154569" y="0"/>
                    </a:moveTo>
                    <a:cubicBezTo>
                      <a:pt x="1078645" y="939800"/>
                      <a:pt x="551293" y="1836058"/>
                      <a:pt x="444855" y="2148115"/>
                    </a:cubicBezTo>
                    <a:cubicBezTo>
                      <a:pt x="338417" y="2460172"/>
                      <a:pt x="-404231" y="3635828"/>
                      <a:pt x="299712" y="3962400"/>
                    </a:cubicBezTo>
                    <a:cubicBezTo>
                      <a:pt x="1003655" y="4288972"/>
                      <a:pt x="2205922" y="3309258"/>
                      <a:pt x="2926798" y="3323772"/>
                    </a:cubicBezTo>
                    <a:cubicBezTo>
                      <a:pt x="3647674" y="3338286"/>
                      <a:pt x="4136321" y="3693886"/>
                      <a:pt x="4624969" y="4049486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Textfeld 45"/>
              <p:cNvSpPr txBox="1"/>
              <p:nvPr/>
            </p:nvSpPr>
            <p:spPr>
              <a:xfrm>
                <a:off x="4088313" y="4318602"/>
                <a:ext cx="792088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4400" b="1" dirty="0" smtClean="0"/>
                  <a:t>Y</a:t>
                </a:r>
                <a:endParaRPr lang="de-DE" sz="4400" b="1" dirty="0"/>
              </a:p>
            </p:txBody>
          </p:sp>
          <p:sp>
            <p:nvSpPr>
              <p:cNvPr id="47" name="Bogen 46"/>
              <p:cNvSpPr/>
              <p:nvPr/>
            </p:nvSpPr>
            <p:spPr>
              <a:xfrm>
                <a:off x="2699792" y="692696"/>
                <a:ext cx="3701006" cy="2880320"/>
              </a:xfrm>
              <a:prstGeom prst="arc">
                <a:avLst>
                  <a:gd name="adj1" fmla="val 11809698"/>
                  <a:gd name="adj2" fmla="val 20184483"/>
                </a:avLst>
              </a:prstGeom>
              <a:ln w="381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8" name="Textfeld 47"/>
              <p:cNvSpPr txBox="1"/>
              <p:nvPr/>
            </p:nvSpPr>
            <p:spPr>
              <a:xfrm>
                <a:off x="6163794" y="692696"/>
                <a:ext cx="12165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400" dirty="0" smtClean="0">
                    <a:solidFill>
                      <a:schemeClr val="accent6"/>
                    </a:solidFill>
                    <a:latin typeface="Arial" pitchFamily="34" charset="0"/>
                    <a:cs typeface="Arial" pitchFamily="34" charset="0"/>
                  </a:rPr>
                  <a:t>l=k =M</a:t>
                </a:r>
                <a:endParaRPr lang="de-DE" sz="2400" dirty="0">
                  <a:solidFill>
                    <a:schemeClr val="accent6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9" name="Freihandform 48"/>
              <p:cNvSpPr/>
              <p:nvPr/>
            </p:nvSpPr>
            <p:spPr>
              <a:xfrm>
                <a:off x="2960914" y="2409292"/>
                <a:ext cx="3207657" cy="537108"/>
              </a:xfrm>
              <a:custGeom>
                <a:avLst/>
                <a:gdLst>
                  <a:gd name="connsiteX0" fmla="*/ 0 w 3207657"/>
                  <a:gd name="connsiteY0" fmla="*/ 537108 h 537108"/>
                  <a:gd name="connsiteX1" fmla="*/ 464457 w 3207657"/>
                  <a:gd name="connsiteY1" fmla="*/ 79 h 537108"/>
                  <a:gd name="connsiteX2" fmla="*/ 1016000 w 3207657"/>
                  <a:gd name="connsiteY2" fmla="*/ 493565 h 537108"/>
                  <a:gd name="connsiteX3" fmla="*/ 1654629 w 3207657"/>
                  <a:gd name="connsiteY3" fmla="*/ 58137 h 537108"/>
                  <a:gd name="connsiteX4" fmla="*/ 2148115 w 3207657"/>
                  <a:gd name="connsiteY4" fmla="*/ 435508 h 537108"/>
                  <a:gd name="connsiteX5" fmla="*/ 2801257 w 3207657"/>
                  <a:gd name="connsiteY5" fmla="*/ 58137 h 537108"/>
                  <a:gd name="connsiteX6" fmla="*/ 3207657 w 3207657"/>
                  <a:gd name="connsiteY6" fmla="*/ 479051 h 537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207657" h="537108">
                    <a:moveTo>
                      <a:pt x="0" y="537108"/>
                    </a:moveTo>
                    <a:cubicBezTo>
                      <a:pt x="147562" y="272222"/>
                      <a:pt x="295124" y="7336"/>
                      <a:pt x="464457" y="79"/>
                    </a:cubicBezTo>
                    <a:cubicBezTo>
                      <a:pt x="633790" y="-7178"/>
                      <a:pt x="817638" y="483889"/>
                      <a:pt x="1016000" y="493565"/>
                    </a:cubicBezTo>
                    <a:cubicBezTo>
                      <a:pt x="1214362" y="503241"/>
                      <a:pt x="1465943" y="67813"/>
                      <a:pt x="1654629" y="58137"/>
                    </a:cubicBezTo>
                    <a:cubicBezTo>
                      <a:pt x="1843315" y="48461"/>
                      <a:pt x="1957010" y="435508"/>
                      <a:pt x="2148115" y="435508"/>
                    </a:cubicBezTo>
                    <a:cubicBezTo>
                      <a:pt x="2339220" y="435508"/>
                      <a:pt x="2624667" y="50880"/>
                      <a:pt x="2801257" y="58137"/>
                    </a:cubicBezTo>
                    <a:cubicBezTo>
                      <a:pt x="2977847" y="65394"/>
                      <a:pt x="3092752" y="272222"/>
                      <a:pt x="3207657" y="479051"/>
                    </a:cubicBezTo>
                  </a:path>
                </a:pathLst>
              </a:custGeom>
              <a:no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52" name="Gerade Verbindung 51"/>
              <p:cNvCxnSpPr/>
              <p:nvPr/>
            </p:nvCxnSpPr>
            <p:spPr>
              <a:xfrm flipV="1">
                <a:off x="2960914" y="3789040"/>
                <a:ext cx="2547190" cy="288032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Textfeld 52"/>
              <p:cNvSpPr txBox="1"/>
              <p:nvPr/>
            </p:nvSpPr>
            <p:spPr>
              <a:xfrm>
                <a:off x="5724128" y="3717032"/>
                <a:ext cx="13023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400" dirty="0" smtClean="0">
                    <a:solidFill>
                      <a:srgbClr val="FF0000"/>
                    </a:solidFill>
                  </a:rPr>
                  <a:t>f=h =M</a:t>
                </a:r>
                <a:endParaRPr lang="de-DE" sz="2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4" name="Textfeld 53"/>
              <p:cNvSpPr txBox="1"/>
              <p:nvPr/>
            </p:nvSpPr>
            <p:spPr>
              <a:xfrm>
                <a:off x="6109200" y="3867107"/>
                <a:ext cx="2067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>
                    <a:solidFill>
                      <a:srgbClr val="FF0000"/>
                    </a:solidFill>
                  </a:rPr>
                  <a:t>0</a:t>
                </a:r>
                <a:endParaRPr lang="de-DE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6" name="Textfeld 55"/>
              <p:cNvSpPr txBox="1"/>
              <p:nvPr/>
            </p:nvSpPr>
            <p:spPr>
              <a:xfrm>
                <a:off x="6598800" y="3892406"/>
                <a:ext cx="2067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>
                    <a:solidFill>
                      <a:srgbClr val="FF0000"/>
                    </a:solidFill>
                  </a:rPr>
                  <a:t>0</a:t>
                </a:r>
                <a:endParaRPr lang="de-DE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7" name="Textfeld 56"/>
              <p:cNvSpPr txBox="1"/>
              <p:nvPr/>
            </p:nvSpPr>
            <p:spPr>
              <a:xfrm>
                <a:off x="6602327" y="2367789"/>
                <a:ext cx="2067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>
                    <a:solidFill>
                      <a:srgbClr val="00B050"/>
                    </a:solidFill>
                  </a:rPr>
                  <a:t>1</a:t>
                </a:r>
                <a:endParaRPr lang="de-DE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58" name="Textfeld 57"/>
              <p:cNvSpPr txBox="1"/>
              <p:nvPr/>
            </p:nvSpPr>
            <p:spPr>
              <a:xfrm>
                <a:off x="6962400" y="2380242"/>
                <a:ext cx="2067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>
                    <a:solidFill>
                      <a:srgbClr val="00B050"/>
                    </a:solidFill>
                  </a:rPr>
                  <a:t>0</a:t>
                </a:r>
                <a:endParaRPr lang="de-DE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60" name="Textfeld 59"/>
              <p:cNvSpPr txBox="1"/>
              <p:nvPr/>
            </p:nvSpPr>
            <p:spPr>
              <a:xfrm>
                <a:off x="6565326" y="853976"/>
                <a:ext cx="2067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>
                    <a:solidFill>
                      <a:schemeClr val="accent6"/>
                    </a:solidFill>
                  </a:rPr>
                  <a:t>1</a:t>
                </a:r>
                <a:endParaRPr lang="de-DE" dirty="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61" name="Textfeld 60"/>
              <p:cNvSpPr txBox="1"/>
              <p:nvPr/>
            </p:nvSpPr>
            <p:spPr>
              <a:xfrm>
                <a:off x="7082978" y="853976"/>
                <a:ext cx="2067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>
                    <a:solidFill>
                      <a:schemeClr val="accent6"/>
                    </a:solidFill>
                  </a:rPr>
                  <a:t>1</a:t>
                </a:r>
                <a:endParaRPr lang="de-DE" dirty="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62" name="Freihandform 61"/>
              <p:cNvSpPr/>
              <p:nvPr/>
            </p:nvSpPr>
            <p:spPr>
              <a:xfrm>
                <a:off x="2795922" y="1603488"/>
                <a:ext cx="177893" cy="2460511"/>
              </a:xfrm>
              <a:custGeom>
                <a:avLst/>
                <a:gdLst>
                  <a:gd name="connsiteX0" fmla="*/ 178818 w 192784"/>
                  <a:gd name="connsiteY0" fmla="*/ 2423886 h 2423886"/>
                  <a:gd name="connsiteX1" fmla="*/ 178818 w 192784"/>
                  <a:gd name="connsiteY1" fmla="*/ 1320800 h 2423886"/>
                  <a:gd name="connsiteX2" fmla="*/ 33675 w 192784"/>
                  <a:gd name="connsiteY2" fmla="*/ 0 h 2423886"/>
                  <a:gd name="connsiteX0" fmla="*/ 126662 w 136660"/>
                  <a:gd name="connsiteY0" fmla="*/ 2481943 h 2481943"/>
                  <a:gd name="connsiteX1" fmla="*/ 126662 w 136660"/>
                  <a:gd name="connsiteY1" fmla="*/ 1378857 h 2481943"/>
                  <a:gd name="connsiteX2" fmla="*/ 39576 w 136660"/>
                  <a:gd name="connsiteY2" fmla="*/ 0 h 2481943"/>
                  <a:gd name="connsiteX0" fmla="*/ 164991 w 177893"/>
                  <a:gd name="connsiteY0" fmla="*/ 2460511 h 2460511"/>
                  <a:gd name="connsiteX1" fmla="*/ 164991 w 177893"/>
                  <a:gd name="connsiteY1" fmla="*/ 1357425 h 2460511"/>
                  <a:gd name="connsiteX2" fmla="*/ 35042 w 177893"/>
                  <a:gd name="connsiteY2" fmla="*/ 0 h 24605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7893" h="2460511">
                    <a:moveTo>
                      <a:pt x="164991" y="2460511"/>
                    </a:moveTo>
                    <a:cubicBezTo>
                      <a:pt x="177086" y="2110958"/>
                      <a:pt x="186649" y="1767510"/>
                      <a:pt x="164991" y="1357425"/>
                    </a:cubicBezTo>
                    <a:cubicBezTo>
                      <a:pt x="143333" y="947340"/>
                      <a:pt x="-85910" y="212876"/>
                      <a:pt x="35042" y="0"/>
                    </a:cubicBezTo>
                  </a:path>
                </a:pathLst>
              </a:custGeom>
              <a:noFill/>
              <a:ln w="31750">
                <a:solidFill>
                  <a:schemeClr val="tx2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3" name="Freihandform 62"/>
              <p:cNvSpPr/>
              <p:nvPr/>
            </p:nvSpPr>
            <p:spPr>
              <a:xfrm>
                <a:off x="3634277" y="783771"/>
                <a:ext cx="830923" cy="3207658"/>
              </a:xfrm>
              <a:custGeom>
                <a:avLst/>
                <a:gdLst>
                  <a:gd name="connsiteX0" fmla="*/ 139437 w 830923"/>
                  <a:gd name="connsiteY0" fmla="*/ 3207658 h 3207658"/>
                  <a:gd name="connsiteX1" fmla="*/ 807094 w 830923"/>
                  <a:gd name="connsiteY1" fmla="*/ 2772229 h 3207658"/>
                  <a:gd name="connsiteX2" fmla="*/ 618409 w 830923"/>
                  <a:gd name="connsiteY2" fmla="*/ 1988458 h 3207658"/>
                  <a:gd name="connsiteX3" fmla="*/ 8809 w 830923"/>
                  <a:gd name="connsiteY3" fmla="*/ 1045029 h 3207658"/>
                  <a:gd name="connsiteX4" fmla="*/ 313609 w 830923"/>
                  <a:gd name="connsiteY4" fmla="*/ 0 h 32076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0923" h="3207658">
                    <a:moveTo>
                      <a:pt x="139437" y="3207658"/>
                    </a:moveTo>
                    <a:cubicBezTo>
                      <a:pt x="433351" y="3091543"/>
                      <a:pt x="727265" y="2975429"/>
                      <a:pt x="807094" y="2772229"/>
                    </a:cubicBezTo>
                    <a:cubicBezTo>
                      <a:pt x="886923" y="2569029"/>
                      <a:pt x="751456" y="2276325"/>
                      <a:pt x="618409" y="1988458"/>
                    </a:cubicBezTo>
                    <a:cubicBezTo>
                      <a:pt x="485362" y="1700591"/>
                      <a:pt x="59609" y="1376439"/>
                      <a:pt x="8809" y="1045029"/>
                    </a:cubicBezTo>
                    <a:cubicBezTo>
                      <a:pt x="-41991" y="713619"/>
                      <a:pt x="135809" y="356809"/>
                      <a:pt x="313609" y="0"/>
                    </a:cubicBezTo>
                  </a:path>
                </a:pathLst>
              </a:custGeom>
              <a:no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5" name="Freihandform 64"/>
              <p:cNvSpPr/>
              <p:nvPr/>
            </p:nvSpPr>
            <p:spPr>
              <a:xfrm>
                <a:off x="5486400" y="1436914"/>
                <a:ext cx="698050" cy="2351315"/>
              </a:xfrm>
              <a:custGeom>
                <a:avLst/>
                <a:gdLst>
                  <a:gd name="connsiteX0" fmla="*/ 0 w 698050"/>
                  <a:gd name="connsiteY0" fmla="*/ 2351315 h 2351315"/>
                  <a:gd name="connsiteX1" fmla="*/ 682171 w 698050"/>
                  <a:gd name="connsiteY1" fmla="*/ 1451429 h 2351315"/>
                  <a:gd name="connsiteX2" fmla="*/ 493486 w 698050"/>
                  <a:gd name="connsiteY2" fmla="*/ 682172 h 2351315"/>
                  <a:gd name="connsiteX3" fmla="*/ 638629 w 698050"/>
                  <a:gd name="connsiteY3" fmla="*/ 0 h 2351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98050" h="2351315">
                    <a:moveTo>
                      <a:pt x="0" y="2351315"/>
                    </a:moveTo>
                    <a:cubicBezTo>
                      <a:pt x="299961" y="2040467"/>
                      <a:pt x="599923" y="1729619"/>
                      <a:pt x="682171" y="1451429"/>
                    </a:cubicBezTo>
                    <a:cubicBezTo>
                      <a:pt x="764419" y="1173239"/>
                      <a:pt x="500743" y="924077"/>
                      <a:pt x="493486" y="682172"/>
                    </a:cubicBezTo>
                    <a:cubicBezTo>
                      <a:pt x="486229" y="440267"/>
                      <a:pt x="667658" y="9676"/>
                      <a:pt x="638629" y="0"/>
                    </a:cubicBezTo>
                  </a:path>
                </a:pathLst>
              </a:custGeom>
              <a:no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6" name="Freihandform 65"/>
              <p:cNvSpPr/>
              <p:nvPr/>
            </p:nvSpPr>
            <p:spPr>
              <a:xfrm>
                <a:off x="4426813" y="812800"/>
                <a:ext cx="1047268" cy="3062514"/>
              </a:xfrm>
              <a:custGeom>
                <a:avLst/>
                <a:gdLst>
                  <a:gd name="connsiteX0" fmla="*/ 377416 w 1047268"/>
                  <a:gd name="connsiteY0" fmla="*/ 3062514 h 3062514"/>
                  <a:gd name="connsiteX1" fmla="*/ 377416 w 1047268"/>
                  <a:gd name="connsiteY1" fmla="*/ 2322286 h 3062514"/>
                  <a:gd name="connsiteX2" fmla="*/ 740273 w 1047268"/>
                  <a:gd name="connsiteY2" fmla="*/ 2786743 h 3062514"/>
                  <a:gd name="connsiteX3" fmla="*/ 1001530 w 1047268"/>
                  <a:gd name="connsiteY3" fmla="*/ 1857829 h 3062514"/>
                  <a:gd name="connsiteX4" fmla="*/ 44 w 1047268"/>
                  <a:gd name="connsiteY4" fmla="*/ 1262743 h 3062514"/>
                  <a:gd name="connsiteX5" fmla="*/ 1045073 w 1047268"/>
                  <a:gd name="connsiteY5" fmla="*/ 1407886 h 3062514"/>
                  <a:gd name="connsiteX6" fmla="*/ 290330 w 1047268"/>
                  <a:gd name="connsiteY6" fmla="*/ 595086 h 3062514"/>
                  <a:gd name="connsiteX7" fmla="*/ 827358 w 1047268"/>
                  <a:gd name="connsiteY7" fmla="*/ 0 h 306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47268" h="3062514">
                    <a:moveTo>
                      <a:pt x="377416" y="3062514"/>
                    </a:moveTo>
                    <a:cubicBezTo>
                      <a:pt x="347178" y="2715381"/>
                      <a:pt x="316940" y="2368248"/>
                      <a:pt x="377416" y="2322286"/>
                    </a:cubicBezTo>
                    <a:cubicBezTo>
                      <a:pt x="437892" y="2276324"/>
                      <a:pt x="636254" y="2864152"/>
                      <a:pt x="740273" y="2786743"/>
                    </a:cubicBezTo>
                    <a:cubicBezTo>
                      <a:pt x="844292" y="2709334"/>
                      <a:pt x="1124902" y="2111829"/>
                      <a:pt x="1001530" y="1857829"/>
                    </a:cubicBezTo>
                    <a:cubicBezTo>
                      <a:pt x="878159" y="1603829"/>
                      <a:pt x="-7213" y="1337733"/>
                      <a:pt x="44" y="1262743"/>
                    </a:cubicBezTo>
                    <a:cubicBezTo>
                      <a:pt x="7301" y="1187753"/>
                      <a:pt x="996692" y="1519162"/>
                      <a:pt x="1045073" y="1407886"/>
                    </a:cubicBezTo>
                    <a:cubicBezTo>
                      <a:pt x="1093454" y="1296610"/>
                      <a:pt x="326616" y="829734"/>
                      <a:pt x="290330" y="595086"/>
                    </a:cubicBezTo>
                    <a:cubicBezTo>
                      <a:pt x="254044" y="360438"/>
                      <a:pt x="540701" y="180219"/>
                      <a:pt x="827358" y="0"/>
                    </a:cubicBezTo>
                  </a:path>
                </a:pathLst>
              </a:custGeom>
              <a:no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68" name="Gerade Verbindung mit Pfeil 67"/>
              <p:cNvCxnSpPr>
                <a:stCxn id="62" idx="1"/>
                <a:endCxn id="62" idx="1"/>
              </p:cNvCxnSpPr>
              <p:nvPr/>
            </p:nvCxnSpPr>
            <p:spPr>
              <a:xfrm>
                <a:off x="2960913" y="2960913"/>
                <a:ext cx="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Gerade Verbindung mit Pfeil 71"/>
              <p:cNvCxnSpPr>
                <a:stCxn id="62" idx="1"/>
                <a:endCxn id="62" idx="1"/>
              </p:cNvCxnSpPr>
              <p:nvPr/>
            </p:nvCxnSpPr>
            <p:spPr>
              <a:xfrm>
                <a:off x="2960913" y="2960913"/>
                <a:ext cx="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Gerade Verbindung mit Pfeil 73"/>
              <p:cNvCxnSpPr>
                <a:endCxn id="62" idx="1"/>
              </p:cNvCxnSpPr>
              <p:nvPr/>
            </p:nvCxnSpPr>
            <p:spPr>
              <a:xfrm flipH="1" flipV="1">
                <a:off x="2960913" y="2960913"/>
                <a:ext cx="12902" cy="180055"/>
              </a:xfrm>
              <a:prstGeom prst="straightConnector1">
                <a:avLst/>
              </a:prstGeom>
              <a:ln w="25400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Gerade Verbindung mit Pfeil 74"/>
              <p:cNvCxnSpPr>
                <a:endCxn id="63" idx="2"/>
              </p:cNvCxnSpPr>
              <p:nvPr/>
            </p:nvCxnSpPr>
            <p:spPr>
              <a:xfrm flipH="1" flipV="1">
                <a:off x="4252686" y="2772229"/>
                <a:ext cx="68969" cy="168081"/>
              </a:xfrm>
              <a:prstGeom prst="straightConnector1">
                <a:avLst/>
              </a:prstGeom>
              <a:ln w="25400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Gerade Verbindung mit Pfeil 79"/>
              <p:cNvCxnSpPr/>
              <p:nvPr/>
            </p:nvCxnSpPr>
            <p:spPr>
              <a:xfrm flipH="1" flipV="1">
                <a:off x="5436096" y="2665061"/>
                <a:ext cx="12902" cy="115867"/>
              </a:xfrm>
              <a:prstGeom prst="straightConnector1">
                <a:avLst/>
              </a:prstGeom>
              <a:ln w="25400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Gerade Verbindung mit Pfeil 80"/>
              <p:cNvCxnSpPr/>
              <p:nvPr/>
            </p:nvCxnSpPr>
            <p:spPr>
              <a:xfrm flipV="1">
                <a:off x="6121060" y="2889977"/>
                <a:ext cx="47511" cy="112846"/>
              </a:xfrm>
              <a:prstGeom prst="straightConnector1">
                <a:avLst/>
              </a:prstGeom>
              <a:ln w="25400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Gerade Verbindung mit Pfeil 86"/>
              <p:cNvCxnSpPr/>
              <p:nvPr/>
            </p:nvCxnSpPr>
            <p:spPr>
              <a:xfrm flipV="1">
                <a:off x="2804903" y="1556792"/>
                <a:ext cx="47511" cy="112846"/>
              </a:xfrm>
              <a:prstGeom prst="straightConnector1">
                <a:avLst/>
              </a:prstGeom>
              <a:ln w="25400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Gerade Verbindung mit Pfeil 87"/>
              <p:cNvCxnSpPr/>
              <p:nvPr/>
            </p:nvCxnSpPr>
            <p:spPr>
              <a:xfrm flipV="1">
                <a:off x="3900172" y="769303"/>
                <a:ext cx="47511" cy="112846"/>
              </a:xfrm>
              <a:prstGeom prst="straightConnector1">
                <a:avLst/>
              </a:prstGeom>
              <a:ln w="25400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Gerade Verbindung mit Pfeil 88"/>
              <p:cNvCxnSpPr/>
              <p:nvPr/>
            </p:nvCxnSpPr>
            <p:spPr>
              <a:xfrm flipV="1">
                <a:off x="5148064" y="786862"/>
                <a:ext cx="119519" cy="104923"/>
              </a:xfrm>
              <a:prstGeom prst="straightConnector1">
                <a:avLst/>
              </a:prstGeom>
              <a:ln w="25400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Gerade Verbindung mit Pfeil 89"/>
              <p:cNvCxnSpPr/>
              <p:nvPr/>
            </p:nvCxnSpPr>
            <p:spPr>
              <a:xfrm flipV="1">
                <a:off x="6107643" y="1405575"/>
                <a:ext cx="47511" cy="112846"/>
              </a:xfrm>
              <a:prstGeom prst="straightConnector1">
                <a:avLst/>
              </a:prstGeom>
              <a:ln w="25400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Textfeld 94"/>
              <p:cNvSpPr txBox="1"/>
              <p:nvPr/>
            </p:nvSpPr>
            <p:spPr>
              <a:xfrm>
                <a:off x="2652292" y="3255367"/>
                <a:ext cx="46515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400" b="1" dirty="0" smtClean="0">
                    <a:solidFill>
                      <a:schemeClr val="tx2"/>
                    </a:solidFill>
                  </a:rPr>
                  <a:t>h</a:t>
                </a:r>
                <a:endParaRPr lang="de-DE" sz="2400" b="1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96" name="Textfeld 95"/>
              <p:cNvSpPr txBox="1"/>
              <p:nvPr/>
            </p:nvSpPr>
            <p:spPr>
              <a:xfrm>
                <a:off x="2563346" y="2102214"/>
                <a:ext cx="46515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400" b="1" dirty="0" smtClean="0">
                    <a:solidFill>
                      <a:schemeClr val="tx2"/>
                    </a:solidFill>
                  </a:rPr>
                  <a:t>k</a:t>
                </a:r>
                <a:endParaRPr lang="de-DE" sz="2400" b="1" dirty="0">
                  <a:solidFill>
                    <a:schemeClr val="tx2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7768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uppieren 29"/>
          <p:cNvGrpSpPr/>
          <p:nvPr/>
        </p:nvGrpSpPr>
        <p:grpSpPr>
          <a:xfrm>
            <a:off x="683568" y="1065579"/>
            <a:ext cx="7344816" cy="4091613"/>
            <a:chOff x="683568" y="1065579"/>
            <a:chExt cx="7344816" cy="4091613"/>
          </a:xfrm>
        </p:grpSpPr>
        <p:cxnSp>
          <p:nvCxnSpPr>
            <p:cNvPr id="3" name="Gerade Verbindung 2"/>
            <p:cNvCxnSpPr/>
            <p:nvPr/>
          </p:nvCxnSpPr>
          <p:spPr>
            <a:xfrm>
              <a:off x="683568" y="3212976"/>
              <a:ext cx="7344816" cy="0"/>
            </a:xfrm>
            <a:prstGeom prst="line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Gerade Verbindung 3"/>
            <p:cNvCxnSpPr/>
            <p:nvPr/>
          </p:nvCxnSpPr>
          <p:spPr>
            <a:xfrm rot="10800000">
              <a:off x="4508376" y="1340768"/>
              <a:ext cx="0" cy="3816424"/>
            </a:xfrm>
            <a:prstGeom prst="line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Ellipse 7"/>
            <p:cNvSpPr/>
            <p:nvPr/>
          </p:nvSpPr>
          <p:spPr>
            <a:xfrm>
              <a:off x="3284239" y="1988096"/>
              <a:ext cx="2448272" cy="2448272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0" name="Gerade Verbindung 9"/>
            <p:cNvCxnSpPr>
              <a:stCxn id="8" idx="0"/>
            </p:cNvCxnSpPr>
            <p:nvPr/>
          </p:nvCxnSpPr>
          <p:spPr>
            <a:xfrm flipH="1">
              <a:off x="2771800" y="1988096"/>
              <a:ext cx="1736575" cy="1224136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11"/>
            <p:cNvCxnSpPr>
              <a:stCxn id="8" idx="0"/>
              <a:endCxn id="8" idx="5"/>
            </p:cNvCxnSpPr>
            <p:nvPr/>
          </p:nvCxnSpPr>
          <p:spPr>
            <a:xfrm>
              <a:off x="4508375" y="1988096"/>
              <a:ext cx="865595" cy="2089731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lipse 12"/>
            <p:cNvSpPr/>
            <p:nvPr/>
          </p:nvSpPr>
          <p:spPr>
            <a:xfrm>
              <a:off x="4436367" y="1916088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Ellipse 13"/>
            <p:cNvSpPr/>
            <p:nvPr/>
          </p:nvSpPr>
          <p:spPr>
            <a:xfrm>
              <a:off x="3317840" y="2717056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Ellipse 14"/>
            <p:cNvSpPr/>
            <p:nvPr/>
          </p:nvSpPr>
          <p:spPr>
            <a:xfrm>
              <a:off x="4941172" y="3140224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Ellipse 15"/>
            <p:cNvSpPr/>
            <p:nvPr/>
          </p:nvSpPr>
          <p:spPr>
            <a:xfrm>
              <a:off x="2763601" y="3140224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Ellipse 16"/>
            <p:cNvSpPr/>
            <p:nvPr/>
          </p:nvSpPr>
          <p:spPr>
            <a:xfrm>
              <a:off x="5301962" y="4005819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Textfeld 17"/>
            <p:cNvSpPr txBox="1"/>
            <p:nvPr/>
          </p:nvSpPr>
          <p:spPr>
            <a:xfrm>
              <a:off x="4519562" y="1527865"/>
              <a:ext cx="12129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>
                  <a:solidFill>
                    <a:srgbClr val="FF0000"/>
                  </a:solidFill>
                </a:rPr>
                <a:t>N=(0,1)</a:t>
              </a:r>
              <a:endParaRPr lang="de-DE" sz="2400" dirty="0">
                <a:solidFill>
                  <a:srgbClr val="FF0000"/>
                </a:solidFill>
              </a:endParaRPr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2441229" y="3249599"/>
              <a:ext cx="6611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>
                  <a:solidFill>
                    <a:srgbClr val="FF0000"/>
                  </a:solidFill>
                </a:rPr>
                <a:t>f(P)</a:t>
              </a:r>
              <a:endParaRPr lang="de-DE" sz="2400" dirty="0">
                <a:solidFill>
                  <a:srgbClr val="FF0000"/>
                </a:solidFill>
              </a:endParaRPr>
            </a:p>
          </p:txBody>
        </p:sp>
        <p:sp>
          <p:nvSpPr>
            <p:cNvPr id="20" name="Textfeld 19"/>
            <p:cNvSpPr txBox="1"/>
            <p:nvPr/>
          </p:nvSpPr>
          <p:spPr>
            <a:xfrm>
              <a:off x="4941172" y="2739501"/>
              <a:ext cx="6864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>
                  <a:solidFill>
                    <a:srgbClr val="FF0000"/>
                  </a:solidFill>
                </a:rPr>
                <a:t>f(Q)</a:t>
              </a:r>
              <a:endParaRPr lang="de-DE" sz="2400" dirty="0">
                <a:solidFill>
                  <a:srgbClr val="FF0000"/>
                </a:solidFill>
              </a:endParaRPr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3039690" y="2369331"/>
              <a:ext cx="4221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>
                  <a:solidFill>
                    <a:srgbClr val="FF0000"/>
                  </a:solidFill>
                </a:rPr>
                <a:t>P</a:t>
              </a:r>
              <a:endParaRPr lang="de-DE" sz="2400" dirty="0">
                <a:solidFill>
                  <a:srgbClr val="FF0000"/>
                </a:solidFill>
              </a:endParaRPr>
            </a:p>
          </p:txBody>
        </p:sp>
        <p:sp>
          <p:nvSpPr>
            <p:cNvPr id="22" name="Textfeld 21"/>
            <p:cNvSpPr txBox="1"/>
            <p:nvPr/>
          </p:nvSpPr>
          <p:spPr>
            <a:xfrm>
              <a:off x="5416564" y="3993082"/>
              <a:ext cx="4221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>
                  <a:solidFill>
                    <a:srgbClr val="FF0000"/>
                  </a:solidFill>
                </a:rPr>
                <a:t>Q</a:t>
              </a:r>
              <a:endParaRPr lang="de-DE" sz="2400" dirty="0">
                <a:solidFill>
                  <a:srgbClr val="FF0000"/>
                </a:solidFill>
              </a:endParaRPr>
            </a:p>
          </p:txBody>
        </p:sp>
        <p:grpSp>
          <p:nvGrpSpPr>
            <p:cNvPr id="26" name="Gruppieren 25"/>
            <p:cNvGrpSpPr/>
            <p:nvPr/>
          </p:nvGrpSpPr>
          <p:grpSpPr>
            <a:xfrm>
              <a:off x="1259632" y="1065579"/>
              <a:ext cx="930660" cy="1077218"/>
              <a:chOff x="6881700" y="3777638"/>
              <a:chExt cx="930660" cy="1077218"/>
            </a:xfrm>
          </p:grpSpPr>
          <p:sp>
            <p:nvSpPr>
              <p:cNvPr id="23" name="Textfeld 22"/>
              <p:cNvSpPr txBox="1"/>
              <p:nvPr/>
            </p:nvSpPr>
            <p:spPr>
              <a:xfrm>
                <a:off x="6881700" y="3897153"/>
                <a:ext cx="75608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100" dirty="0" smtClean="0">
                    <a:latin typeface="Lucida Sans Unicode"/>
                    <a:cs typeface="Lucida Sans Unicode"/>
                  </a:rPr>
                  <a:t> </a:t>
                </a:r>
                <a:r>
                  <a:rPr lang="de-DE" sz="4800" dirty="0" smtClean="0">
                    <a:latin typeface="Lucida Sans Unicode"/>
                    <a:cs typeface="Lucida Sans Unicode"/>
                  </a:rPr>
                  <a:t>ℝ</a:t>
                </a:r>
                <a:endParaRPr lang="de-DE" sz="4800" dirty="0"/>
              </a:p>
            </p:txBody>
          </p:sp>
          <p:sp>
            <p:nvSpPr>
              <p:cNvPr id="24" name="Textfeld 23"/>
              <p:cNvSpPr txBox="1"/>
              <p:nvPr/>
            </p:nvSpPr>
            <p:spPr>
              <a:xfrm>
                <a:off x="7308304" y="3777638"/>
                <a:ext cx="504056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4000" dirty="0" smtClean="0">
                    <a:latin typeface="Lucida Sans Unicode"/>
                    <a:cs typeface="Lucida Sans Unicode"/>
                  </a:rPr>
                  <a:t>²</a:t>
                </a:r>
                <a:endParaRPr lang="de-DE" sz="4000" dirty="0"/>
              </a:p>
              <a:p>
                <a:endParaRPr lang="de-DE" sz="2400" dirty="0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Textfeld 27"/>
                <p:cNvSpPr txBox="1"/>
                <p:nvPr/>
              </p:nvSpPr>
              <p:spPr>
                <a:xfrm>
                  <a:off x="5744027" y="3308265"/>
                  <a:ext cx="1549976" cy="56945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28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de-DE" sz="2800" i="1" smtClean="0">
                                <a:latin typeface="Cambria Math"/>
                              </a:rPr>
                              <m:t>𝑆</m:t>
                            </m:r>
                          </m:e>
                          <m:sup>
                            <m:r>
                              <a:rPr lang="de-DE" sz="2800" b="0" i="1" smtClean="0">
                                <a:latin typeface="Cambria Math"/>
                              </a:rPr>
                              <m:t>1</m:t>
                            </m:r>
                          </m:sup>
                        </m:sSup>
                        <m:r>
                          <a:rPr lang="de-DE" sz="2800" b="0" i="1" smtClean="0">
                            <a:latin typeface="Cambria Math"/>
                          </a:rPr>
                          <m:t>⊂</m:t>
                        </m:r>
                        <m:sSup>
                          <m:sSupPr>
                            <m:ctrlPr>
                              <a:rPr lang="de-DE" sz="2800" i="1" dirty="0" smtClean="0">
                                <a:latin typeface="Cambria Math"/>
                                <a:cs typeface="Lucida Sans Unicode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de-DE" sz="2800" dirty="0">
                                <a:latin typeface="Lucida Sans Unicode"/>
                                <a:cs typeface="Lucida Sans Unicode"/>
                              </a:rPr>
                              <m:t>ℝ</m:t>
                            </m:r>
                          </m:e>
                          <m:sup>
                            <m:r>
                              <a:rPr lang="de-DE" sz="2800" b="0" i="1" dirty="0" smtClean="0">
                                <a:latin typeface="Cambria Math"/>
                                <a:cs typeface="Lucida Sans Unicode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de-DE" dirty="0"/>
                </a:p>
              </p:txBody>
            </p:sp>
          </mc:Choice>
          <mc:Fallback>
            <p:sp>
              <p:nvSpPr>
                <p:cNvPr id="28" name="Textfeld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44027" y="3308265"/>
                  <a:ext cx="1549976" cy="569451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14917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uppieren 31"/>
          <p:cNvGrpSpPr/>
          <p:nvPr/>
        </p:nvGrpSpPr>
        <p:grpSpPr>
          <a:xfrm>
            <a:off x="654541" y="922767"/>
            <a:ext cx="8216448" cy="4274978"/>
            <a:chOff x="654541" y="922767"/>
            <a:chExt cx="8216448" cy="4274978"/>
          </a:xfrm>
        </p:grpSpPr>
        <p:sp>
          <p:nvSpPr>
            <p:cNvPr id="2" name="Ellipse 1"/>
            <p:cNvSpPr/>
            <p:nvPr/>
          </p:nvSpPr>
          <p:spPr>
            <a:xfrm>
              <a:off x="5436096" y="1628800"/>
              <a:ext cx="3024336" cy="3024336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" name="Gerade Verbindung 3"/>
            <p:cNvCxnSpPr/>
            <p:nvPr/>
          </p:nvCxnSpPr>
          <p:spPr>
            <a:xfrm>
              <a:off x="683568" y="3501008"/>
              <a:ext cx="3024336" cy="0"/>
            </a:xfrm>
            <a:prstGeom prst="lin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" name="Freihandform 6"/>
            <p:cNvSpPr/>
            <p:nvPr/>
          </p:nvSpPr>
          <p:spPr>
            <a:xfrm>
              <a:off x="3265714" y="1315020"/>
              <a:ext cx="1944915" cy="1210466"/>
            </a:xfrm>
            <a:custGeom>
              <a:avLst/>
              <a:gdLst>
                <a:gd name="connsiteX0" fmla="*/ 0 w 1944915"/>
                <a:gd name="connsiteY0" fmla="*/ 1201728 h 1201728"/>
                <a:gd name="connsiteX1" fmla="*/ 986972 w 1944915"/>
                <a:gd name="connsiteY1" fmla="*/ 11556 h 1201728"/>
                <a:gd name="connsiteX2" fmla="*/ 1944915 w 1944915"/>
                <a:gd name="connsiteY2" fmla="*/ 577613 h 1201728"/>
                <a:gd name="connsiteX0" fmla="*/ 0 w 1944915"/>
                <a:gd name="connsiteY0" fmla="*/ 1210466 h 1210466"/>
                <a:gd name="connsiteX1" fmla="*/ 986972 w 1944915"/>
                <a:gd name="connsiteY1" fmla="*/ 20294 h 1210466"/>
                <a:gd name="connsiteX2" fmla="*/ 1944915 w 1944915"/>
                <a:gd name="connsiteY2" fmla="*/ 586351 h 1210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44915" h="1210466">
                  <a:moveTo>
                    <a:pt x="0" y="1210466"/>
                  </a:moveTo>
                  <a:cubicBezTo>
                    <a:pt x="331410" y="667389"/>
                    <a:pt x="662820" y="124313"/>
                    <a:pt x="986972" y="20294"/>
                  </a:cubicBezTo>
                  <a:cubicBezTo>
                    <a:pt x="1311124" y="-83725"/>
                    <a:pt x="1654630" y="228332"/>
                    <a:pt x="1944915" y="586351"/>
                  </a:cubicBezTo>
                </a:path>
              </a:pathLst>
            </a:custGeom>
            <a:noFill/>
            <a:ln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3972542" y="922767"/>
              <a:ext cx="12961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 smtClean="0">
                  <a:solidFill>
                    <a:schemeClr val="accent1">
                      <a:lumMod val="75000"/>
                    </a:schemeClr>
                  </a:solidFill>
                </a:rPr>
                <a:t>f</a:t>
              </a:r>
              <a:endParaRPr lang="de-DE" sz="28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1475656" y="3671446"/>
              <a:ext cx="16561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 smtClean="0"/>
                <a:t>X=[0,1)</a:t>
              </a:r>
              <a:endParaRPr lang="de-DE" sz="28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feld 9"/>
                <p:cNvSpPr txBox="1"/>
                <p:nvPr/>
              </p:nvSpPr>
              <p:spPr>
                <a:xfrm>
                  <a:off x="5868144" y="4674525"/>
                  <a:ext cx="1656184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2800" dirty="0" smtClean="0"/>
                    <a:t>Y=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de-DE" sz="28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2800" b="0" i="1" smtClean="0">
                              <a:latin typeface="Cambria Math"/>
                            </a:rPr>
                            <m:t>𝑆</m:t>
                          </m:r>
                        </m:e>
                        <m:sup>
                          <m:r>
                            <a:rPr lang="de-DE" sz="2800" b="0" i="1" smtClean="0">
                              <a:latin typeface="Cambria Math"/>
                            </a:rPr>
                            <m:t>1</m:t>
                          </m:r>
                        </m:sup>
                      </m:sSup>
                    </m:oMath>
                  </a14:m>
                  <a:endParaRPr lang="de-DE" sz="2800" dirty="0"/>
                </a:p>
              </p:txBody>
            </p:sp>
          </mc:Choice>
          <mc:Fallback>
            <p:sp>
              <p:nvSpPr>
                <p:cNvPr id="10" name="Textfeld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8144" y="4674525"/>
                  <a:ext cx="1656184" cy="523220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l="-7749" t="-10465" b="-32558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Freihandform 27"/>
            <p:cNvSpPr/>
            <p:nvPr/>
          </p:nvSpPr>
          <p:spPr>
            <a:xfrm>
              <a:off x="654541" y="3215796"/>
              <a:ext cx="179873" cy="570424"/>
            </a:xfrm>
            <a:custGeom>
              <a:avLst/>
              <a:gdLst>
                <a:gd name="connsiteX0" fmla="*/ 1480457 w 1480457"/>
                <a:gd name="connsiteY0" fmla="*/ 0 h 914400"/>
                <a:gd name="connsiteX1" fmla="*/ 0 w 1480457"/>
                <a:gd name="connsiteY1" fmla="*/ 0 h 914400"/>
                <a:gd name="connsiteX2" fmla="*/ 0 w 1480457"/>
                <a:gd name="connsiteY2" fmla="*/ 914400 h 914400"/>
                <a:gd name="connsiteX3" fmla="*/ 1465943 w 1480457"/>
                <a:gd name="connsiteY3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80457" h="914400">
                  <a:moveTo>
                    <a:pt x="1480457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1465943" y="914400"/>
                  </a:lnTo>
                </a:path>
              </a:pathLst>
            </a:cu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Freihandform 28"/>
            <p:cNvSpPr/>
            <p:nvPr/>
          </p:nvSpPr>
          <p:spPr>
            <a:xfrm rot="16200000">
              <a:off x="8370496" y="2765819"/>
              <a:ext cx="179873" cy="570424"/>
            </a:xfrm>
            <a:custGeom>
              <a:avLst/>
              <a:gdLst>
                <a:gd name="connsiteX0" fmla="*/ 1480457 w 1480457"/>
                <a:gd name="connsiteY0" fmla="*/ 0 h 914400"/>
                <a:gd name="connsiteX1" fmla="*/ 0 w 1480457"/>
                <a:gd name="connsiteY1" fmla="*/ 0 h 914400"/>
                <a:gd name="connsiteX2" fmla="*/ 0 w 1480457"/>
                <a:gd name="connsiteY2" fmla="*/ 914400 h 914400"/>
                <a:gd name="connsiteX3" fmla="*/ 1465943 w 1480457"/>
                <a:gd name="connsiteY3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80457" h="914400">
                  <a:moveTo>
                    <a:pt x="1480457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1465943" y="914400"/>
                  </a:lnTo>
                </a:path>
              </a:pathLst>
            </a:cu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Bogen 29"/>
            <p:cNvSpPr/>
            <p:nvPr/>
          </p:nvSpPr>
          <p:spPr>
            <a:xfrm rot="5400000">
              <a:off x="2845899" y="3055870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Bogen 30"/>
            <p:cNvSpPr/>
            <p:nvPr/>
          </p:nvSpPr>
          <p:spPr>
            <a:xfrm>
              <a:off x="8049874" y="3165878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14917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uppieren 34"/>
          <p:cNvGrpSpPr/>
          <p:nvPr/>
        </p:nvGrpSpPr>
        <p:grpSpPr>
          <a:xfrm>
            <a:off x="382967" y="791800"/>
            <a:ext cx="8761033" cy="4431278"/>
            <a:chOff x="382967" y="791800"/>
            <a:chExt cx="8761033" cy="4431278"/>
          </a:xfrm>
        </p:grpSpPr>
        <p:sp>
          <p:nvSpPr>
            <p:cNvPr id="3" name="Ellipse 2"/>
            <p:cNvSpPr/>
            <p:nvPr/>
          </p:nvSpPr>
          <p:spPr>
            <a:xfrm>
              <a:off x="4684788" y="1654133"/>
              <a:ext cx="3024336" cy="3024336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" name="Gerade Verbindung 3"/>
            <p:cNvCxnSpPr/>
            <p:nvPr/>
          </p:nvCxnSpPr>
          <p:spPr>
            <a:xfrm>
              <a:off x="683568" y="3501008"/>
              <a:ext cx="3024336" cy="0"/>
            </a:xfrm>
            <a:prstGeom prst="lin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" name="Freihandform 4"/>
            <p:cNvSpPr/>
            <p:nvPr/>
          </p:nvSpPr>
          <p:spPr>
            <a:xfrm>
              <a:off x="3265714" y="1315020"/>
              <a:ext cx="1944915" cy="1210466"/>
            </a:xfrm>
            <a:custGeom>
              <a:avLst/>
              <a:gdLst>
                <a:gd name="connsiteX0" fmla="*/ 0 w 1944915"/>
                <a:gd name="connsiteY0" fmla="*/ 1201728 h 1201728"/>
                <a:gd name="connsiteX1" fmla="*/ 986972 w 1944915"/>
                <a:gd name="connsiteY1" fmla="*/ 11556 h 1201728"/>
                <a:gd name="connsiteX2" fmla="*/ 1944915 w 1944915"/>
                <a:gd name="connsiteY2" fmla="*/ 577613 h 1201728"/>
                <a:gd name="connsiteX0" fmla="*/ 0 w 1944915"/>
                <a:gd name="connsiteY0" fmla="*/ 1210466 h 1210466"/>
                <a:gd name="connsiteX1" fmla="*/ 986972 w 1944915"/>
                <a:gd name="connsiteY1" fmla="*/ 20294 h 1210466"/>
                <a:gd name="connsiteX2" fmla="*/ 1944915 w 1944915"/>
                <a:gd name="connsiteY2" fmla="*/ 586351 h 1210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44915" h="1210466">
                  <a:moveTo>
                    <a:pt x="0" y="1210466"/>
                  </a:moveTo>
                  <a:cubicBezTo>
                    <a:pt x="331410" y="667389"/>
                    <a:pt x="662820" y="124313"/>
                    <a:pt x="986972" y="20294"/>
                  </a:cubicBezTo>
                  <a:cubicBezTo>
                    <a:pt x="1311124" y="-83725"/>
                    <a:pt x="1654630" y="228332"/>
                    <a:pt x="1944915" y="586351"/>
                  </a:cubicBezTo>
                </a:path>
              </a:pathLst>
            </a:custGeom>
            <a:noFill/>
            <a:ln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Textfeld 5"/>
                <p:cNvSpPr txBox="1"/>
                <p:nvPr/>
              </p:nvSpPr>
              <p:spPr>
                <a:xfrm>
                  <a:off x="4034734" y="791800"/>
                  <a:ext cx="64807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2800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/>
                          </a:rPr>
                          <m:t>𝑓</m:t>
                        </m:r>
                      </m:oMath>
                    </m:oMathPara>
                  </a14:m>
                  <a:endParaRPr lang="de-DE" sz="2800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6" name="Textfeld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4734" y="791800"/>
                  <a:ext cx="648072" cy="523220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Textfeld 6"/>
            <p:cNvSpPr txBox="1"/>
            <p:nvPr/>
          </p:nvSpPr>
          <p:spPr>
            <a:xfrm>
              <a:off x="1475656" y="3671446"/>
              <a:ext cx="16561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 smtClean="0"/>
                <a:t>X=[0,1)</a:t>
              </a:r>
              <a:endParaRPr lang="de-DE" sz="28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feld 7"/>
                <p:cNvSpPr txBox="1"/>
                <p:nvPr/>
              </p:nvSpPr>
              <p:spPr>
                <a:xfrm>
                  <a:off x="5116836" y="4699858"/>
                  <a:ext cx="1656184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2800" dirty="0" smtClean="0"/>
                    <a:t>Y=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de-DE" sz="28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2800" b="0" i="1" smtClean="0">
                              <a:latin typeface="Cambria Math"/>
                            </a:rPr>
                            <m:t>𝑆</m:t>
                          </m:r>
                        </m:e>
                        <m:sup>
                          <m:r>
                            <a:rPr lang="de-DE" sz="2800" b="0" i="1" smtClean="0">
                              <a:latin typeface="Cambria Math"/>
                            </a:rPr>
                            <m:t>1</m:t>
                          </m:r>
                        </m:sup>
                      </m:sSup>
                    </m:oMath>
                  </a14:m>
                  <a:endParaRPr lang="de-DE" sz="2800" dirty="0"/>
                </a:p>
              </p:txBody>
            </p:sp>
          </mc:Choice>
          <mc:Fallback>
            <p:sp>
              <p:nvSpPr>
                <p:cNvPr id="8" name="Textfeld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16836" y="4699858"/>
                  <a:ext cx="1656184" cy="52322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7353" t="-10465" b="-32558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Freihandform 8"/>
            <p:cNvSpPr/>
            <p:nvPr/>
          </p:nvSpPr>
          <p:spPr>
            <a:xfrm>
              <a:off x="654541" y="3215796"/>
              <a:ext cx="179873" cy="570424"/>
            </a:xfrm>
            <a:custGeom>
              <a:avLst/>
              <a:gdLst>
                <a:gd name="connsiteX0" fmla="*/ 1480457 w 1480457"/>
                <a:gd name="connsiteY0" fmla="*/ 0 h 914400"/>
                <a:gd name="connsiteX1" fmla="*/ 0 w 1480457"/>
                <a:gd name="connsiteY1" fmla="*/ 0 h 914400"/>
                <a:gd name="connsiteX2" fmla="*/ 0 w 1480457"/>
                <a:gd name="connsiteY2" fmla="*/ 914400 h 914400"/>
                <a:gd name="connsiteX3" fmla="*/ 1465943 w 1480457"/>
                <a:gd name="connsiteY3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80457" h="914400">
                  <a:moveTo>
                    <a:pt x="1480457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1465943" y="914400"/>
                  </a:lnTo>
                </a:path>
              </a:pathLst>
            </a:cu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Freihandform 9"/>
            <p:cNvSpPr/>
            <p:nvPr/>
          </p:nvSpPr>
          <p:spPr>
            <a:xfrm rot="16200000">
              <a:off x="7619188" y="2791152"/>
              <a:ext cx="179873" cy="570424"/>
            </a:xfrm>
            <a:custGeom>
              <a:avLst/>
              <a:gdLst>
                <a:gd name="connsiteX0" fmla="*/ 1480457 w 1480457"/>
                <a:gd name="connsiteY0" fmla="*/ 0 h 914400"/>
                <a:gd name="connsiteX1" fmla="*/ 0 w 1480457"/>
                <a:gd name="connsiteY1" fmla="*/ 0 h 914400"/>
                <a:gd name="connsiteX2" fmla="*/ 0 w 1480457"/>
                <a:gd name="connsiteY2" fmla="*/ 914400 h 914400"/>
                <a:gd name="connsiteX3" fmla="*/ 1465943 w 1480457"/>
                <a:gd name="connsiteY3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80457" h="914400">
                  <a:moveTo>
                    <a:pt x="1480457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1465943" y="914400"/>
                  </a:lnTo>
                </a:path>
              </a:pathLst>
            </a:cu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Bogen 10"/>
            <p:cNvSpPr/>
            <p:nvPr/>
          </p:nvSpPr>
          <p:spPr>
            <a:xfrm rot="5400000">
              <a:off x="2845899" y="3055870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Bogen 11"/>
            <p:cNvSpPr/>
            <p:nvPr/>
          </p:nvSpPr>
          <p:spPr>
            <a:xfrm>
              <a:off x="7298566" y="3191211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Bogen 12"/>
            <p:cNvSpPr/>
            <p:nvPr/>
          </p:nvSpPr>
          <p:spPr>
            <a:xfrm rot="20512330">
              <a:off x="7259894" y="2493692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Bogen 13"/>
            <p:cNvSpPr/>
            <p:nvPr/>
          </p:nvSpPr>
          <p:spPr>
            <a:xfrm rot="5400000">
              <a:off x="2845898" y="3055907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Bogen 14"/>
            <p:cNvSpPr/>
            <p:nvPr/>
          </p:nvSpPr>
          <p:spPr>
            <a:xfrm rot="16200000">
              <a:off x="3172729" y="3071051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Bogen 15"/>
            <p:cNvSpPr/>
            <p:nvPr/>
          </p:nvSpPr>
          <p:spPr>
            <a:xfrm rot="5400000">
              <a:off x="423856" y="3043723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Bogen 16"/>
            <p:cNvSpPr/>
            <p:nvPr/>
          </p:nvSpPr>
          <p:spPr>
            <a:xfrm rot="12397112">
              <a:off x="7298565" y="3081240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Freihandform 17"/>
            <p:cNvSpPr/>
            <p:nvPr/>
          </p:nvSpPr>
          <p:spPr>
            <a:xfrm>
              <a:off x="654541" y="3215796"/>
              <a:ext cx="179873" cy="570424"/>
            </a:xfrm>
            <a:custGeom>
              <a:avLst/>
              <a:gdLst>
                <a:gd name="connsiteX0" fmla="*/ 1480457 w 1480457"/>
                <a:gd name="connsiteY0" fmla="*/ 0 h 914400"/>
                <a:gd name="connsiteX1" fmla="*/ 0 w 1480457"/>
                <a:gd name="connsiteY1" fmla="*/ 0 h 914400"/>
                <a:gd name="connsiteX2" fmla="*/ 0 w 1480457"/>
                <a:gd name="connsiteY2" fmla="*/ 914400 h 914400"/>
                <a:gd name="connsiteX3" fmla="*/ 1465943 w 1480457"/>
                <a:gd name="connsiteY3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80457" h="914400">
                  <a:moveTo>
                    <a:pt x="1480457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1465943" y="914400"/>
                  </a:lnTo>
                </a:path>
              </a:pathLst>
            </a:custGeom>
            <a:noFill/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Freihandform 18"/>
            <p:cNvSpPr/>
            <p:nvPr/>
          </p:nvSpPr>
          <p:spPr>
            <a:xfrm>
              <a:off x="7495416" y="2507275"/>
              <a:ext cx="209876" cy="1432151"/>
            </a:xfrm>
            <a:custGeom>
              <a:avLst/>
              <a:gdLst>
                <a:gd name="connsiteX0" fmla="*/ 43542 w 219120"/>
                <a:gd name="connsiteY0" fmla="*/ 0 h 1436914"/>
                <a:gd name="connsiteX1" fmla="*/ 174171 w 219120"/>
                <a:gd name="connsiteY1" fmla="*/ 348343 h 1436914"/>
                <a:gd name="connsiteX2" fmla="*/ 217714 w 219120"/>
                <a:gd name="connsiteY2" fmla="*/ 711200 h 1436914"/>
                <a:gd name="connsiteX3" fmla="*/ 130628 w 219120"/>
                <a:gd name="connsiteY3" fmla="*/ 1103086 h 1436914"/>
                <a:gd name="connsiteX4" fmla="*/ 58057 w 219120"/>
                <a:gd name="connsiteY4" fmla="*/ 1335314 h 1436914"/>
                <a:gd name="connsiteX5" fmla="*/ 0 w 219120"/>
                <a:gd name="connsiteY5" fmla="*/ 1436914 h 1436914"/>
                <a:gd name="connsiteX0" fmla="*/ 55448 w 231026"/>
                <a:gd name="connsiteY0" fmla="*/ 0 h 1434533"/>
                <a:gd name="connsiteX1" fmla="*/ 186077 w 231026"/>
                <a:gd name="connsiteY1" fmla="*/ 348343 h 1434533"/>
                <a:gd name="connsiteX2" fmla="*/ 229620 w 231026"/>
                <a:gd name="connsiteY2" fmla="*/ 711200 h 1434533"/>
                <a:gd name="connsiteX3" fmla="*/ 142534 w 231026"/>
                <a:gd name="connsiteY3" fmla="*/ 1103086 h 1434533"/>
                <a:gd name="connsiteX4" fmla="*/ 69963 w 231026"/>
                <a:gd name="connsiteY4" fmla="*/ 1335314 h 1434533"/>
                <a:gd name="connsiteX5" fmla="*/ 0 w 231026"/>
                <a:gd name="connsiteY5" fmla="*/ 1434533 h 1434533"/>
                <a:gd name="connsiteX0" fmla="*/ 55448 w 231026"/>
                <a:gd name="connsiteY0" fmla="*/ 0 h 1434533"/>
                <a:gd name="connsiteX1" fmla="*/ 186077 w 231026"/>
                <a:gd name="connsiteY1" fmla="*/ 348343 h 1434533"/>
                <a:gd name="connsiteX2" fmla="*/ 229620 w 231026"/>
                <a:gd name="connsiteY2" fmla="*/ 711200 h 1434533"/>
                <a:gd name="connsiteX3" fmla="*/ 142534 w 231026"/>
                <a:gd name="connsiteY3" fmla="*/ 1103086 h 1434533"/>
                <a:gd name="connsiteX4" fmla="*/ 60438 w 231026"/>
                <a:gd name="connsiteY4" fmla="*/ 1332933 h 1434533"/>
                <a:gd name="connsiteX5" fmla="*/ 0 w 231026"/>
                <a:gd name="connsiteY5" fmla="*/ 1434533 h 1434533"/>
                <a:gd name="connsiteX0" fmla="*/ 55448 w 231026"/>
                <a:gd name="connsiteY0" fmla="*/ 0 h 1434533"/>
                <a:gd name="connsiteX1" fmla="*/ 186077 w 231026"/>
                <a:gd name="connsiteY1" fmla="*/ 348343 h 1434533"/>
                <a:gd name="connsiteX2" fmla="*/ 229620 w 231026"/>
                <a:gd name="connsiteY2" fmla="*/ 711200 h 1434533"/>
                <a:gd name="connsiteX3" fmla="*/ 142534 w 231026"/>
                <a:gd name="connsiteY3" fmla="*/ 1103086 h 1434533"/>
                <a:gd name="connsiteX4" fmla="*/ 50913 w 231026"/>
                <a:gd name="connsiteY4" fmla="*/ 1330552 h 1434533"/>
                <a:gd name="connsiteX5" fmla="*/ 0 w 231026"/>
                <a:gd name="connsiteY5" fmla="*/ 1434533 h 1434533"/>
                <a:gd name="connsiteX0" fmla="*/ 55448 w 231026"/>
                <a:gd name="connsiteY0" fmla="*/ 0 h 1434533"/>
                <a:gd name="connsiteX1" fmla="*/ 186077 w 231026"/>
                <a:gd name="connsiteY1" fmla="*/ 348343 h 1434533"/>
                <a:gd name="connsiteX2" fmla="*/ 229620 w 231026"/>
                <a:gd name="connsiteY2" fmla="*/ 711200 h 1434533"/>
                <a:gd name="connsiteX3" fmla="*/ 142534 w 231026"/>
                <a:gd name="connsiteY3" fmla="*/ 1103086 h 1434533"/>
                <a:gd name="connsiteX4" fmla="*/ 50913 w 231026"/>
                <a:gd name="connsiteY4" fmla="*/ 1330552 h 1434533"/>
                <a:gd name="connsiteX5" fmla="*/ 0 w 231026"/>
                <a:gd name="connsiteY5" fmla="*/ 1434533 h 1434533"/>
                <a:gd name="connsiteX0" fmla="*/ 55448 w 231026"/>
                <a:gd name="connsiteY0" fmla="*/ 0 h 1434533"/>
                <a:gd name="connsiteX1" fmla="*/ 186077 w 231026"/>
                <a:gd name="connsiteY1" fmla="*/ 348343 h 1434533"/>
                <a:gd name="connsiteX2" fmla="*/ 229620 w 231026"/>
                <a:gd name="connsiteY2" fmla="*/ 711200 h 1434533"/>
                <a:gd name="connsiteX3" fmla="*/ 142534 w 231026"/>
                <a:gd name="connsiteY3" fmla="*/ 1103086 h 1434533"/>
                <a:gd name="connsiteX4" fmla="*/ 50913 w 231026"/>
                <a:gd name="connsiteY4" fmla="*/ 1330552 h 1434533"/>
                <a:gd name="connsiteX5" fmla="*/ 0 w 231026"/>
                <a:gd name="connsiteY5" fmla="*/ 1434533 h 1434533"/>
                <a:gd name="connsiteX0" fmla="*/ 55448 w 231026"/>
                <a:gd name="connsiteY0" fmla="*/ 0 h 1434533"/>
                <a:gd name="connsiteX1" fmla="*/ 186077 w 231026"/>
                <a:gd name="connsiteY1" fmla="*/ 348343 h 1434533"/>
                <a:gd name="connsiteX2" fmla="*/ 229620 w 231026"/>
                <a:gd name="connsiteY2" fmla="*/ 711200 h 1434533"/>
                <a:gd name="connsiteX3" fmla="*/ 142534 w 231026"/>
                <a:gd name="connsiteY3" fmla="*/ 1103086 h 1434533"/>
                <a:gd name="connsiteX4" fmla="*/ 50913 w 231026"/>
                <a:gd name="connsiteY4" fmla="*/ 1330552 h 1434533"/>
                <a:gd name="connsiteX5" fmla="*/ 0 w 231026"/>
                <a:gd name="connsiteY5" fmla="*/ 1434533 h 1434533"/>
                <a:gd name="connsiteX0" fmla="*/ 55448 w 231026"/>
                <a:gd name="connsiteY0" fmla="*/ 0 h 1434533"/>
                <a:gd name="connsiteX1" fmla="*/ 186077 w 231026"/>
                <a:gd name="connsiteY1" fmla="*/ 348343 h 1434533"/>
                <a:gd name="connsiteX2" fmla="*/ 229620 w 231026"/>
                <a:gd name="connsiteY2" fmla="*/ 711200 h 1434533"/>
                <a:gd name="connsiteX3" fmla="*/ 142534 w 231026"/>
                <a:gd name="connsiteY3" fmla="*/ 1103086 h 1434533"/>
                <a:gd name="connsiteX4" fmla="*/ 58057 w 231026"/>
                <a:gd name="connsiteY4" fmla="*/ 1330552 h 1434533"/>
                <a:gd name="connsiteX5" fmla="*/ 0 w 231026"/>
                <a:gd name="connsiteY5" fmla="*/ 1434533 h 1434533"/>
                <a:gd name="connsiteX0" fmla="*/ 60211 w 235789"/>
                <a:gd name="connsiteY0" fmla="*/ 0 h 1427389"/>
                <a:gd name="connsiteX1" fmla="*/ 190840 w 235789"/>
                <a:gd name="connsiteY1" fmla="*/ 348343 h 1427389"/>
                <a:gd name="connsiteX2" fmla="*/ 234383 w 235789"/>
                <a:gd name="connsiteY2" fmla="*/ 711200 h 1427389"/>
                <a:gd name="connsiteX3" fmla="*/ 147297 w 235789"/>
                <a:gd name="connsiteY3" fmla="*/ 1103086 h 1427389"/>
                <a:gd name="connsiteX4" fmla="*/ 62820 w 235789"/>
                <a:gd name="connsiteY4" fmla="*/ 1330552 h 1427389"/>
                <a:gd name="connsiteX5" fmla="*/ 0 w 235789"/>
                <a:gd name="connsiteY5" fmla="*/ 1427389 h 1427389"/>
                <a:gd name="connsiteX0" fmla="*/ 55448 w 231026"/>
                <a:gd name="connsiteY0" fmla="*/ 0 h 1432151"/>
                <a:gd name="connsiteX1" fmla="*/ 186077 w 231026"/>
                <a:gd name="connsiteY1" fmla="*/ 348343 h 1432151"/>
                <a:gd name="connsiteX2" fmla="*/ 229620 w 231026"/>
                <a:gd name="connsiteY2" fmla="*/ 711200 h 1432151"/>
                <a:gd name="connsiteX3" fmla="*/ 142534 w 231026"/>
                <a:gd name="connsiteY3" fmla="*/ 1103086 h 1432151"/>
                <a:gd name="connsiteX4" fmla="*/ 58057 w 231026"/>
                <a:gd name="connsiteY4" fmla="*/ 1330552 h 1432151"/>
                <a:gd name="connsiteX5" fmla="*/ 0 w 231026"/>
                <a:gd name="connsiteY5" fmla="*/ 1432151 h 1432151"/>
                <a:gd name="connsiteX0" fmla="*/ 55448 w 231026"/>
                <a:gd name="connsiteY0" fmla="*/ 0 h 1432151"/>
                <a:gd name="connsiteX1" fmla="*/ 186077 w 231026"/>
                <a:gd name="connsiteY1" fmla="*/ 348343 h 1432151"/>
                <a:gd name="connsiteX2" fmla="*/ 229620 w 231026"/>
                <a:gd name="connsiteY2" fmla="*/ 711200 h 1432151"/>
                <a:gd name="connsiteX3" fmla="*/ 142534 w 231026"/>
                <a:gd name="connsiteY3" fmla="*/ 1103086 h 1432151"/>
                <a:gd name="connsiteX4" fmla="*/ 58057 w 231026"/>
                <a:gd name="connsiteY4" fmla="*/ 1330552 h 1432151"/>
                <a:gd name="connsiteX5" fmla="*/ 0 w 231026"/>
                <a:gd name="connsiteY5" fmla="*/ 1432151 h 1432151"/>
                <a:gd name="connsiteX0" fmla="*/ 55448 w 231026"/>
                <a:gd name="connsiteY0" fmla="*/ 0 h 1432151"/>
                <a:gd name="connsiteX1" fmla="*/ 186077 w 231026"/>
                <a:gd name="connsiteY1" fmla="*/ 348343 h 1432151"/>
                <a:gd name="connsiteX2" fmla="*/ 229620 w 231026"/>
                <a:gd name="connsiteY2" fmla="*/ 711200 h 1432151"/>
                <a:gd name="connsiteX3" fmla="*/ 142534 w 231026"/>
                <a:gd name="connsiteY3" fmla="*/ 1103086 h 1432151"/>
                <a:gd name="connsiteX4" fmla="*/ 58057 w 231026"/>
                <a:gd name="connsiteY4" fmla="*/ 1330552 h 1432151"/>
                <a:gd name="connsiteX5" fmla="*/ 0 w 231026"/>
                <a:gd name="connsiteY5" fmla="*/ 1432151 h 1432151"/>
                <a:gd name="connsiteX0" fmla="*/ 55448 w 230576"/>
                <a:gd name="connsiteY0" fmla="*/ 0 h 1432151"/>
                <a:gd name="connsiteX1" fmla="*/ 186077 w 230576"/>
                <a:gd name="connsiteY1" fmla="*/ 348343 h 1432151"/>
                <a:gd name="connsiteX2" fmla="*/ 229620 w 230576"/>
                <a:gd name="connsiteY2" fmla="*/ 711200 h 1432151"/>
                <a:gd name="connsiteX3" fmla="*/ 152059 w 230576"/>
                <a:gd name="connsiteY3" fmla="*/ 1103086 h 1432151"/>
                <a:gd name="connsiteX4" fmla="*/ 58057 w 230576"/>
                <a:gd name="connsiteY4" fmla="*/ 1330552 h 1432151"/>
                <a:gd name="connsiteX5" fmla="*/ 0 w 230576"/>
                <a:gd name="connsiteY5" fmla="*/ 1432151 h 1432151"/>
                <a:gd name="connsiteX0" fmla="*/ 55448 w 230909"/>
                <a:gd name="connsiteY0" fmla="*/ 0 h 1432151"/>
                <a:gd name="connsiteX1" fmla="*/ 186077 w 230909"/>
                <a:gd name="connsiteY1" fmla="*/ 348343 h 1432151"/>
                <a:gd name="connsiteX2" fmla="*/ 229620 w 230909"/>
                <a:gd name="connsiteY2" fmla="*/ 711200 h 1432151"/>
                <a:gd name="connsiteX3" fmla="*/ 144915 w 230909"/>
                <a:gd name="connsiteY3" fmla="*/ 1103086 h 1432151"/>
                <a:gd name="connsiteX4" fmla="*/ 58057 w 230909"/>
                <a:gd name="connsiteY4" fmla="*/ 1330552 h 1432151"/>
                <a:gd name="connsiteX5" fmla="*/ 0 w 230909"/>
                <a:gd name="connsiteY5" fmla="*/ 1432151 h 1432151"/>
                <a:gd name="connsiteX0" fmla="*/ 55448 w 230909"/>
                <a:gd name="connsiteY0" fmla="*/ 0 h 1432151"/>
                <a:gd name="connsiteX1" fmla="*/ 186077 w 230909"/>
                <a:gd name="connsiteY1" fmla="*/ 348343 h 1432151"/>
                <a:gd name="connsiteX2" fmla="*/ 229620 w 230909"/>
                <a:gd name="connsiteY2" fmla="*/ 711200 h 1432151"/>
                <a:gd name="connsiteX3" fmla="*/ 144915 w 230909"/>
                <a:gd name="connsiteY3" fmla="*/ 1103086 h 1432151"/>
                <a:gd name="connsiteX4" fmla="*/ 58057 w 230909"/>
                <a:gd name="connsiteY4" fmla="*/ 1330552 h 1432151"/>
                <a:gd name="connsiteX5" fmla="*/ 0 w 230909"/>
                <a:gd name="connsiteY5" fmla="*/ 1432151 h 1432151"/>
                <a:gd name="connsiteX0" fmla="*/ 55448 w 230909"/>
                <a:gd name="connsiteY0" fmla="*/ 0 h 1432151"/>
                <a:gd name="connsiteX1" fmla="*/ 186077 w 230909"/>
                <a:gd name="connsiteY1" fmla="*/ 348343 h 1432151"/>
                <a:gd name="connsiteX2" fmla="*/ 229620 w 230909"/>
                <a:gd name="connsiteY2" fmla="*/ 711200 h 1432151"/>
                <a:gd name="connsiteX3" fmla="*/ 144915 w 230909"/>
                <a:gd name="connsiteY3" fmla="*/ 1103086 h 1432151"/>
                <a:gd name="connsiteX4" fmla="*/ 58057 w 230909"/>
                <a:gd name="connsiteY4" fmla="*/ 1330552 h 1432151"/>
                <a:gd name="connsiteX5" fmla="*/ 0 w 230909"/>
                <a:gd name="connsiteY5" fmla="*/ 1432151 h 1432151"/>
                <a:gd name="connsiteX0" fmla="*/ 55448 w 219659"/>
                <a:gd name="connsiteY0" fmla="*/ 0 h 1432151"/>
                <a:gd name="connsiteX1" fmla="*/ 186077 w 219659"/>
                <a:gd name="connsiteY1" fmla="*/ 348343 h 1432151"/>
                <a:gd name="connsiteX2" fmla="*/ 217714 w 219659"/>
                <a:gd name="connsiteY2" fmla="*/ 706438 h 1432151"/>
                <a:gd name="connsiteX3" fmla="*/ 144915 w 219659"/>
                <a:gd name="connsiteY3" fmla="*/ 1103086 h 1432151"/>
                <a:gd name="connsiteX4" fmla="*/ 58057 w 219659"/>
                <a:gd name="connsiteY4" fmla="*/ 1330552 h 1432151"/>
                <a:gd name="connsiteX5" fmla="*/ 0 w 219659"/>
                <a:gd name="connsiteY5" fmla="*/ 1432151 h 1432151"/>
                <a:gd name="connsiteX0" fmla="*/ 55448 w 217715"/>
                <a:gd name="connsiteY0" fmla="*/ 0 h 1432151"/>
                <a:gd name="connsiteX1" fmla="*/ 186077 w 217715"/>
                <a:gd name="connsiteY1" fmla="*/ 348343 h 1432151"/>
                <a:gd name="connsiteX2" fmla="*/ 217714 w 217715"/>
                <a:gd name="connsiteY2" fmla="*/ 706438 h 1432151"/>
                <a:gd name="connsiteX3" fmla="*/ 144915 w 217715"/>
                <a:gd name="connsiteY3" fmla="*/ 1103086 h 1432151"/>
                <a:gd name="connsiteX4" fmla="*/ 58057 w 217715"/>
                <a:gd name="connsiteY4" fmla="*/ 1330552 h 1432151"/>
                <a:gd name="connsiteX5" fmla="*/ 0 w 217715"/>
                <a:gd name="connsiteY5" fmla="*/ 1432151 h 1432151"/>
                <a:gd name="connsiteX0" fmla="*/ 55448 w 217931"/>
                <a:gd name="connsiteY0" fmla="*/ 0 h 1432151"/>
                <a:gd name="connsiteX1" fmla="*/ 186077 w 217931"/>
                <a:gd name="connsiteY1" fmla="*/ 348343 h 1432151"/>
                <a:gd name="connsiteX2" fmla="*/ 217714 w 217931"/>
                <a:gd name="connsiteY2" fmla="*/ 706438 h 1432151"/>
                <a:gd name="connsiteX3" fmla="*/ 197190 w 217931"/>
                <a:gd name="connsiteY3" fmla="*/ 894671 h 1432151"/>
                <a:gd name="connsiteX4" fmla="*/ 144915 w 217931"/>
                <a:gd name="connsiteY4" fmla="*/ 1103086 h 1432151"/>
                <a:gd name="connsiteX5" fmla="*/ 58057 w 217931"/>
                <a:gd name="connsiteY5" fmla="*/ 1330552 h 1432151"/>
                <a:gd name="connsiteX6" fmla="*/ 0 w 217931"/>
                <a:gd name="connsiteY6" fmla="*/ 1432151 h 1432151"/>
                <a:gd name="connsiteX0" fmla="*/ 55448 w 217931"/>
                <a:gd name="connsiteY0" fmla="*/ 0 h 1432151"/>
                <a:gd name="connsiteX1" fmla="*/ 186077 w 217931"/>
                <a:gd name="connsiteY1" fmla="*/ 348343 h 1432151"/>
                <a:gd name="connsiteX2" fmla="*/ 217714 w 217931"/>
                <a:gd name="connsiteY2" fmla="*/ 706438 h 1432151"/>
                <a:gd name="connsiteX3" fmla="*/ 197190 w 217931"/>
                <a:gd name="connsiteY3" fmla="*/ 894671 h 1432151"/>
                <a:gd name="connsiteX4" fmla="*/ 144915 w 217931"/>
                <a:gd name="connsiteY4" fmla="*/ 1103086 h 1432151"/>
                <a:gd name="connsiteX5" fmla="*/ 99558 w 217931"/>
                <a:gd name="connsiteY5" fmla="*/ 1225664 h 1432151"/>
                <a:gd name="connsiteX6" fmla="*/ 58057 w 217931"/>
                <a:gd name="connsiteY6" fmla="*/ 1330552 h 1432151"/>
                <a:gd name="connsiteX7" fmla="*/ 0 w 217931"/>
                <a:gd name="connsiteY7" fmla="*/ 1432151 h 1432151"/>
                <a:gd name="connsiteX0" fmla="*/ 55448 w 217931"/>
                <a:gd name="connsiteY0" fmla="*/ 0 h 1432151"/>
                <a:gd name="connsiteX1" fmla="*/ 186077 w 217931"/>
                <a:gd name="connsiteY1" fmla="*/ 348343 h 1432151"/>
                <a:gd name="connsiteX2" fmla="*/ 217714 w 217931"/>
                <a:gd name="connsiteY2" fmla="*/ 706438 h 1432151"/>
                <a:gd name="connsiteX3" fmla="*/ 197190 w 217931"/>
                <a:gd name="connsiteY3" fmla="*/ 894671 h 1432151"/>
                <a:gd name="connsiteX4" fmla="*/ 144915 w 217931"/>
                <a:gd name="connsiteY4" fmla="*/ 1103086 h 1432151"/>
                <a:gd name="connsiteX5" fmla="*/ 106702 w 217931"/>
                <a:gd name="connsiteY5" fmla="*/ 1225664 h 1432151"/>
                <a:gd name="connsiteX6" fmla="*/ 58057 w 217931"/>
                <a:gd name="connsiteY6" fmla="*/ 1330552 h 1432151"/>
                <a:gd name="connsiteX7" fmla="*/ 0 w 217931"/>
                <a:gd name="connsiteY7" fmla="*/ 1432151 h 1432151"/>
                <a:gd name="connsiteX0" fmla="*/ 55448 w 217931"/>
                <a:gd name="connsiteY0" fmla="*/ 0 h 1432151"/>
                <a:gd name="connsiteX1" fmla="*/ 186077 w 217931"/>
                <a:gd name="connsiteY1" fmla="*/ 348343 h 1432151"/>
                <a:gd name="connsiteX2" fmla="*/ 217714 w 217931"/>
                <a:gd name="connsiteY2" fmla="*/ 706438 h 1432151"/>
                <a:gd name="connsiteX3" fmla="*/ 197190 w 217931"/>
                <a:gd name="connsiteY3" fmla="*/ 894671 h 1432151"/>
                <a:gd name="connsiteX4" fmla="*/ 144915 w 217931"/>
                <a:gd name="connsiteY4" fmla="*/ 1103086 h 1432151"/>
                <a:gd name="connsiteX5" fmla="*/ 106702 w 217931"/>
                <a:gd name="connsiteY5" fmla="*/ 1225664 h 1432151"/>
                <a:gd name="connsiteX6" fmla="*/ 53295 w 217931"/>
                <a:gd name="connsiteY6" fmla="*/ 1325790 h 1432151"/>
                <a:gd name="connsiteX7" fmla="*/ 0 w 217931"/>
                <a:gd name="connsiteY7" fmla="*/ 1432151 h 1432151"/>
                <a:gd name="connsiteX0" fmla="*/ 55448 w 217931"/>
                <a:gd name="connsiteY0" fmla="*/ 0 h 1432151"/>
                <a:gd name="connsiteX1" fmla="*/ 186077 w 217931"/>
                <a:gd name="connsiteY1" fmla="*/ 348343 h 1432151"/>
                <a:gd name="connsiteX2" fmla="*/ 217714 w 217931"/>
                <a:gd name="connsiteY2" fmla="*/ 706438 h 1432151"/>
                <a:gd name="connsiteX3" fmla="*/ 197190 w 217931"/>
                <a:gd name="connsiteY3" fmla="*/ 894671 h 1432151"/>
                <a:gd name="connsiteX4" fmla="*/ 144915 w 217931"/>
                <a:gd name="connsiteY4" fmla="*/ 1103086 h 1432151"/>
                <a:gd name="connsiteX5" fmla="*/ 106702 w 217931"/>
                <a:gd name="connsiteY5" fmla="*/ 1225664 h 1432151"/>
                <a:gd name="connsiteX6" fmla="*/ 60438 w 217931"/>
                <a:gd name="connsiteY6" fmla="*/ 1328171 h 1432151"/>
                <a:gd name="connsiteX7" fmla="*/ 0 w 217931"/>
                <a:gd name="connsiteY7" fmla="*/ 1432151 h 1432151"/>
                <a:gd name="connsiteX0" fmla="*/ 55448 w 217931"/>
                <a:gd name="connsiteY0" fmla="*/ 0 h 1432151"/>
                <a:gd name="connsiteX1" fmla="*/ 186077 w 217931"/>
                <a:gd name="connsiteY1" fmla="*/ 348343 h 1432151"/>
                <a:gd name="connsiteX2" fmla="*/ 217714 w 217931"/>
                <a:gd name="connsiteY2" fmla="*/ 706438 h 1432151"/>
                <a:gd name="connsiteX3" fmla="*/ 197190 w 217931"/>
                <a:gd name="connsiteY3" fmla="*/ 894671 h 1432151"/>
                <a:gd name="connsiteX4" fmla="*/ 144915 w 217931"/>
                <a:gd name="connsiteY4" fmla="*/ 1103086 h 1432151"/>
                <a:gd name="connsiteX5" fmla="*/ 106702 w 217931"/>
                <a:gd name="connsiteY5" fmla="*/ 1225664 h 1432151"/>
                <a:gd name="connsiteX6" fmla="*/ 60438 w 217931"/>
                <a:gd name="connsiteY6" fmla="*/ 1328171 h 1432151"/>
                <a:gd name="connsiteX7" fmla="*/ 0 w 217931"/>
                <a:gd name="connsiteY7" fmla="*/ 1432151 h 1432151"/>
                <a:gd name="connsiteX0" fmla="*/ 55448 w 217931"/>
                <a:gd name="connsiteY0" fmla="*/ 0 h 1432151"/>
                <a:gd name="connsiteX1" fmla="*/ 186077 w 217931"/>
                <a:gd name="connsiteY1" fmla="*/ 348343 h 1432151"/>
                <a:gd name="connsiteX2" fmla="*/ 217714 w 217931"/>
                <a:gd name="connsiteY2" fmla="*/ 706438 h 1432151"/>
                <a:gd name="connsiteX3" fmla="*/ 197190 w 217931"/>
                <a:gd name="connsiteY3" fmla="*/ 894671 h 1432151"/>
                <a:gd name="connsiteX4" fmla="*/ 144915 w 217931"/>
                <a:gd name="connsiteY4" fmla="*/ 1103086 h 1432151"/>
                <a:gd name="connsiteX5" fmla="*/ 106702 w 217931"/>
                <a:gd name="connsiteY5" fmla="*/ 1225664 h 1432151"/>
                <a:gd name="connsiteX6" fmla="*/ 60438 w 217931"/>
                <a:gd name="connsiteY6" fmla="*/ 1328171 h 1432151"/>
                <a:gd name="connsiteX7" fmla="*/ 0 w 217931"/>
                <a:gd name="connsiteY7" fmla="*/ 1432151 h 1432151"/>
                <a:gd name="connsiteX0" fmla="*/ 55448 w 208957"/>
                <a:gd name="connsiteY0" fmla="*/ 0 h 1432151"/>
                <a:gd name="connsiteX1" fmla="*/ 186077 w 208957"/>
                <a:gd name="connsiteY1" fmla="*/ 348343 h 1432151"/>
                <a:gd name="connsiteX2" fmla="*/ 208189 w 208957"/>
                <a:gd name="connsiteY2" fmla="*/ 699294 h 1432151"/>
                <a:gd name="connsiteX3" fmla="*/ 197190 w 208957"/>
                <a:gd name="connsiteY3" fmla="*/ 894671 h 1432151"/>
                <a:gd name="connsiteX4" fmla="*/ 144915 w 208957"/>
                <a:gd name="connsiteY4" fmla="*/ 1103086 h 1432151"/>
                <a:gd name="connsiteX5" fmla="*/ 106702 w 208957"/>
                <a:gd name="connsiteY5" fmla="*/ 1225664 h 1432151"/>
                <a:gd name="connsiteX6" fmla="*/ 60438 w 208957"/>
                <a:gd name="connsiteY6" fmla="*/ 1328171 h 1432151"/>
                <a:gd name="connsiteX7" fmla="*/ 0 w 208957"/>
                <a:gd name="connsiteY7" fmla="*/ 1432151 h 1432151"/>
                <a:gd name="connsiteX0" fmla="*/ 55448 w 210574"/>
                <a:gd name="connsiteY0" fmla="*/ 0 h 1432151"/>
                <a:gd name="connsiteX1" fmla="*/ 186077 w 210574"/>
                <a:gd name="connsiteY1" fmla="*/ 348343 h 1432151"/>
                <a:gd name="connsiteX2" fmla="*/ 208189 w 210574"/>
                <a:gd name="connsiteY2" fmla="*/ 699294 h 1432151"/>
                <a:gd name="connsiteX3" fmla="*/ 197190 w 210574"/>
                <a:gd name="connsiteY3" fmla="*/ 894671 h 1432151"/>
                <a:gd name="connsiteX4" fmla="*/ 144915 w 210574"/>
                <a:gd name="connsiteY4" fmla="*/ 1103086 h 1432151"/>
                <a:gd name="connsiteX5" fmla="*/ 106702 w 210574"/>
                <a:gd name="connsiteY5" fmla="*/ 1225664 h 1432151"/>
                <a:gd name="connsiteX6" fmla="*/ 60438 w 210574"/>
                <a:gd name="connsiteY6" fmla="*/ 1328171 h 1432151"/>
                <a:gd name="connsiteX7" fmla="*/ 0 w 210574"/>
                <a:gd name="connsiteY7" fmla="*/ 1432151 h 1432151"/>
                <a:gd name="connsiteX0" fmla="*/ 55448 w 208957"/>
                <a:gd name="connsiteY0" fmla="*/ 0 h 1432151"/>
                <a:gd name="connsiteX1" fmla="*/ 186077 w 208957"/>
                <a:gd name="connsiteY1" fmla="*/ 348343 h 1432151"/>
                <a:gd name="connsiteX2" fmla="*/ 208189 w 208957"/>
                <a:gd name="connsiteY2" fmla="*/ 699294 h 1432151"/>
                <a:gd name="connsiteX3" fmla="*/ 197190 w 208957"/>
                <a:gd name="connsiteY3" fmla="*/ 894671 h 1432151"/>
                <a:gd name="connsiteX4" fmla="*/ 144915 w 208957"/>
                <a:gd name="connsiteY4" fmla="*/ 1103086 h 1432151"/>
                <a:gd name="connsiteX5" fmla="*/ 106702 w 208957"/>
                <a:gd name="connsiteY5" fmla="*/ 1225664 h 1432151"/>
                <a:gd name="connsiteX6" fmla="*/ 60438 w 208957"/>
                <a:gd name="connsiteY6" fmla="*/ 1328171 h 1432151"/>
                <a:gd name="connsiteX7" fmla="*/ 0 w 208957"/>
                <a:gd name="connsiteY7" fmla="*/ 1432151 h 1432151"/>
                <a:gd name="connsiteX0" fmla="*/ 55448 w 209386"/>
                <a:gd name="connsiteY0" fmla="*/ 0 h 1432151"/>
                <a:gd name="connsiteX1" fmla="*/ 186077 w 209386"/>
                <a:gd name="connsiteY1" fmla="*/ 348343 h 1432151"/>
                <a:gd name="connsiteX2" fmla="*/ 208189 w 209386"/>
                <a:gd name="connsiteY2" fmla="*/ 699294 h 1432151"/>
                <a:gd name="connsiteX3" fmla="*/ 197190 w 209386"/>
                <a:gd name="connsiteY3" fmla="*/ 894671 h 1432151"/>
                <a:gd name="connsiteX4" fmla="*/ 144915 w 209386"/>
                <a:gd name="connsiteY4" fmla="*/ 1103086 h 1432151"/>
                <a:gd name="connsiteX5" fmla="*/ 106702 w 209386"/>
                <a:gd name="connsiteY5" fmla="*/ 1225664 h 1432151"/>
                <a:gd name="connsiteX6" fmla="*/ 60438 w 209386"/>
                <a:gd name="connsiteY6" fmla="*/ 1328171 h 1432151"/>
                <a:gd name="connsiteX7" fmla="*/ 0 w 209386"/>
                <a:gd name="connsiteY7" fmla="*/ 1432151 h 1432151"/>
                <a:gd name="connsiteX0" fmla="*/ 55448 w 209386"/>
                <a:gd name="connsiteY0" fmla="*/ 0 h 1432151"/>
                <a:gd name="connsiteX1" fmla="*/ 186077 w 209386"/>
                <a:gd name="connsiteY1" fmla="*/ 348343 h 1432151"/>
                <a:gd name="connsiteX2" fmla="*/ 208189 w 209386"/>
                <a:gd name="connsiteY2" fmla="*/ 699294 h 1432151"/>
                <a:gd name="connsiteX3" fmla="*/ 197190 w 209386"/>
                <a:gd name="connsiteY3" fmla="*/ 894671 h 1432151"/>
                <a:gd name="connsiteX4" fmla="*/ 144915 w 209386"/>
                <a:gd name="connsiteY4" fmla="*/ 1103086 h 1432151"/>
                <a:gd name="connsiteX5" fmla="*/ 106702 w 209386"/>
                <a:gd name="connsiteY5" fmla="*/ 1225664 h 1432151"/>
                <a:gd name="connsiteX6" fmla="*/ 60438 w 209386"/>
                <a:gd name="connsiteY6" fmla="*/ 1328171 h 1432151"/>
                <a:gd name="connsiteX7" fmla="*/ 0 w 209386"/>
                <a:gd name="connsiteY7" fmla="*/ 1432151 h 1432151"/>
                <a:gd name="connsiteX0" fmla="*/ 55448 w 209386"/>
                <a:gd name="connsiteY0" fmla="*/ 0 h 1432151"/>
                <a:gd name="connsiteX1" fmla="*/ 186077 w 209386"/>
                <a:gd name="connsiteY1" fmla="*/ 348343 h 1432151"/>
                <a:gd name="connsiteX2" fmla="*/ 208189 w 209386"/>
                <a:gd name="connsiteY2" fmla="*/ 699294 h 1432151"/>
                <a:gd name="connsiteX3" fmla="*/ 197190 w 209386"/>
                <a:gd name="connsiteY3" fmla="*/ 894671 h 1432151"/>
                <a:gd name="connsiteX4" fmla="*/ 144915 w 209386"/>
                <a:gd name="connsiteY4" fmla="*/ 1103086 h 1432151"/>
                <a:gd name="connsiteX5" fmla="*/ 106702 w 209386"/>
                <a:gd name="connsiteY5" fmla="*/ 1225664 h 1432151"/>
                <a:gd name="connsiteX6" fmla="*/ 60438 w 209386"/>
                <a:gd name="connsiteY6" fmla="*/ 1328171 h 1432151"/>
                <a:gd name="connsiteX7" fmla="*/ 0 w 209386"/>
                <a:gd name="connsiteY7" fmla="*/ 1432151 h 1432151"/>
                <a:gd name="connsiteX0" fmla="*/ 64973 w 209386"/>
                <a:gd name="connsiteY0" fmla="*/ 0 h 1432151"/>
                <a:gd name="connsiteX1" fmla="*/ 186077 w 209386"/>
                <a:gd name="connsiteY1" fmla="*/ 348343 h 1432151"/>
                <a:gd name="connsiteX2" fmla="*/ 208189 w 209386"/>
                <a:gd name="connsiteY2" fmla="*/ 699294 h 1432151"/>
                <a:gd name="connsiteX3" fmla="*/ 197190 w 209386"/>
                <a:gd name="connsiteY3" fmla="*/ 894671 h 1432151"/>
                <a:gd name="connsiteX4" fmla="*/ 144915 w 209386"/>
                <a:gd name="connsiteY4" fmla="*/ 1103086 h 1432151"/>
                <a:gd name="connsiteX5" fmla="*/ 106702 w 209386"/>
                <a:gd name="connsiteY5" fmla="*/ 1225664 h 1432151"/>
                <a:gd name="connsiteX6" fmla="*/ 60438 w 209386"/>
                <a:gd name="connsiteY6" fmla="*/ 1328171 h 1432151"/>
                <a:gd name="connsiteX7" fmla="*/ 0 w 209386"/>
                <a:gd name="connsiteY7" fmla="*/ 1432151 h 1432151"/>
                <a:gd name="connsiteX0" fmla="*/ 64973 w 209915"/>
                <a:gd name="connsiteY0" fmla="*/ 0 h 1432151"/>
                <a:gd name="connsiteX1" fmla="*/ 178934 w 209915"/>
                <a:gd name="connsiteY1" fmla="*/ 348343 h 1432151"/>
                <a:gd name="connsiteX2" fmla="*/ 208189 w 209915"/>
                <a:gd name="connsiteY2" fmla="*/ 699294 h 1432151"/>
                <a:gd name="connsiteX3" fmla="*/ 197190 w 209915"/>
                <a:gd name="connsiteY3" fmla="*/ 894671 h 1432151"/>
                <a:gd name="connsiteX4" fmla="*/ 144915 w 209915"/>
                <a:gd name="connsiteY4" fmla="*/ 1103086 h 1432151"/>
                <a:gd name="connsiteX5" fmla="*/ 106702 w 209915"/>
                <a:gd name="connsiteY5" fmla="*/ 1225664 h 1432151"/>
                <a:gd name="connsiteX6" fmla="*/ 60438 w 209915"/>
                <a:gd name="connsiteY6" fmla="*/ 1328171 h 1432151"/>
                <a:gd name="connsiteX7" fmla="*/ 0 w 209915"/>
                <a:gd name="connsiteY7" fmla="*/ 1432151 h 1432151"/>
                <a:gd name="connsiteX0" fmla="*/ 64973 w 209915"/>
                <a:gd name="connsiteY0" fmla="*/ 0 h 1432151"/>
                <a:gd name="connsiteX1" fmla="*/ 178934 w 209915"/>
                <a:gd name="connsiteY1" fmla="*/ 348343 h 1432151"/>
                <a:gd name="connsiteX2" fmla="*/ 208189 w 209915"/>
                <a:gd name="connsiteY2" fmla="*/ 699294 h 1432151"/>
                <a:gd name="connsiteX3" fmla="*/ 197190 w 209915"/>
                <a:gd name="connsiteY3" fmla="*/ 894671 h 1432151"/>
                <a:gd name="connsiteX4" fmla="*/ 144915 w 209915"/>
                <a:gd name="connsiteY4" fmla="*/ 1103086 h 1432151"/>
                <a:gd name="connsiteX5" fmla="*/ 106702 w 209915"/>
                <a:gd name="connsiteY5" fmla="*/ 1225664 h 1432151"/>
                <a:gd name="connsiteX6" fmla="*/ 60438 w 209915"/>
                <a:gd name="connsiteY6" fmla="*/ 1328171 h 1432151"/>
                <a:gd name="connsiteX7" fmla="*/ 0 w 209915"/>
                <a:gd name="connsiteY7" fmla="*/ 1432151 h 1432151"/>
                <a:gd name="connsiteX0" fmla="*/ 64973 w 209915"/>
                <a:gd name="connsiteY0" fmla="*/ 0 h 1432151"/>
                <a:gd name="connsiteX1" fmla="*/ 116226 w 209915"/>
                <a:gd name="connsiteY1" fmla="*/ 142196 h 1432151"/>
                <a:gd name="connsiteX2" fmla="*/ 178934 w 209915"/>
                <a:gd name="connsiteY2" fmla="*/ 348343 h 1432151"/>
                <a:gd name="connsiteX3" fmla="*/ 208189 w 209915"/>
                <a:gd name="connsiteY3" fmla="*/ 699294 h 1432151"/>
                <a:gd name="connsiteX4" fmla="*/ 197190 w 209915"/>
                <a:gd name="connsiteY4" fmla="*/ 894671 h 1432151"/>
                <a:gd name="connsiteX5" fmla="*/ 144915 w 209915"/>
                <a:gd name="connsiteY5" fmla="*/ 1103086 h 1432151"/>
                <a:gd name="connsiteX6" fmla="*/ 106702 w 209915"/>
                <a:gd name="connsiteY6" fmla="*/ 1225664 h 1432151"/>
                <a:gd name="connsiteX7" fmla="*/ 60438 w 209915"/>
                <a:gd name="connsiteY7" fmla="*/ 1328171 h 1432151"/>
                <a:gd name="connsiteX8" fmla="*/ 0 w 209915"/>
                <a:gd name="connsiteY8" fmla="*/ 1432151 h 1432151"/>
                <a:gd name="connsiteX0" fmla="*/ 64973 w 209915"/>
                <a:gd name="connsiteY0" fmla="*/ 0 h 1432151"/>
                <a:gd name="connsiteX1" fmla="*/ 123370 w 209915"/>
                <a:gd name="connsiteY1" fmla="*/ 139815 h 1432151"/>
                <a:gd name="connsiteX2" fmla="*/ 178934 w 209915"/>
                <a:gd name="connsiteY2" fmla="*/ 348343 h 1432151"/>
                <a:gd name="connsiteX3" fmla="*/ 208189 w 209915"/>
                <a:gd name="connsiteY3" fmla="*/ 699294 h 1432151"/>
                <a:gd name="connsiteX4" fmla="*/ 197190 w 209915"/>
                <a:gd name="connsiteY4" fmla="*/ 894671 h 1432151"/>
                <a:gd name="connsiteX5" fmla="*/ 144915 w 209915"/>
                <a:gd name="connsiteY5" fmla="*/ 1103086 h 1432151"/>
                <a:gd name="connsiteX6" fmla="*/ 106702 w 209915"/>
                <a:gd name="connsiteY6" fmla="*/ 1225664 h 1432151"/>
                <a:gd name="connsiteX7" fmla="*/ 60438 w 209915"/>
                <a:gd name="connsiteY7" fmla="*/ 1328171 h 1432151"/>
                <a:gd name="connsiteX8" fmla="*/ 0 w 209915"/>
                <a:gd name="connsiteY8" fmla="*/ 1432151 h 1432151"/>
                <a:gd name="connsiteX0" fmla="*/ 64973 w 209915"/>
                <a:gd name="connsiteY0" fmla="*/ 0 h 1432151"/>
                <a:gd name="connsiteX1" fmla="*/ 123370 w 209915"/>
                <a:gd name="connsiteY1" fmla="*/ 139815 h 1432151"/>
                <a:gd name="connsiteX2" fmla="*/ 178934 w 209915"/>
                <a:gd name="connsiteY2" fmla="*/ 348343 h 1432151"/>
                <a:gd name="connsiteX3" fmla="*/ 208189 w 209915"/>
                <a:gd name="connsiteY3" fmla="*/ 699294 h 1432151"/>
                <a:gd name="connsiteX4" fmla="*/ 197190 w 209915"/>
                <a:gd name="connsiteY4" fmla="*/ 894671 h 1432151"/>
                <a:gd name="connsiteX5" fmla="*/ 144915 w 209915"/>
                <a:gd name="connsiteY5" fmla="*/ 1103086 h 1432151"/>
                <a:gd name="connsiteX6" fmla="*/ 106702 w 209915"/>
                <a:gd name="connsiteY6" fmla="*/ 1225664 h 1432151"/>
                <a:gd name="connsiteX7" fmla="*/ 60438 w 209915"/>
                <a:gd name="connsiteY7" fmla="*/ 1328171 h 1432151"/>
                <a:gd name="connsiteX8" fmla="*/ 0 w 209915"/>
                <a:gd name="connsiteY8" fmla="*/ 1432151 h 1432151"/>
                <a:gd name="connsiteX0" fmla="*/ 64973 w 209915"/>
                <a:gd name="connsiteY0" fmla="*/ 0 h 1432151"/>
                <a:gd name="connsiteX1" fmla="*/ 123370 w 209915"/>
                <a:gd name="connsiteY1" fmla="*/ 139815 h 1432151"/>
                <a:gd name="connsiteX2" fmla="*/ 178934 w 209915"/>
                <a:gd name="connsiteY2" fmla="*/ 348343 h 1432151"/>
                <a:gd name="connsiteX3" fmla="*/ 208189 w 209915"/>
                <a:gd name="connsiteY3" fmla="*/ 699294 h 1432151"/>
                <a:gd name="connsiteX4" fmla="*/ 197190 w 209915"/>
                <a:gd name="connsiteY4" fmla="*/ 894671 h 1432151"/>
                <a:gd name="connsiteX5" fmla="*/ 144915 w 209915"/>
                <a:gd name="connsiteY5" fmla="*/ 1103086 h 1432151"/>
                <a:gd name="connsiteX6" fmla="*/ 106702 w 209915"/>
                <a:gd name="connsiteY6" fmla="*/ 1225664 h 1432151"/>
                <a:gd name="connsiteX7" fmla="*/ 60438 w 209915"/>
                <a:gd name="connsiteY7" fmla="*/ 1328171 h 1432151"/>
                <a:gd name="connsiteX8" fmla="*/ 0 w 209915"/>
                <a:gd name="connsiteY8" fmla="*/ 1432151 h 1432151"/>
                <a:gd name="connsiteX0" fmla="*/ 64973 w 209915"/>
                <a:gd name="connsiteY0" fmla="*/ 0 h 1432151"/>
                <a:gd name="connsiteX1" fmla="*/ 123370 w 209915"/>
                <a:gd name="connsiteY1" fmla="*/ 139815 h 1432151"/>
                <a:gd name="connsiteX2" fmla="*/ 178934 w 209915"/>
                <a:gd name="connsiteY2" fmla="*/ 348343 h 1432151"/>
                <a:gd name="connsiteX3" fmla="*/ 208189 w 209915"/>
                <a:gd name="connsiteY3" fmla="*/ 699294 h 1432151"/>
                <a:gd name="connsiteX4" fmla="*/ 197190 w 209915"/>
                <a:gd name="connsiteY4" fmla="*/ 894671 h 1432151"/>
                <a:gd name="connsiteX5" fmla="*/ 144915 w 209915"/>
                <a:gd name="connsiteY5" fmla="*/ 1103086 h 1432151"/>
                <a:gd name="connsiteX6" fmla="*/ 106702 w 209915"/>
                <a:gd name="connsiteY6" fmla="*/ 1225664 h 1432151"/>
                <a:gd name="connsiteX7" fmla="*/ 60438 w 209915"/>
                <a:gd name="connsiteY7" fmla="*/ 1328171 h 1432151"/>
                <a:gd name="connsiteX8" fmla="*/ 0 w 209915"/>
                <a:gd name="connsiteY8" fmla="*/ 1432151 h 1432151"/>
                <a:gd name="connsiteX0" fmla="*/ 64973 w 209915"/>
                <a:gd name="connsiteY0" fmla="*/ 0 h 1432151"/>
                <a:gd name="connsiteX1" fmla="*/ 123370 w 209915"/>
                <a:gd name="connsiteY1" fmla="*/ 139815 h 1432151"/>
                <a:gd name="connsiteX2" fmla="*/ 178934 w 209915"/>
                <a:gd name="connsiteY2" fmla="*/ 348343 h 1432151"/>
                <a:gd name="connsiteX3" fmla="*/ 208189 w 209915"/>
                <a:gd name="connsiteY3" fmla="*/ 699294 h 1432151"/>
                <a:gd name="connsiteX4" fmla="*/ 197190 w 209915"/>
                <a:gd name="connsiteY4" fmla="*/ 894671 h 1432151"/>
                <a:gd name="connsiteX5" fmla="*/ 144915 w 209915"/>
                <a:gd name="connsiteY5" fmla="*/ 1103086 h 1432151"/>
                <a:gd name="connsiteX6" fmla="*/ 106702 w 209915"/>
                <a:gd name="connsiteY6" fmla="*/ 1225664 h 1432151"/>
                <a:gd name="connsiteX7" fmla="*/ 60438 w 209915"/>
                <a:gd name="connsiteY7" fmla="*/ 1328171 h 1432151"/>
                <a:gd name="connsiteX8" fmla="*/ 0 w 209915"/>
                <a:gd name="connsiteY8" fmla="*/ 1432151 h 1432151"/>
                <a:gd name="connsiteX0" fmla="*/ 64973 w 209915"/>
                <a:gd name="connsiteY0" fmla="*/ 0 h 1432151"/>
                <a:gd name="connsiteX1" fmla="*/ 123370 w 209915"/>
                <a:gd name="connsiteY1" fmla="*/ 139815 h 1432151"/>
                <a:gd name="connsiteX2" fmla="*/ 178934 w 209915"/>
                <a:gd name="connsiteY2" fmla="*/ 348343 h 1432151"/>
                <a:gd name="connsiteX3" fmla="*/ 208189 w 209915"/>
                <a:gd name="connsiteY3" fmla="*/ 699294 h 1432151"/>
                <a:gd name="connsiteX4" fmla="*/ 197190 w 209915"/>
                <a:gd name="connsiteY4" fmla="*/ 894671 h 1432151"/>
                <a:gd name="connsiteX5" fmla="*/ 144915 w 209915"/>
                <a:gd name="connsiteY5" fmla="*/ 1103086 h 1432151"/>
                <a:gd name="connsiteX6" fmla="*/ 106702 w 209915"/>
                <a:gd name="connsiteY6" fmla="*/ 1225664 h 1432151"/>
                <a:gd name="connsiteX7" fmla="*/ 60438 w 209915"/>
                <a:gd name="connsiteY7" fmla="*/ 1328171 h 1432151"/>
                <a:gd name="connsiteX8" fmla="*/ 0 w 209915"/>
                <a:gd name="connsiteY8" fmla="*/ 1432151 h 1432151"/>
                <a:gd name="connsiteX0" fmla="*/ 64973 w 209915"/>
                <a:gd name="connsiteY0" fmla="*/ 0 h 1432151"/>
                <a:gd name="connsiteX1" fmla="*/ 123370 w 209915"/>
                <a:gd name="connsiteY1" fmla="*/ 139815 h 1432151"/>
                <a:gd name="connsiteX2" fmla="*/ 178934 w 209915"/>
                <a:gd name="connsiteY2" fmla="*/ 348343 h 1432151"/>
                <a:gd name="connsiteX3" fmla="*/ 208189 w 209915"/>
                <a:gd name="connsiteY3" fmla="*/ 699294 h 1432151"/>
                <a:gd name="connsiteX4" fmla="*/ 197190 w 209915"/>
                <a:gd name="connsiteY4" fmla="*/ 894671 h 1432151"/>
                <a:gd name="connsiteX5" fmla="*/ 144915 w 209915"/>
                <a:gd name="connsiteY5" fmla="*/ 1103086 h 1432151"/>
                <a:gd name="connsiteX6" fmla="*/ 106702 w 209915"/>
                <a:gd name="connsiteY6" fmla="*/ 1225664 h 1432151"/>
                <a:gd name="connsiteX7" fmla="*/ 60438 w 209915"/>
                <a:gd name="connsiteY7" fmla="*/ 1328171 h 1432151"/>
                <a:gd name="connsiteX8" fmla="*/ 0 w 209915"/>
                <a:gd name="connsiteY8" fmla="*/ 1432151 h 1432151"/>
                <a:gd name="connsiteX0" fmla="*/ 64973 w 209915"/>
                <a:gd name="connsiteY0" fmla="*/ 0 h 1432151"/>
                <a:gd name="connsiteX1" fmla="*/ 123370 w 209915"/>
                <a:gd name="connsiteY1" fmla="*/ 139815 h 1432151"/>
                <a:gd name="connsiteX2" fmla="*/ 178934 w 209915"/>
                <a:gd name="connsiteY2" fmla="*/ 348343 h 1432151"/>
                <a:gd name="connsiteX3" fmla="*/ 208189 w 209915"/>
                <a:gd name="connsiteY3" fmla="*/ 699294 h 1432151"/>
                <a:gd name="connsiteX4" fmla="*/ 197190 w 209915"/>
                <a:gd name="connsiteY4" fmla="*/ 894671 h 1432151"/>
                <a:gd name="connsiteX5" fmla="*/ 144915 w 209915"/>
                <a:gd name="connsiteY5" fmla="*/ 1103086 h 1432151"/>
                <a:gd name="connsiteX6" fmla="*/ 106702 w 209915"/>
                <a:gd name="connsiteY6" fmla="*/ 1225664 h 1432151"/>
                <a:gd name="connsiteX7" fmla="*/ 60438 w 209915"/>
                <a:gd name="connsiteY7" fmla="*/ 1328171 h 1432151"/>
                <a:gd name="connsiteX8" fmla="*/ 0 w 209915"/>
                <a:gd name="connsiteY8" fmla="*/ 1432151 h 1432151"/>
                <a:gd name="connsiteX0" fmla="*/ 64973 w 208386"/>
                <a:gd name="connsiteY0" fmla="*/ 0 h 1432151"/>
                <a:gd name="connsiteX1" fmla="*/ 123370 w 208386"/>
                <a:gd name="connsiteY1" fmla="*/ 139815 h 1432151"/>
                <a:gd name="connsiteX2" fmla="*/ 178934 w 208386"/>
                <a:gd name="connsiteY2" fmla="*/ 348343 h 1432151"/>
                <a:gd name="connsiteX3" fmla="*/ 199570 w 208386"/>
                <a:gd name="connsiteY3" fmla="*/ 539864 h 1432151"/>
                <a:gd name="connsiteX4" fmla="*/ 208189 w 208386"/>
                <a:gd name="connsiteY4" fmla="*/ 699294 h 1432151"/>
                <a:gd name="connsiteX5" fmla="*/ 197190 w 208386"/>
                <a:gd name="connsiteY5" fmla="*/ 894671 h 1432151"/>
                <a:gd name="connsiteX6" fmla="*/ 144915 w 208386"/>
                <a:gd name="connsiteY6" fmla="*/ 1103086 h 1432151"/>
                <a:gd name="connsiteX7" fmla="*/ 106702 w 208386"/>
                <a:gd name="connsiteY7" fmla="*/ 1225664 h 1432151"/>
                <a:gd name="connsiteX8" fmla="*/ 60438 w 208386"/>
                <a:gd name="connsiteY8" fmla="*/ 1328171 h 1432151"/>
                <a:gd name="connsiteX9" fmla="*/ 0 w 208386"/>
                <a:gd name="connsiteY9" fmla="*/ 1432151 h 1432151"/>
                <a:gd name="connsiteX0" fmla="*/ 64973 w 209876"/>
                <a:gd name="connsiteY0" fmla="*/ 0 h 1432151"/>
                <a:gd name="connsiteX1" fmla="*/ 123370 w 209876"/>
                <a:gd name="connsiteY1" fmla="*/ 139815 h 1432151"/>
                <a:gd name="connsiteX2" fmla="*/ 178934 w 209876"/>
                <a:gd name="connsiteY2" fmla="*/ 348343 h 1432151"/>
                <a:gd name="connsiteX3" fmla="*/ 206714 w 209876"/>
                <a:gd name="connsiteY3" fmla="*/ 539864 h 1432151"/>
                <a:gd name="connsiteX4" fmla="*/ 208189 w 209876"/>
                <a:gd name="connsiteY4" fmla="*/ 699294 h 1432151"/>
                <a:gd name="connsiteX5" fmla="*/ 197190 w 209876"/>
                <a:gd name="connsiteY5" fmla="*/ 894671 h 1432151"/>
                <a:gd name="connsiteX6" fmla="*/ 144915 w 209876"/>
                <a:gd name="connsiteY6" fmla="*/ 1103086 h 1432151"/>
                <a:gd name="connsiteX7" fmla="*/ 106702 w 209876"/>
                <a:gd name="connsiteY7" fmla="*/ 1225664 h 1432151"/>
                <a:gd name="connsiteX8" fmla="*/ 60438 w 209876"/>
                <a:gd name="connsiteY8" fmla="*/ 1328171 h 1432151"/>
                <a:gd name="connsiteX9" fmla="*/ 0 w 209876"/>
                <a:gd name="connsiteY9" fmla="*/ 1432151 h 1432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9876" h="1432151">
                  <a:moveTo>
                    <a:pt x="64973" y="0"/>
                  </a:moveTo>
                  <a:cubicBezTo>
                    <a:pt x="73515" y="23699"/>
                    <a:pt x="104377" y="81758"/>
                    <a:pt x="123370" y="139815"/>
                  </a:cubicBezTo>
                  <a:cubicBezTo>
                    <a:pt x="175701" y="305029"/>
                    <a:pt x="165043" y="281668"/>
                    <a:pt x="178934" y="348343"/>
                  </a:cubicBezTo>
                  <a:cubicBezTo>
                    <a:pt x="192825" y="415018"/>
                    <a:pt x="201838" y="481372"/>
                    <a:pt x="206714" y="539864"/>
                  </a:cubicBezTo>
                  <a:cubicBezTo>
                    <a:pt x="211590" y="598356"/>
                    <a:pt x="209776" y="640160"/>
                    <a:pt x="208189" y="699294"/>
                  </a:cubicBezTo>
                  <a:cubicBezTo>
                    <a:pt x="206602" y="758429"/>
                    <a:pt x="211704" y="809513"/>
                    <a:pt x="197190" y="894671"/>
                  </a:cubicBezTo>
                  <a:cubicBezTo>
                    <a:pt x="185057" y="960779"/>
                    <a:pt x="159996" y="1047921"/>
                    <a:pt x="144915" y="1103086"/>
                  </a:cubicBezTo>
                  <a:cubicBezTo>
                    <a:pt x="129834" y="1158251"/>
                    <a:pt x="121178" y="1187753"/>
                    <a:pt x="106702" y="1225664"/>
                  </a:cubicBezTo>
                  <a:cubicBezTo>
                    <a:pt x="82701" y="1275481"/>
                    <a:pt x="78222" y="1291376"/>
                    <a:pt x="60438" y="1328171"/>
                  </a:cubicBezTo>
                  <a:cubicBezTo>
                    <a:pt x="42654" y="1364966"/>
                    <a:pt x="32430" y="1375832"/>
                    <a:pt x="0" y="1432151"/>
                  </a:cubicBezTo>
                </a:path>
              </a:pathLst>
            </a:custGeom>
            <a:noFill/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1" name="Gerade Verbindung 20"/>
            <p:cNvCxnSpPr/>
            <p:nvPr/>
          </p:nvCxnSpPr>
          <p:spPr>
            <a:xfrm>
              <a:off x="654541" y="3501008"/>
              <a:ext cx="631320" cy="0"/>
            </a:xfrm>
            <a:prstGeom prst="line">
              <a:avLst/>
            </a:prstGeom>
            <a:noFill/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>
              <a:off x="3131839" y="3501008"/>
              <a:ext cx="576064" cy="0"/>
            </a:xfrm>
            <a:prstGeom prst="line">
              <a:avLst/>
            </a:prstGeom>
            <a:noFill/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Textfeld 26"/>
                <p:cNvSpPr txBox="1"/>
                <p:nvPr/>
              </p:nvSpPr>
              <p:spPr>
                <a:xfrm>
                  <a:off x="7922683" y="3563969"/>
                  <a:ext cx="1221317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de-DE" sz="2000" b="1" i="1" dirty="0" smtClean="0">
                          <a:solidFill>
                            <a:srgbClr val="00B050"/>
                          </a:solidFill>
                          <a:latin typeface="Cambria Math"/>
                        </a:rPr>
                        <m:t>:=</m:t>
                      </m:r>
                      <m:r>
                        <a:rPr lang="de-DE" sz="2000" b="1" i="1" dirty="0" smtClean="0">
                          <a:solidFill>
                            <a:srgbClr val="00B050"/>
                          </a:solidFill>
                          <a:latin typeface="Cambria Math"/>
                        </a:rPr>
                        <m:t>𝑼</m:t>
                      </m:r>
                      <m:r>
                        <a:rPr lang="de-DE" sz="2000" b="1" i="1" dirty="0" smtClean="0">
                          <a:solidFill>
                            <a:srgbClr val="00B050"/>
                          </a:solidFill>
                          <a:latin typeface="Cambria Math"/>
                        </a:rPr>
                        <m:t> </m:t>
                      </m:r>
                    </m:oMath>
                  </a14:m>
                  <a:r>
                    <a:rPr lang="de-DE" sz="2000" b="1" dirty="0" smtClean="0">
                      <a:solidFill>
                        <a:srgbClr val="00B050"/>
                      </a:solidFill>
                    </a:rPr>
                    <a:t>ist offen</a:t>
                  </a:r>
                  <a:endParaRPr lang="de-DE" sz="2000" b="1" dirty="0">
                    <a:solidFill>
                      <a:srgbClr val="00B050"/>
                    </a:solidFill>
                  </a:endParaRPr>
                </a:p>
              </p:txBody>
            </p:sp>
          </mc:Choice>
          <mc:Fallback>
            <p:sp>
              <p:nvSpPr>
                <p:cNvPr id="27" name="Textfeld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22683" y="3563969"/>
                  <a:ext cx="1221317" cy="707886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5500" t="-4310" b="-14655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Gerade Verbindung mit Pfeil 28"/>
            <p:cNvCxnSpPr/>
            <p:nvPr/>
          </p:nvCxnSpPr>
          <p:spPr>
            <a:xfrm>
              <a:off x="2555776" y="2636912"/>
              <a:ext cx="576063" cy="475028"/>
            </a:xfrm>
            <a:prstGeom prst="straightConnector1">
              <a:avLst/>
            </a:prstGeom>
            <a:noFill/>
            <a:ln w="63500">
              <a:solidFill>
                <a:srgbClr val="00B050"/>
              </a:solidFill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1" name="Gerade Verbindung mit Pfeil 30"/>
            <p:cNvCxnSpPr/>
            <p:nvPr/>
          </p:nvCxnSpPr>
          <p:spPr>
            <a:xfrm flipH="1">
              <a:off x="1115616" y="2636912"/>
              <a:ext cx="594066" cy="439452"/>
            </a:xfrm>
            <a:prstGeom prst="straightConnector1">
              <a:avLst/>
            </a:prstGeom>
            <a:noFill/>
            <a:ln w="63500">
              <a:solidFill>
                <a:srgbClr val="00B050"/>
              </a:solidFill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Textfeld 33"/>
                <p:cNvSpPr txBox="1"/>
                <p:nvPr/>
              </p:nvSpPr>
              <p:spPr>
                <a:xfrm>
                  <a:off x="1643376" y="2021239"/>
                  <a:ext cx="1320743" cy="73424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de-DE" sz="20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20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𝒇</m:t>
                          </m:r>
                        </m:e>
                        <m:sup>
                          <m:r>
                            <a:rPr lang="de-DE" sz="20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de-DE" sz="20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  <m:d>
                        <m:dPr>
                          <m:ctrlPr>
                            <a:rPr lang="de-DE" sz="20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sz="20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𝑼</m:t>
                          </m:r>
                        </m:e>
                      </m:d>
                      <m:r>
                        <a:rPr lang="de-DE" sz="2000" b="1" i="1" smtClean="0">
                          <a:solidFill>
                            <a:srgbClr val="00B050"/>
                          </a:solidFill>
                          <a:latin typeface="Cambria Math"/>
                        </a:rPr>
                        <m:t> </m:t>
                      </m:r>
                    </m:oMath>
                  </a14:m>
                  <a:r>
                    <a:rPr lang="de-DE" sz="2000" b="1" dirty="0" smtClean="0">
                      <a:solidFill>
                        <a:srgbClr val="00B050"/>
                      </a:solidFill>
                    </a:rPr>
                    <a:t>ist offen</a:t>
                  </a:r>
                  <a:endParaRPr lang="de-DE" sz="2000" b="1" dirty="0">
                    <a:solidFill>
                      <a:srgbClr val="00B050"/>
                    </a:solidFill>
                  </a:endParaRPr>
                </a:p>
              </p:txBody>
            </p:sp>
          </mc:Choice>
          <mc:Fallback>
            <p:sp>
              <p:nvSpPr>
                <p:cNvPr id="34" name="Textfeld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43376" y="2021239"/>
                  <a:ext cx="1320743" cy="734240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5093" t="-2500" r="-6019" b="-11667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14917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uppieren 20"/>
          <p:cNvGrpSpPr/>
          <p:nvPr/>
        </p:nvGrpSpPr>
        <p:grpSpPr>
          <a:xfrm>
            <a:off x="572762" y="922767"/>
            <a:ext cx="8298227" cy="4274978"/>
            <a:chOff x="572762" y="922767"/>
            <a:chExt cx="8298227" cy="4274978"/>
          </a:xfrm>
        </p:grpSpPr>
        <p:sp>
          <p:nvSpPr>
            <p:cNvPr id="2" name="Ellipse 1"/>
            <p:cNvSpPr/>
            <p:nvPr/>
          </p:nvSpPr>
          <p:spPr>
            <a:xfrm>
              <a:off x="5436096" y="1628800"/>
              <a:ext cx="3024336" cy="3024336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" name="Gerade Verbindung 2"/>
            <p:cNvCxnSpPr/>
            <p:nvPr/>
          </p:nvCxnSpPr>
          <p:spPr>
            <a:xfrm>
              <a:off x="683568" y="3501008"/>
              <a:ext cx="3024336" cy="0"/>
            </a:xfrm>
            <a:prstGeom prst="lin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" name="Freihandform 3"/>
            <p:cNvSpPr/>
            <p:nvPr/>
          </p:nvSpPr>
          <p:spPr>
            <a:xfrm>
              <a:off x="3265714" y="1315020"/>
              <a:ext cx="1944915" cy="1210466"/>
            </a:xfrm>
            <a:custGeom>
              <a:avLst/>
              <a:gdLst>
                <a:gd name="connsiteX0" fmla="*/ 0 w 1944915"/>
                <a:gd name="connsiteY0" fmla="*/ 1201728 h 1201728"/>
                <a:gd name="connsiteX1" fmla="*/ 986972 w 1944915"/>
                <a:gd name="connsiteY1" fmla="*/ 11556 h 1201728"/>
                <a:gd name="connsiteX2" fmla="*/ 1944915 w 1944915"/>
                <a:gd name="connsiteY2" fmla="*/ 577613 h 1201728"/>
                <a:gd name="connsiteX0" fmla="*/ 0 w 1944915"/>
                <a:gd name="connsiteY0" fmla="*/ 1210466 h 1210466"/>
                <a:gd name="connsiteX1" fmla="*/ 986972 w 1944915"/>
                <a:gd name="connsiteY1" fmla="*/ 20294 h 1210466"/>
                <a:gd name="connsiteX2" fmla="*/ 1944915 w 1944915"/>
                <a:gd name="connsiteY2" fmla="*/ 586351 h 1210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44915" h="1210466">
                  <a:moveTo>
                    <a:pt x="0" y="1210466"/>
                  </a:moveTo>
                  <a:cubicBezTo>
                    <a:pt x="331410" y="667389"/>
                    <a:pt x="662820" y="124313"/>
                    <a:pt x="986972" y="20294"/>
                  </a:cubicBezTo>
                  <a:cubicBezTo>
                    <a:pt x="1311124" y="-83725"/>
                    <a:pt x="1654630" y="228332"/>
                    <a:pt x="1944915" y="586351"/>
                  </a:cubicBezTo>
                </a:path>
              </a:pathLst>
            </a:custGeom>
            <a:noFill/>
            <a:ln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Textfeld 4"/>
            <p:cNvSpPr txBox="1"/>
            <p:nvPr/>
          </p:nvSpPr>
          <p:spPr>
            <a:xfrm>
              <a:off x="3972542" y="922767"/>
              <a:ext cx="12961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 smtClean="0">
                  <a:solidFill>
                    <a:schemeClr val="accent1">
                      <a:lumMod val="75000"/>
                    </a:schemeClr>
                  </a:solidFill>
                </a:rPr>
                <a:t>f</a:t>
              </a:r>
              <a:endParaRPr lang="de-DE" sz="28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" name="Textfeld 5"/>
            <p:cNvSpPr txBox="1"/>
            <p:nvPr/>
          </p:nvSpPr>
          <p:spPr>
            <a:xfrm>
              <a:off x="1976917" y="3606079"/>
              <a:ext cx="16561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 smtClean="0"/>
                <a:t>X=[0,1)</a:t>
              </a:r>
              <a:endParaRPr lang="de-DE" sz="28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feld 6"/>
                <p:cNvSpPr txBox="1"/>
                <p:nvPr/>
              </p:nvSpPr>
              <p:spPr>
                <a:xfrm>
                  <a:off x="5868144" y="4674525"/>
                  <a:ext cx="1656184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2800" dirty="0" smtClean="0"/>
                    <a:t>Y=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de-DE" sz="28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2800" b="0" i="1" smtClean="0">
                              <a:latin typeface="Cambria Math"/>
                            </a:rPr>
                            <m:t>𝑆</m:t>
                          </m:r>
                        </m:e>
                        <m:sup>
                          <m:r>
                            <a:rPr lang="de-DE" sz="2800" b="0" i="1" smtClean="0">
                              <a:latin typeface="Cambria Math"/>
                            </a:rPr>
                            <m:t>1</m:t>
                          </m:r>
                        </m:sup>
                      </m:sSup>
                    </m:oMath>
                  </a14:m>
                  <a:endParaRPr lang="de-DE" sz="2800" dirty="0"/>
                </a:p>
              </p:txBody>
            </p:sp>
          </mc:Choice>
          <mc:Fallback>
            <p:sp>
              <p:nvSpPr>
                <p:cNvPr id="7" name="Textfeld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8144" y="4674525"/>
                  <a:ext cx="1656184" cy="523220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l="-7749" t="-10465" b="-32558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Freihandform 7"/>
            <p:cNvSpPr/>
            <p:nvPr/>
          </p:nvSpPr>
          <p:spPr>
            <a:xfrm>
              <a:off x="654541" y="3215796"/>
              <a:ext cx="179873" cy="570424"/>
            </a:xfrm>
            <a:custGeom>
              <a:avLst/>
              <a:gdLst>
                <a:gd name="connsiteX0" fmla="*/ 1480457 w 1480457"/>
                <a:gd name="connsiteY0" fmla="*/ 0 h 914400"/>
                <a:gd name="connsiteX1" fmla="*/ 0 w 1480457"/>
                <a:gd name="connsiteY1" fmla="*/ 0 h 914400"/>
                <a:gd name="connsiteX2" fmla="*/ 0 w 1480457"/>
                <a:gd name="connsiteY2" fmla="*/ 914400 h 914400"/>
                <a:gd name="connsiteX3" fmla="*/ 1465943 w 1480457"/>
                <a:gd name="connsiteY3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80457" h="914400">
                  <a:moveTo>
                    <a:pt x="1480457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1465943" y="914400"/>
                  </a:lnTo>
                </a:path>
              </a:pathLst>
            </a:custGeom>
            <a:noFill/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00B050"/>
                </a:solidFill>
              </a:endParaRPr>
            </a:p>
          </p:txBody>
        </p:sp>
        <p:sp>
          <p:nvSpPr>
            <p:cNvPr id="9" name="Freihandform 8"/>
            <p:cNvSpPr/>
            <p:nvPr/>
          </p:nvSpPr>
          <p:spPr>
            <a:xfrm rot="16200000">
              <a:off x="8370496" y="2765819"/>
              <a:ext cx="179873" cy="570424"/>
            </a:xfrm>
            <a:custGeom>
              <a:avLst/>
              <a:gdLst>
                <a:gd name="connsiteX0" fmla="*/ 1480457 w 1480457"/>
                <a:gd name="connsiteY0" fmla="*/ 0 h 914400"/>
                <a:gd name="connsiteX1" fmla="*/ 0 w 1480457"/>
                <a:gd name="connsiteY1" fmla="*/ 0 h 914400"/>
                <a:gd name="connsiteX2" fmla="*/ 0 w 1480457"/>
                <a:gd name="connsiteY2" fmla="*/ 914400 h 914400"/>
                <a:gd name="connsiteX3" fmla="*/ 1465943 w 1480457"/>
                <a:gd name="connsiteY3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80457" h="914400">
                  <a:moveTo>
                    <a:pt x="1480457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1465943" y="914400"/>
                  </a:lnTo>
                </a:path>
              </a:pathLst>
            </a:custGeom>
            <a:noFill/>
            <a:ln w="635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Bogen 9"/>
            <p:cNvSpPr/>
            <p:nvPr/>
          </p:nvSpPr>
          <p:spPr>
            <a:xfrm rot="5400000">
              <a:off x="2845899" y="3055870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Bogen 10"/>
            <p:cNvSpPr/>
            <p:nvPr/>
          </p:nvSpPr>
          <p:spPr>
            <a:xfrm>
              <a:off x="8049874" y="3165878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Bogen 11"/>
            <p:cNvSpPr/>
            <p:nvPr/>
          </p:nvSpPr>
          <p:spPr>
            <a:xfrm rot="5400000">
              <a:off x="613651" y="3049560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00B050"/>
                </a:solidFill>
              </a:endParaRPr>
            </a:p>
          </p:txBody>
        </p:sp>
        <p:cxnSp>
          <p:nvCxnSpPr>
            <p:cNvPr id="13" name="Gerade Verbindung 12"/>
            <p:cNvCxnSpPr/>
            <p:nvPr/>
          </p:nvCxnSpPr>
          <p:spPr>
            <a:xfrm>
              <a:off x="654541" y="3501007"/>
              <a:ext cx="821115" cy="0"/>
            </a:xfrm>
            <a:prstGeom prst="line">
              <a:avLst/>
            </a:prstGeom>
            <a:noFill/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6" name="Bogen 15"/>
            <p:cNvSpPr/>
            <p:nvPr/>
          </p:nvSpPr>
          <p:spPr>
            <a:xfrm rot="20358923">
              <a:off x="7953641" y="2209064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Bogen 16"/>
            <p:cNvSpPr/>
            <p:nvPr/>
          </p:nvSpPr>
          <p:spPr>
            <a:xfrm>
              <a:off x="5436096" y="1628800"/>
              <a:ext cx="3024335" cy="3024336"/>
            </a:xfrm>
            <a:prstGeom prst="arc">
              <a:avLst>
                <a:gd name="adj1" fmla="val 19416270"/>
                <a:gd name="adj2" fmla="val 21584356"/>
              </a:avLst>
            </a:prstGeom>
            <a:noFill/>
            <a:ln w="635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feld 17"/>
                <p:cNvSpPr txBox="1"/>
                <p:nvPr/>
              </p:nvSpPr>
              <p:spPr>
                <a:xfrm>
                  <a:off x="1475656" y="2948656"/>
                  <a:ext cx="173991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de-DE" b="1" i="1" dirty="0">
                          <a:solidFill>
                            <a:srgbClr val="00B050"/>
                          </a:solidFill>
                          <a:latin typeface="Cambria Math"/>
                        </a:rPr>
                        <m:t>:=</m:t>
                      </m:r>
                      <m:r>
                        <a:rPr lang="de-DE" b="1" i="1" dirty="0">
                          <a:solidFill>
                            <a:srgbClr val="00B050"/>
                          </a:solidFill>
                          <a:latin typeface="Cambria Math"/>
                        </a:rPr>
                        <m:t>𝑼</m:t>
                      </m:r>
                      <m:r>
                        <a:rPr lang="de-DE" b="1" i="1" dirty="0">
                          <a:solidFill>
                            <a:srgbClr val="00B050"/>
                          </a:solidFill>
                          <a:latin typeface="Cambria Math"/>
                        </a:rPr>
                        <m:t> </m:t>
                      </m:r>
                    </m:oMath>
                  </a14:m>
                  <a:r>
                    <a:rPr lang="de-DE" b="1" dirty="0">
                      <a:solidFill>
                        <a:srgbClr val="00B050"/>
                      </a:solidFill>
                    </a:rPr>
                    <a:t>ist offen</a:t>
                  </a:r>
                  <a:endParaRPr lang="de-DE" b="1" dirty="0">
                    <a:solidFill>
                      <a:srgbClr val="00B050"/>
                    </a:solidFill>
                  </a:endParaRPr>
                </a:p>
              </p:txBody>
            </p:sp>
          </mc:Choice>
          <mc:Fallback>
            <p:sp>
              <p:nvSpPr>
                <p:cNvPr id="18" name="Textfeld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75656" y="2948656"/>
                  <a:ext cx="1739911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b="-26667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feld 19"/>
                <p:cNvSpPr txBox="1"/>
                <p:nvPr/>
              </p:nvSpPr>
              <p:spPr>
                <a:xfrm>
                  <a:off x="6537706" y="2575325"/>
                  <a:ext cx="1512168" cy="6525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de-DE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de-DE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𝒇</m:t>
                          </m:r>
                        </m:e>
                        <m:sup>
                          <m:r>
                            <a:rPr lang="de-DE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de-DE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  <m:sSup>
                        <m:sSupPr>
                          <m:ctrlPr>
                            <a:rPr lang="de-DE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de-DE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de-DE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  <m:d>
                        <m:dPr>
                          <m:ctrlPr>
                            <a:rPr lang="de-DE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𝑼</m:t>
                          </m:r>
                        </m:e>
                      </m:d>
                    </m:oMath>
                  </a14:m>
                  <a:r>
                    <a:rPr lang="de-DE" dirty="0" smtClean="0">
                      <a:solidFill>
                        <a:srgbClr val="C00000"/>
                      </a:solidFill>
                    </a:rPr>
                    <a:t> </a:t>
                  </a:r>
                  <a:r>
                    <a:rPr lang="de-DE" b="1" dirty="0">
                      <a:solidFill>
                        <a:srgbClr val="C00000"/>
                      </a:solidFill>
                    </a:rPr>
                    <a:t>ist nicht offen</a:t>
                  </a:r>
                  <a:endParaRPr lang="de-DE" b="1" dirty="0">
                    <a:solidFill>
                      <a:srgbClr val="C00000"/>
                    </a:solidFill>
                  </a:endParaRPr>
                </a:p>
              </p:txBody>
            </p:sp>
          </mc:Choice>
          <mc:Fallback>
            <p:sp>
              <p:nvSpPr>
                <p:cNvPr id="20" name="Textfeld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7706" y="2575325"/>
                  <a:ext cx="1512168" cy="652551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3213" r="-1205" b="-12963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14917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5387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pieren 17"/>
          <p:cNvGrpSpPr/>
          <p:nvPr/>
        </p:nvGrpSpPr>
        <p:grpSpPr>
          <a:xfrm>
            <a:off x="290158" y="1135490"/>
            <a:ext cx="8032128" cy="3334898"/>
            <a:chOff x="290158" y="1135490"/>
            <a:chExt cx="8032128" cy="3334898"/>
          </a:xfrm>
        </p:grpSpPr>
        <p:sp>
          <p:nvSpPr>
            <p:cNvPr id="5" name="Freihandform 4"/>
            <p:cNvSpPr/>
            <p:nvPr/>
          </p:nvSpPr>
          <p:spPr>
            <a:xfrm>
              <a:off x="6313714" y="1465943"/>
              <a:ext cx="1611086" cy="2510971"/>
            </a:xfrm>
            <a:custGeom>
              <a:avLst/>
              <a:gdLst>
                <a:gd name="connsiteX0" fmla="*/ 0 w 1611086"/>
                <a:gd name="connsiteY0" fmla="*/ 0 h 2510971"/>
                <a:gd name="connsiteX1" fmla="*/ 145143 w 1611086"/>
                <a:gd name="connsiteY1" fmla="*/ 1393371 h 2510971"/>
                <a:gd name="connsiteX2" fmla="*/ 856343 w 1611086"/>
                <a:gd name="connsiteY2" fmla="*/ 2162628 h 2510971"/>
                <a:gd name="connsiteX3" fmla="*/ 1611086 w 1611086"/>
                <a:gd name="connsiteY3" fmla="*/ 2510971 h 2510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1086" h="2510971">
                  <a:moveTo>
                    <a:pt x="0" y="0"/>
                  </a:moveTo>
                  <a:cubicBezTo>
                    <a:pt x="1209" y="516466"/>
                    <a:pt x="2419" y="1032933"/>
                    <a:pt x="145143" y="1393371"/>
                  </a:cubicBezTo>
                  <a:cubicBezTo>
                    <a:pt x="287867" y="1753809"/>
                    <a:pt x="612019" y="1976361"/>
                    <a:pt x="856343" y="2162628"/>
                  </a:cubicBezTo>
                  <a:cubicBezTo>
                    <a:pt x="1100667" y="2348895"/>
                    <a:pt x="1355876" y="2429933"/>
                    <a:pt x="1611086" y="2510971"/>
                  </a:cubicBezTo>
                </a:path>
              </a:pathLst>
            </a:cu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Freihandform 5"/>
            <p:cNvSpPr/>
            <p:nvPr/>
          </p:nvSpPr>
          <p:spPr>
            <a:xfrm>
              <a:off x="5181600" y="2743200"/>
              <a:ext cx="1248229" cy="1422400"/>
            </a:xfrm>
            <a:custGeom>
              <a:avLst/>
              <a:gdLst>
                <a:gd name="connsiteX0" fmla="*/ 0 w 1248229"/>
                <a:gd name="connsiteY0" fmla="*/ 1422400 h 1422400"/>
                <a:gd name="connsiteX1" fmla="*/ 449943 w 1248229"/>
                <a:gd name="connsiteY1" fmla="*/ 319314 h 1422400"/>
                <a:gd name="connsiteX2" fmla="*/ 1248229 w 1248229"/>
                <a:gd name="connsiteY2" fmla="*/ 0 h 142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48229" h="1422400">
                  <a:moveTo>
                    <a:pt x="0" y="1422400"/>
                  </a:moveTo>
                  <a:cubicBezTo>
                    <a:pt x="120952" y="989390"/>
                    <a:pt x="241905" y="556381"/>
                    <a:pt x="449943" y="319314"/>
                  </a:cubicBezTo>
                  <a:cubicBezTo>
                    <a:pt x="657981" y="82247"/>
                    <a:pt x="916819" y="200781"/>
                    <a:pt x="1248229" y="0"/>
                  </a:cubicBezTo>
                </a:path>
              </a:pathLst>
            </a:cu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Freihandform 6"/>
            <p:cNvSpPr/>
            <p:nvPr/>
          </p:nvSpPr>
          <p:spPr>
            <a:xfrm>
              <a:off x="4667227" y="2046514"/>
              <a:ext cx="1007859" cy="972457"/>
            </a:xfrm>
            <a:custGeom>
              <a:avLst/>
              <a:gdLst>
                <a:gd name="connsiteX0" fmla="*/ 49916 w 1007859"/>
                <a:gd name="connsiteY0" fmla="*/ 0 h 972457"/>
                <a:gd name="connsiteX1" fmla="*/ 107973 w 1007859"/>
                <a:gd name="connsiteY1" fmla="*/ 696686 h 972457"/>
                <a:gd name="connsiteX2" fmla="*/ 1007859 w 1007859"/>
                <a:gd name="connsiteY2" fmla="*/ 972457 h 972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7859" h="972457">
                  <a:moveTo>
                    <a:pt x="49916" y="0"/>
                  </a:moveTo>
                  <a:cubicBezTo>
                    <a:pt x="-884" y="267305"/>
                    <a:pt x="-51684" y="534610"/>
                    <a:pt x="107973" y="696686"/>
                  </a:cubicBezTo>
                  <a:cubicBezTo>
                    <a:pt x="267630" y="858762"/>
                    <a:pt x="816754" y="817638"/>
                    <a:pt x="1007859" y="972457"/>
                  </a:cubicBezTo>
                </a:path>
              </a:pathLst>
            </a:cu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Freihandform 8"/>
            <p:cNvSpPr/>
            <p:nvPr/>
          </p:nvSpPr>
          <p:spPr>
            <a:xfrm>
              <a:off x="3672114" y="2061029"/>
              <a:ext cx="783772" cy="1886857"/>
            </a:xfrm>
            <a:custGeom>
              <a:avLst/>
              <a:gdLst>
                <a:gd name="connsiteX0" fmla="*/ 0 w 783772"/>
                <a:gd name="connsiteY0" fmla="*/ 1886857 h 1886857"/>
                <a:gd name="connsiteX1" fmla="*/ 783772 w 783772"/>
                <a:gd name="connsiteY1" fmla="*/ 0 h 1886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3772" h="1886857">
                  <a:moveTo>
                    <a:pt x="0" y="1886857"/>
                  </a:moveTo>
                  <a:cubicBezTo>
                    <a:pt x="308429" y="1167190"/>
                    <a:pt x="616858" y="447524"/>
                    <a:pt x="783772" y="0"/>
                  </a:cubicBezTo>
                </a:path>
              </a:pathLst>
            </a:cu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Freihandform 9"/>
            <p:cNvSpPr/>
            <p:nvPr/>
          </p:nvSpPr>
          <p:spPr>
            <a:xfrm>
              <a:off x="1248229" y="2325233"/>
              <a:ext cx="1640763" cy="1695224"/>
            </a:xfrm>
            <a:custGeom>
              <a:avLst/>
              <a:gdLst>
                <a:gd name="connsiteX0" fmla="*/ 0 w 1640763"/>
                <a:gd name="connsiteY0" fmla="*/ 1651681 h 1695224"/>
                <a:gd name="connsiteX1" fmla="*/ 711200 w 1640763"/>
                <a:gd name="connsiteY1" fmla="*/ 26081 h 1695224"/>
                <a:gd name="connsiteX2" fmla="*/ 1640114 w 1640763"/>
                <a:gd name="connsiteY2" fmla="*/ 722767 h 1695224"/>
                <a:gd name="connsiteX3" fmla="*/ 827314 w 1640763"/>
                <a:gd name="connsiteY3" fmla="*/ 1695224 h 1695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40763" h="1695224">
                  <a:moveTo>
                    <a:pt x="0" y="1651681"/>
                  </a:moveTo>
                  <a:cubicBezTo>
                    <a:pt x="218924" y="916290"/>
                    <a:pt x="437848" y="180900"/>
                    <a:pt x="711200" y="26081"/>
                  </a:cubicBezTo>
                  <a:cubicBezTo>
                    <a:pt x="984552" y="-128738"/>
                    <a:pt x="1620762" y="444576"/>
                    <a:pt x="1640114" y="722767"/>
                  </a:cubicBezTo>
                  <a:cubicBezTo>
                    <a:pt x="1659466" y="1000958"/>
                    <a:pt x="1243390" y="1348091"/>
                    <a:pt x="827314" y="1695224"/>
                  </a:cubicBezTo>
                </a:path>
              </a:pathLst>
            </a:cu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Freihandform 10"/>
            <p:cNvSpPr/>
            <p:nvPr/>
          </p:nvSpPr>
          <p:spPr>
            <a:xfrm>
              <a:off x="1770743" y="1364343"/>
              <a:ext cx="855895" cy="1262743"/>
            </a:xfrm>
            <a:custGeom>
              <a:avLst/>
              <a:gdLst>
                <a:gd name="connsiteX0" fmla="*/ 827314 w 855895"/>
                <a:gd name="connsiteY0" fmla="*/ 1262743 h 1262743"/>
                <a:gd name="connsiteX1" fmla="*/ 754743 w 855895"/>
                <a:gd name="connsiteY1" fmla="*/ 508000 h 1262743"/>
                <a:gd name="connsiteX2" fmla="*/ 0 w 855895"/>
                <a:gd name="connsiteY2" fmla="*/ 0 h 1262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5895" h="1262743">
                  <a:moveTo>
                    <a:pt x="827314" y="1262743"/>
                  </a:moveTo>
                  <a:cubicBezTo>
                    <a:pt x="859971" y="990600"/>
                    <a:pt x="892629" y="718457"/>
                    <a:pt x="754743" y="508000"/>
                  </a:cubicBezTo>
                  <a:cubicBezTo>
                    <a:pt x="616857" y="297543"/>
                    <a:pt x="308428" y="148771"/>
                    <a:pt x="0" y="0"/>
                  </a:cubicBezTo>
                </a:path>
              </a:pathLst>
            </a:cu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Freihandform 3"/>
            <p:cNvSpPr/>
            <p:nvPr/>
          </p:nvSpPr>
          <p:spPr>
            <a:xfrm>
              <a:off x="290158" y="1340993"/>
              <a:ext cx="8032128" cy="3129395"/>
            </a:xfrm>
            <a:custGeom>
              <a:avLst/>
              <a:gdLst>
                <a:gd name="connsiteX0" fmla="*/ 2235328 w 8032128"/>
                <a:gd name="connsiteY0" fmla="*/ 23350 h 3129395"/>
                <a:gd name="connsiteX1" fmla="*/ 4049613 w 8032128"/>
                <a:gd name="connsiteY1" fmla="*/ 691007 h 3129395"/>
                <a:gd name="connsiteX2" fmla="*/ 5268813 w 8032128"/>
                <a:gd name="connsiteY2" fmla="*/ 545864 h 3129395"/>
                <a:gd name="connsiteX3" fmla="*/ 5994528 w 8032128"/>
                <a:gd name="connsiteY3" fmla="*/ 124950 h 3129395"/>
                <a:gd name="connsiteX4" fmla="*/ 7068585 w 8032128"/>
                <a:gd name="connsiteY4" fmla="*/ 37864 h 3129395"/>
                <a:gd name="connsiteX5" fmla="*/ 7852356 w 8032128"/>
                <a:gd name="connsiteY5" fmla="*/ 632950 h 3129395"/>
                <a:gd name="connsiteX6" fmla="*/ 7924928 w 8032128"/>
                <a:gd name="connsiteY6" fmla="*/ 2287578 h 3129395"/>
                <a:gd name="connsiteX7" fmla="*/ 6589613 w 8032128"/>
                <a:gd name="connsiteY7" fmla="*/ 3114893 h 3129395"/>
                <a:gd name="connsiteX8" fmla="*/ 4760813 w 8032128"/>
                <a:gd name="connsiteY8" fmla="*/ 2795578 h 3129395"/>
                <a:gd name="connsiteX9" fmla="*/ 2641728 w 8032128"/>
                <a:gd name="connsiteY9" fmla="*/ 2548836 h 3129395"/>
                <a:gd name="connsiteX10" fmla="*/ 1886985 w 8032128"/>
                <a:gd name="connsiteY10" fmla="*/ 2664950 h 3129395"/>
                <a:gd name="connsiteX11" fmla="*/ 609728 w 8032128"/>
                <a:gd name="connsiteY11" fmla="*/ 2505293 h 3129395"/>
                <a:gd name="connsiteX12" fmla="*/ 128 w 8032128"/>
                <a:gd name="connsiteY12" fmla="*/ 1518321 h 3129395"/>
                <a:gd name="connsiteX13" fmla="*/ 653271 w 8032128"/>
                <a:gd name="connsiteY13" fmla="*/ 284607 h 3129395"/>
                <a:gd name="connsiteX14" fmla="*/ 2235328 w 8032128"/>
                <a:gd name="connsiteY14" fmla="*/ 23350 h 3129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032128" h="3129395">
                  <a:moveTo>
                    <a:pt x="2235328" y="23350"/>
                  </a:moveTo>
                  <a:cubicBezTo>
                    <a:pt x="2801385" y="91083"/>
                    <a:pt x="3544032" y="603921"/>
                    <a:pt x="4049613" y="691007"/>
                  </a:cubicBezTo>
                  <a:cubicBezTo>
                    <a:pt x="4555194" y="778093"/>
                    <a:pt x="4944661" y="640207"/>
                    <a:pt x="5268813" y="545864"/>
                  </a:cubicBezTo>
                  <a:cubicBezTo>
                    <a:pt x="5592966" y="451521"/>
                    <a:pt x="5694566" y="209617"/>
                    <a:pt x="5994528" y="124950"/>
                  </a:cubicBezTo>
                  <a:cubicBezTo>
                    <a:pt x="6294490" y="40283"/>
                    <a:pt x="6758947" y="-46803"/>
                    <a:pt x="7068585" y="37864"/>
                  </a:cubicBezTo>
                  <a:cubicBezTo>
                    <a:pt x="7378223" y="122531"/>
                    <a:pt x="7709632" y="257998"/>
                    <a:pt x="7852356" y="632950"/>
                  </a:cubicBezTo>
                  <a:cubicBezTo>
                    <a:pt x="7995080" y="1007902"/>
                    <a:pt x="8135385" y="1873921"/>
                    <a:pt x="7924928" y="2287578"/>
                  </a:cubicBezTo>
                  <a:cubicBezTo>
                    <a:pt x="7714471" y="2701235"/>
                    <a:pt x="7116966" y="3030226"/>
                    <a:pt x="6589613" y="3114893"/>
                  </a:cubicBezTo>
                  <a:cubicBezTo>
                    <a:pt x="6062261" y="3199560"/>
                    <a:pt x="5418794" y="2889921"/>
                    <a:pt x="4760813" y="2795578"/>
                  </a:cubicBezTo>
                  <a:cubicBezTo>
                    <a:pt x="4102832" y="2701235"/>
                    <a:pt x="3120699" y="2570607"/>
                    <a:pt x="2641728" y="2548836"/>
                  </a:cubicBezTo>
                  <a:cubicBezTo>
                    <a:pt x="2162757" y="2527065"/>
                    <a:pt x="2225652" y="2672207"/>
                    <a:pt x="1886985" y="2664950"/>
                  </a:cubicBezTo>
                  <a:cubicBezTo>
                    <a:pt x="1548318" y="2657693"/>
                    <a:pt x="924204" y="2696398"/>
                    <a:pt x="609728" y="2505293"/>
                  </a:cubicBezTo>
                  <a:cubicBezTo>
                    <a:pt x="295252" y="2314188"/>
                    <a:pt x="-7129" y="1888435"/>
                    <a:pt x="128" y="1518321"/>
                  </a:cubicBezTo>
                  <a:cubicBezTo>
                    <a:pt x="7385" y="1148207"/>
                    <a:pt x="280738" y="536188"/>
                    <a:pt x="653271" y="284607"/>
                  </a:cubicBezTo>
                  <a:cubicBezTo>
                    <a:pt x="1025804" y="33026"/>
                    <a:pt x="1669271" y="-44383"/>
                    <a:pt x="2235328" y="23350"/>
                  </a:cubicBezTo>
                  <a:close/>
                </a:path>
              </a:pathLst>
            </a:cu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Freihandform 11"/>
            <p:cNvSpPr/>
            <p:nvPr/>
          </p:nvSpPr>
          <p:spPr>
            <a:xfrm>
              <a:off x="3933371" y="1364343"/>
              <a:ext cx="733856" cy="460040"/>
            </a:xfrm>
            <a:custGeom>
              <a:avLst/>
              <a:gdLst>
                <a:gd name="connsiteX0" fmla="*/ 1756229 w 1756229"/>
                <a:gd name="connsiteY0" fmla="*/ 0 h 914400"/>
                <a:gd name="connsiteX1" fmla="*/ 420915 w 1756229"/>
                <a:gd name="connsiteY1" fmla="*/ 217714 h 914400"/>
                <a:gd name="connsiteX2" fmla="*/ 0 w 1756229"/>
                <a:gd name="connsiteY2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56229" h="914400">
                  <a:moveTo>
                    <a:pt x="1756229" y="0"/>
                  </a:moveTo>
                  <a:cubicBezTo>
                    <a:pt x="1234924" y="32657"/>
                    <a:pt x="713620" y="65314"/>
                    <a:pt x="420915" y="217714"/>
                  </a:cubicBezTo>
                  <a:cubicBezTo>
                    <a:pt x="128210" y="370114"/>
                    <a:pt x="72571" y="834571"/>
                    <a:pt x="0" y="914400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4667227" y="1135490"/>
              <a:ext cx="11384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/>
                <a:t>C(X,Y)</a:t>
              </a:r>
              <a:endParaRPr lang="de-DE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21234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uppieren 37"/>
          <p:cNvGrpSpPr/>
          <p:nvPr/>
        </p:nvGrpSpPr>
        <p:grpSpPr>
          <a:xfrm>
            <a:off x="1403648" y="692696"/>
            <a:ext cx="7308456" cy="5215898"/>
            <a:chOff x="1403648" y="692696"/>
            <a:chExt cx="7308456" cy="5215898"/>
          </a:xfrm>
        </p:grpSpPr>
        <p:cxnSp>
          <p:nvCxnSpPr>
            <p:cNvPr id="5" name="Gewinkelte Verbindung 4"/>
            <p:cNvCxnSpPr/>
            <p:nvPr/>
          </p:nvCxnSpPr>
          <p:spPr>
            <a:xfrm>
              <a:off x="1403648" y="692696"/>
              <a:ext cx="6264696" cy="4896544"/>
            </a:xfrm>
            <a:prstGeom prst="bentConnector3">
              <a:avLst>
                <a:gd name="adj1" fmla="val -44"/>
              </a:avLst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reihandform 6"/>
            <p:cNvSpPr/>
            <p:nvPr/>
          </p:nvSpPr>
          <p:spPr>
            <a:xfrm>
              <a:off x="2307771" y="4151064"/>
              <a:ext cx="4659086" cy="957965"/>
            </a:xfrm>
            <a:custGeom>
              <a:avLst/>
              <a:gdLst>
                <a:gd name="connsiteX0" fmla="*/ 0 w 4659086"/>
                <a:gd name="connsiteY0" fmla="*/ 957965 h 957965"/>
                <a:gd name="connsiteX1" fmla="*/ 1901372 w 4659086"/>
                <a:gd name="connsiteY1" fmla="*/ 22 h 957965"/>
                <a:gd name="connsiteX2" fmla="*/ 4659086 w 4659086"/>
                <a:gd name="connsiteY2" fmla="*/ 928936 h 957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59086" h="957965">
                  <a:moveTo>
                    <a:pt x="0" y="957965"/>
                  </a:moveTo>
                  <a:cubicBezTo>
                    <a:pt x="562429" y="481412"/>
                    <a:pt x="1124858" y="4860"/>
                    <a:pt x="1901372" y="22"/>
                  </a:cubicBezTo>
                  <a:cubicBezTo>
                    <a:pt x="2677886" y="-4816"/>
                    <a:pt x="4189791" y="769279"/>
                    <a:pt x="4659086" y="928936"/>
                  </a:cubicBezTo>
                </a:path>
              </a:pathLst>
            </a:cu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Freihandform 7"/>
            <p:cNvSpPr/>
            <p:nvPr/>
          </p:nvSpPr>
          <p:spPr>
            <a:xfrm>
              <a:off x="1931130" y="1276869"/>
              <a:ext cx="5311498" cy="1760567"/>
            </a:xfrm>
            <a:custGeom>
              <a:avLst/>
              <a:gdLst>
                <a:gd name="connsiteX0" fmla="*/ 710470 w 5180870"/>
                <a:gd name="connsiteY0" fmla="*/ 1756617 h 1760567"/>
                <a:gd name="connsiteX1" fmla="*/ 187956 w 5180870"/>
                <a:gd name="connsiteY1" fmla="*/ 1553417 h 1760567"/>
                <a:gd name="connsiteX2" fmla="*/ 86356 w 5180870"/>
                <a:gd name="connsiteY2" fmla="*/ 421302 h 1760567"/>
                <a:gd name="connsiteX3" fmla="*/ 1392641 w 5180870"/>
                <a:gd name="connsiteY3" fmla="*/ 388 h 1760567"/>
                <a:gd name="connsiteX4" fmla="*/ 2902127 w 5180870"/>
                <a:gd name="connsiteY4" fmla="*/ 479360 h 1760567"/>
                <a:gd name="connsiteX5" fmla="*/ 3613327 w 5180870"/>
                <a:gd name="connsiteY5" fmla="*/ 1321188 h 1760567"/>
                <a:gd name="connsiteX6" fmla="*/ 4788984 w 5180870"/>
                <a:gd name="connsiteY6" fmla="*/ 798674 h 1760567"/>
                <a:gd name="connsiteX7" fmla="*/ 5180870 w 5180870"/>
                <a:gd name="connsiteY7" fmla="*/ 189074 h 1760567"/>
                <a:gd name="connsiteX0" fmla="*/ 710470 w 5311498"/>
                <a:gd name="connsiteY0" fmla="*/ 1756617 h 1760567"/>
                <a:gd name="connsiteX1" fmla="*/ 187956 w 5311498"/>
                <a:gd name="connsiteY1" fmla="*/ 1553417 h 1760567"/>
                <a:gd name="connsiteX2" fmla="*/ 86356 w 5311498"/>
                <a:gd name="connsiteY2" fmla="*/ 421302 h 1760567"/>
                <a:gd name="connsiteX3" fmla="*/ 1392641 w 5311498"/>
                <a:gd name="connsiteY3" fmla="*/ 388 h 1760567"/>
                <a:gd name="connsiteX4" fmla="*/ 2902127 w 5311498"/>
                <a:gd name="connsiteY4" fmla="*/ 479360 h 1760567"/>
                <a:gd name="connsiteX5" fmla="*/ 3613327 w 5311498"/>
                <a:gd name="connsiteY5" fmla="*/ 1321188 h 1760567"/>
                <a:gd name="connsiteX6" fmla="*/ 4788984 w 5311498"/>
                <a:gd name="connsiteY6" fmla="*/ 798674 h 1760567"/>
                <a:gd name="connsiteX7" fmla="*/ 5311498 w 5311498"/>
                <a:gd name="connsiteY7" fmla="*/ 464846 h 1760567"/>
                <a:gd name="connsiteX0" fmla="*/ 710470 w 5311498"/>
                <a:gd name="connsiteY0" fmla="*/ 1756617 h 1760567"/>
                <a:gd name="connsiteX1" fmla="*/ 187956 w 5311498"/>
                <a:gd name="connsiteY1" fmla="*/ 1553417 h 1760567"/>
                <a:gd name="connsiteX2" fmla="*/ 86356 w 5311498"/>
                <a:gd name="connsiteY2" fmla="*/ 421302 h 1760567"/>
                <a:gd name="connsiteX3" fmla="*/ 1392641 w 5311498"/>
                <a:gd name="connsiteY3" fmla="*/ 388 h 1760567"/>
                <a:gd name="connsiteX4" fmla="*/ 2902127 w 5311498"/>
                <a:gd name="connsiteY4" fmla="*/ 479360 h 1760567"/>
                <a:gd name="connsiteX5" fmla="*/ 3613327 w 5311498"/>
                <a:gd name="connsiteY5" fmla="*/ 1321188 h 1760567"/>
                <a:gd name="connsiteX6" fmla="*/ 4788984 w 5311498"/>
                <a:gd name="connsiteY6" fmla="*/ 798674 h 1760567"/>
                <a:gd name="connsiteX7" fmla="*/ 5311498 w 5311498"/>
                <a:gd name="connsiteY7" fmla="*/ 464846 h 1760567"/>
                <a:gd name="connsiteX0" fmla="*/ 710470 w 5311498"/>
                <a:gd name="connsiteY0" fmla="*/ 1756617 h 1760567"/>
                <a:gd name="connsiteX1" fmla="*/ 187956 w 5311498"/>
                <a:gd name="connsiteY1" fmla="*/ 1553417 h 1760567"/>
                <a:gd name="connsiteX2" fmla="*/ 86356 w 5311498"/>
                <a:gd name="connsiteY2" fmla="*/ 421302 h 1760567"/>
                <a:gd name="connsiteX3" fmla="*/ 1392641 w 5311498"/>
                <a:gd name="connsiteY3" fmla="*/ 388 h 1760567"/>
                <a:gd name="connsiteX4" fmla="*/ 2902127 w 5311498"/>
                <a:gd name="connsiteY4" fmla="*/ 479360 h 1760567"/>
                <a:gd name="connsiteX5" fmla="*/ 3613327 w 5311498"/>
                <a:gd name="connsiteY5" fmla="*/ 1321188 h 1760567"/>
                <a:gd name="connsiteX6" fmla="*/ 4498698 w 5311498"/>
                <a:gd name="connsiteY6" fmla="*/ 464846 h 1760567"/>
                <a:gd name="connsiteX7" fmla="*/ 5311498 w 5311498"/>
                <a:gd name="connsiteY7" fmla="*/ 464846 h 1760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11498" h="1760567">
                  <a:moveTo>
                    <a:pt x="710470" y="1756617"/>
                  </a:moveTo>
                  <a:cubicBezTo>
                    <a:pt x="501222" y="1766293"/>
                    <a:pt x="291975" y="1775970"/>
                    <a:pt x="187956" y="1553417"/>
                  </a:cubicBezTo>
                  <a:cubicBezTo>
                    <a:pt x="83937" y="1330864"/>
                    <a:pt x="-114425" y="680140"/>
                    <a:pt x="86356" y="421302"/>
                  </a:cubicBezTo>
                  <a:cubicBezTo>
                    <a:pt x="287137" y="162464"/>
                    <a:pt x="923346" y="-9288"/>
                    <a:pt x="1392641" y="388"/>
                  </a:cubicBezTo>
                  <a:cubicBezTo>
                    <a:pt x="1861936" y="10064"/>
                    <a:pt x="2532013" y="259227"/>
                    <a:pt x="2902127" y="479360"/>
                  </a:cubicBezTo>
                  <a:cubicBezTo>
                    <a:pt x="3272241" y="699493"/>
                    <a:pt x="3347232" y="1323607"/>
                    <a:pt x="3613327" y="1321188"/>
                  </a:cubicBezTo>
                  <a:cubicBezTo>
                    <a:pt x="3879422" y="1318769"/>
                    <a:pt x="4215670" y="607570"/>
                    <a:pt x="4498698" y="464846"/>
                  </a:cubicBezTo>
                  <a:cubicBezTo>
                    <a:pt x="4781726" y="322122"/>
                    <a:pt x="5072012" y="501131"/>
                    <a:pt x="5311498" y="464846"/>
                  </a:cubicBezTo>
                </a:path>
              </a:pathLst>
            </a:cu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5223768" y="4647364"/>
              <a:ext cx="6413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b="1" dirty="0" smtClean="0">
                  <a:solidFill>
                    <a:srgbClr val="C00000"/>
                  </a:solidFill>
                </a:rPr>
                <a:t>f</a:t>
              </a:r>
              <a:endParaRPr lang="de-DE" sz="2400" b="1" dirty="0">
                <a:solidFill>
                  <a:srgbClr val="C00000"/>
                </a:solidFill>
              </a:endParaRPr>
            </a:p>
          </p:txBody>
        </p:sp>
        <p:sp>
          <p:nvSpPr>
            <p:cNvPr id="10" name="Textfeld 9"/>
            <p:cNvSpPr txBox="1"/>
            <p:nvPr/>
          </p:nvSpPr>
          <p:spPr>
            <a:xfrm>
              <a:off x="5223768" y="1276866"/>
              <a:ext cx="6413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b="1" dirty="0" smtClean="0">
                  <a:solidFill>
                    <a:srgbClr val="00B050"/>
                  </a:solidFill>
                </a:rPr>
                <a:t>g</a:t>
              </a:r>
              <a:endParaRPr lang="de-DE" sz="2400" b="1" dirty="0">
                <a:solidFill>
                  <a:srgbClr val="00B050"/>
                </a:solidFill>
              </a:endParaRPr>
            </a:p>
          </p:txBody>
        </p:sp>
        <p:cxnSp>
          <p:nvCxnSpPr>
            <p:cNvPr id="12" name="Gerade Verbindung mit Pfeil 11"/>
            <p:cNvCxnSpPr>
              <a:stCxn id="7" idx="0"/>
              <a:endCxn id="8" idx="0"/>
            </p:cNvCxnSpPr>
            <p:nvPr/>
          </p:nvCxnSpPr>
          <p:spPr>
            <a:xfrm flipV="1">
              <a:off x="2307771" y="3033486"/>
              <a:ext cx="333829" cy="2075543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 Verbindung mit Pfeil 12"/>
            <p:cNvCxnSpPr>
              <a:stCxn id="7" idx="1"/>
              <a:endCxn id="8" idx="3"/>
            </p:cNvCxnSpPr>
            <p:nvPr/>
          </p:nvCxnSpPr>
          <p:spPr>
            <a:xfrm flipH="1" flipV="1">
              <a:off x="3323771" y="1277257"/>
              <a:ext cx="885372" cy="2873829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mit Pfeil 13"/>
            <p:cNvCxnSpPr>
              <a:endCxn id="8" idx="5"/>
            </p:cNvCxnSpPr>
            <p:nvPr/>
          </p:nvCxnSpPr>
          <p:spPr>
            <a:xfrm flipH="1" flipV="1">
              <a:off x="5544457" y="2598057"/>
              <a:ext cx="323688" cy="203199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mit Pfeil 14"/>
            <p:cNvCxnSpPr>
              <a:stCxn id="7" idx="2"/>
              <a:endCxn id="8" idx="7"/>
            </p:cNvCxnSpPr>
            <p:nvPr/>
          </p:nvCxnSpPr>
          <p:spPr>
            <a:xfrm flipV="1">
              <a:off x="6966857" y="1741715"/>
              <a:ext cx="275771" cy="3338285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/>
          </p:nvCxnSpPr>
          <p:spPr>
            <a:xfrm flipH="1">
              <a:off x="4137136" y="4039276"/>
              <a:ext cx="144014" cy="221839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/>
          </p:nvCxnSpPr>
          <p:spPr>
            <a:xfrm>
              <a:off x="4139952" y="4039276"/>
              <a:ext cx="144016" cy="221839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/>
          </p:nvCxnSpPr>
          <p:spPr>
            <a:xfrm flipH="1">
              <a:off x="3271644" y="1137166"/>
              <a:ext cx="144014" cy="221839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/>
          </p:nvCxnSpPr>
          <p:spPr>
            <a:xfrm>
              <a:off x="3274460" y="1137166"/>
              <a:ext cx="144016" cy="221839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feld 33"/>
            <p:cNvSpPr txBox="1"/>
            <p:nvPr/>
          </p:nvSpPr>
          <p:spPr>
            <a:xfrm>
              <a:off x="3962682" y="4246601"/>
              <a:ext cx="5175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 smtClean="0">
                  <a:solidFill>
                    <a:srgbClr val="C00000"/>
                  </a:solidFill>
                </a:rPr>
                <a:t>f(x)</a:t>
              </a:r>
              <a:endParaRPr lang="de-DE" sz="1600" dirty="0">
                <a:solidFill>
                  <a:srgbClr val="C00000"/>
                </a:solidFill>
              </a:endParaRPr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3271644" y="808257"/>
              <a:ext cx="5175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 smtClean="0">
                  <a:solidFill>
                    <a:srgbClr val="00B050"/>
                  </a:solidFill>
                </a:rPr>
                <a:t>g(x)</a:t>
              </a:r>
              <a:endParaRPr lang="de-DE" sz="1600" dirty="0">
                <a:solidFill>
                  <a:srgbClr val="00B050"/>
                </a:solidFill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7452320" y="4755086"/>
              <a:ext cx="43204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000" dirty="0" smtClean="0">
                  <a:latin typeface="Lucida Sans Unicode"/>
                  <a:cs typeface="Lucida Sans Unicode"/>
                </a:rPr>
                <a:t>ℝ</a:t>
              </a:r>
              <a:endParaRPr lang="de-DE" sz="4000" dirty="0"/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7776000" y="4585155"/>
              <a:ext cx="936104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000" dirty="0">
                  <a:latin typeface="Lucida Sans Unicode"/>
                  <a:cs typeface="Lucida Sans Unicode"/>
                </a:rPr>
                <a:t>ⁿ</a:t>
              </a:r>
              <a:endParaRPr lang="de-DE" sz="4000" dirty="0"/>
            </a:p>
            <a:p>
              <a:endParaRPr lang="de-DE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64462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uppieren 36"/>
          <p:cNvGrpSpPr/>
          <p:nvPr/>
        </p:nvGrpSpPr>
        <p:grpSpPr>
          <a:xfrm>
            <a:off x="1403648" y="1695487"/>
            <a:ext cx="7308456" cy="4213107"/>
            <a:chOff x="1403648" y="1695487"/>
            <a:chExt cx="7308456" cy="4213107"/>
          </a:xfrm>
        </p:grpSpPr>
        <p:cxnSp>
          <p:nvCxnSpPr>
            <p:cNvPr id="5" name="Gewinkelte Verbindung 4"/>
            <p:cNvCxnSpPr/>
            <p:nvPr/>
          </p:nvCxnSpPr>
          <p:spPr>
            <a:xfrm>
              <a:off x="1403648" y="1695487"/>
              <a:ext cx="6264696" cy="3893753"/>
            </a:xfrm>
            <a:prstGeom prst="bentConnector3">
              <a:avLst>
                <a:gd name="adj1" fmla="val 420"/>
              </a:avLst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Freihandform 5"/>
            <p:cNvSpPr/>
            <p:nvPr/>
          </p:nvSpPr>
          <p:spPr>
            <a:xfrm>
              <a:off x="3815873" y="3584104"/>
              <a:ext cx="2846183" cy="1670067"/>
            </a:xfrm>
            <a:custGeom>
              <a:avLst/>
              <a:gdLst>
                <a:gd name="connsiteX0" fmla="*/ 0 w 4659086"/>
                <a:gd name="connsiteY0" fmla="*/ 957965 h 957965"/>
                <a:gd name="connsiteX1" fmla="*/ 1901372 w 4659086"/>
                <a:gd name="connsiteY1" fmla="*/ 22 h 957965"/>
                <a:gd name="connsiteX2" fmla="*/ 4659086 w 4659086"/>
                <a:gd name="connsiteY2" fmla="*/ 928936 h 957965"/>
                <a:gd name="connsiteX0" fmla="*/ 0 w 4659086"/>
                <a:gd name="connsiteY0" fmla="*/ 979076 h 979076"/>
                <a:gd name="connsiteX1" fmla="*/ 841829 w 4659086"/>
                <a:gd name="connsiteY1" fmla="*/ 354961 h 979076"/>
                <a:gd name="connsiteX2" fmla="*/ 1901372 w 4659086"/>
                <a:gd name="connsiteY2" fmla="*/ 21133 h 979076"/>
                <a:gd name="connsiteX3" fmla="*/ 4659086 w 4659086"/>
                <a:gd name="connsiteY3" fmla="*/ 950047 h 979076"/>
                <a:gd name="connsiteX0" fmla="*/ 0 w 4659086"/>
                <a:gd name="connsiteY0" fmla="*/ 967373 h 967373"/>
                <a:gd name="connsiteX1" fmla="*/ 841829 w 4659086"/>
                <a:gd name="connsiteY1" fmla="*/ 343258 h 967373"/>
                <a:gd name="connsiteX2" fmla="*/ 1901372 w 4659086"/>
                <a:gd name="connsiteY2" fmla="*/ 9430 h 967373"/>
                <a:gd name="connsiteX3" fmla="*/ 2627086 w 4659086"/>
                <a:gd name="connsiteY3" fmla="*/ 169087 h 967373"/>
                <a:gd name="connsiteX4" fmla="*/ 4659086 w 4659086"/>
                <a:gd name="connsiteY4" fmla="*/ 938344 h 967373"/>
                <a:gd name="connsiteX0" fmla="*/ 738101 w 3873187"/>
                <a:gd name="connsiteY0" fmla="*/ 1112516 h 1112516"/>
                <a:gd name="connsiteX1" fmla="*/ 55930 w 3873187"/>
                <a:gd name="connsiteY1" fmla="*/ 343258 h 1112516"/>
                <a:gd name="connsiteX2" fmla="*/ 1115473 w 3873187"/>
                <a:gd name="connsiteY2" fmla="*/ 9430 h 1112516"/>
                <a:gd name="connsiteX3" fmla="*/ 1841187 w 3873187"/>
                <a:gd name="connsiteY3" fmla="*/ 169087 h 1112516"/>
                <a:gd name="connsiteX4" fmla="*/ 3873187 w 3873187"/>
                <a:gd name="connsiteY4" fmla="*/ 938344 h 1112516"/>
                <a:gd name="connsiteX0" fmla="*/ 1287578 w 4422664"/>
                <a:gd name="connsiteY0" fmla="*/ 1126445 h 1126445"/>
                <a:gd name="connsiteX1" fmla="*/ 39350 w 4422664"/>
                <a:gd name="connsiteY1" fmla="*/ 560387 h 1126445"/>
                <a:gd name="connsiteX2" fmla="*/ 1664950 w 4422664"/>
                <a:gd name="connsiteY2" fmla="*/ 23359 h 1126445"/>
                <a:gd name="connsiteX3" fmla="*/ 2390664 w 4422664"/>
                <a:gd name="connsiteY3" fmla="*/ 183016 h 1126445"/>
                <a:gd name="connsiteX4" fmla="*/ 4422664 w 4422664"/>
                <a:gd name="connsiteY4" fmla="*/ 952273 h 1126445"/>
                <a:gd name="connsiteX0" fmla="*/ 1287578 w 2490751"/>
                <a:gd name="connsiteY0" fmla="*/ 1126445 h 1126445"/>
                <a:gd name="connsiteX1" fmla="*/ 39350 w 2490751"/>
                <a:gd name="connsiteY1" fmla="*/ 560387 h 1126445"/>
                <a:gd name="connsiteX2" fmla="*/ 1664950 w 2490751"/>
                <a:gd name="connsiteY2" fmla="*/ 23359 h 1126445"/>
                <a:gd name="connsiteX3" fmla="*/ 2390664 w 2490751"/>
                <a:gd name="connsiteY3" fmla="*/ 183016 h 1126445"/>
                <a:gd name="connsiteX4" fmla="*/ 1897178 w 2490751"/>
                <a:gd name="connsiteY4" fmla="*/ 952273 h 1126445"/>
                <a:gd name="connsiteX0" fmla="*/ 1287578 w 2490751"/>
                <a:gd name="connsiteY0" fmla="*/ 1543924 h 1543924"/>
                <a:gd name="connsiteX1" fmla="*/ 39350 w 2490751"/>
                <a:gd name="connsiteY1" fmla="*/ 977866 h 1543924"/>
                <a:gd name="connsiteX2" fmla="*/ 1447235 w 2490751"/>
                <a:gd name="connsiteY2" fmla="*/ 5409 h 1543924"/>
                <a:gd name="connsiteX3" fmla="*/ 2390664 w 2490751"/>
                <a:gd name="connsiteY3" fmla="*/ 600495 h 1543924"/>
                <a:gd name="connsiteX4" fmla="*/ 1897178 w 2490751"/>
                <a:gd name="connsiteY4" fmla="*/ 1369752 h 1543924"/>
                <a:gd name="connsiteX0" fmla="*/ 1287578 w 1982292"/>
                <a:gd name="connsiteY0" fmla="*/ 1539428 h 1539428"/>
                <a:gd name="connsiteX1" fmla="*/ 39350 w 1982292"/>
                <a:gd name="connsiteY1" fmla="*/ 973370 h 1539428"/>
                <a:gd name="connsiteX2" fmla="*/ 1447235 w 1982292"/>
                <a:gd name="connsiteY2" fmla="*/ 913 h 1539428"/>
                <a:gd name="connsiteX3" fmla="*/ 1824607 w 1982292"/>
                <a:gd name="connsiteY3" fmla="*/ 799199 h 1539428"/>
                <a:gd name="connsiteX4" fmla="*/ 1897178 w 1982292"/>
                <a:gd name="connsiteY4" fmla="*/ 1365256 h 1539428"/>
                <a:gd name="connsiteX0" fmla="*/ 1480060 w 2068428"/>
                <a:gd name="connsiteY0" fmla="*/ 1539428 h 1539428"/>
                <a:gd name="connsiteX1" fmla="*/ 231832 w 2068428"/>
                <a:gd name="connsiteY1" fmla="*/ 973370 h 1539428"/>
                <a:gd name="connsiteX2" fmla="*/ 1639717 w 2068428"/>
                <a:gd name="connsiteY2" fmla="*/ 913 h 1539428"/>
                <a:gd name="connsiteX3" fmla="*/ 2017089 w 2068428"/>
                <a:gd name="connsiteY3" fmla="*/ 799199 h 1539428"/>
                <a:gd name="connsiteX4" fmla="*/ 28631 w 2068428"/>
                <a:gd name="connsiteY4" fmla="*/ 334742 h 1539428"/>
                <a:gd name="connsiteX0" fmla="*/ 1480060 w 2068428"/>
                <a:gd name="connsiteY0" fmla="*/ 1551646 h 1551646"/>
                <a:gd name="connsiteX1" fmla="*/ 1959032 w 2068428"/>
                <a:gd name="connsiteY1" fmla="*/ 361474 h 1551646"/>
                <a:gd name="connsiteX2" fmla="*/ 1639717 w 2068428"/>
                <a:gd name="connsiteY2" fmla="*/ 13131 h 1551646"/>
                <a:gd name="connsiteX3" fmla="*/ 2017089 w 2068428"/>
                <a:gd name="connsiteY3" fmla="*/ 811417 h 1551646"/>
                <a:gd name="connsiteX4" fmla="*/ 28631 w 2068428"/>
                <a:gd name="connsiteY4" fmla="*/ 346960 h 1551646"/>
                <a:gd name="connsiteX0" fmla="*/ 1480060 w 2806573"/>
                <a:gd name="connsiteY0" fmla="*/ 1542577 h 1542577"/>
                <a:gd name="connsiteX1" fmla="*/ 2757318 w 2806573"/>
                <a:gd name="connsiteY1" fmla="*/ 512062 h 1542577"/>
                <a:gd name="connsiteX2" fmla="*/ 1639717 w 2806573"/>
                <a:gd name="connsiteY2" fmla="*/ 4062 h 1542577"/>
                <a:gd name="connsiteX3" fmla="*/ 2017089 w 2806573"/>
                <a:gd name="connsiteY3" fmla="*/ 802348 h 1542577"/>
                <a:gd name="connsiteX4" fmla="*/ 28631 w 2806573"/>
                <a:gd name="connsiteY4" fmla="*/ 337891 h 1542577"/>
                <a:gd name="connsiteX0" fmla="*/ 0 w 2830286"/>
                <a:gd name="connsiteY0" fmla="*/ 1542577 h 1542577"/>
                <a:gd name="connsiteX1" fmla="*/ 1277258 w 2830286"/>
                <a:gd name="connsiteY1" fmla="*/ 512062 h 1542577"/>
                <a:gd name="connsiteX2" fmla="*/ 159657 w 2830286"/>
                <a:gd name="connsiteY2" fmla="*/ 4062 h 1542577"/>
                <a:gd name="connsiteX3" fmla="*/ 537029 w 2830286"/>
                <a:gd name="connsiteY3" fmla="*/ 802348 h 1542577"/>
                <a:gd name="connsiteX4" fmla="*/ 2830286 w 2830286"/>
                <a:gd name="connsiteY4" fmla="*/ 1295834 h 1542577"/>
                <a:gd name="connsiteX0" fmla="*/ 0 w 2830286"/>
                <a:gd name="connsiteY0" fmla="*/ 1550952 h 1550952"/>
                <a:gd name="connsiteX1" fmla="*/ 1277258 w 2830286"/>
                <a:gd name="connsiteY1" fmla="*/ 520437 h 1550952"/>
                <a:gd name="connsiteX2" fmla="*/ 159657 w 2830286"/>
                <a:gd name="connsiteY2" fmla="*/ 12437 h 1550952"/>
                <a:gd name="connsiteX3" fmla="*/ 537029 w 2830286"/>
                <a:gd name="connsiteY3" fmla="*/ 810723 h 1550952"/>
                <a:gd name="connsiteX4" fmla="*/ 2830286 w 2830286"/>
                <a:gd name="connsiteY4" fmla="*/ 1304209 h 1550952"/>
                <a:gd name="connsiteX0" fmla="*/ 0 w 2830286"/>
                <a:gd name="connsiteY0" fmla="*/ 1550952 h 1550952"/>
                <a:gd name="connsiteX1" fmla="*/ 1277258 w 2830286"/>
                <a:gd name="connsiteY1" fmla="*/ 520437 h 1550952"/>
                <a:gd name="connsiteX2" fmla="*/ 159657 w 2830286"/>
                <a:gd name="connsiteY2" fmla="*/ 12437 h 1550952"/>
                <a:gd name="connsiteX3" fmla="*/ 537029 w 2830286"/>
                <a:gd name="connsiteY3" fmla="*/ 810723 h 1550952"/>
                <a:gd name="connsiteX4" fmla="*/ 2830286 w 2830286"/>
                <a:gd name="connsiteY4" fmla="*/ 1304209 h 1550952"/>
                <a:gd name="connsiteX0" fmla="*/ 15897 w 2846183"/>
                <a:gd name="connsiteY0" fmla="*/ 1670067 h 1670067"/>
                <a:gd name="connsiteX1" fmla="*/ 1293155 w 2846183"/>
                <a:gd name="connsiteY1" fmla="*/ 639552 h 1670067"/>
                <a:gd name="connsiteX2" fmla="*/ 175554 w 2846183"/>
                <a:gd name="connsiteY2" fmla="*/ 131552 h 1670067"/>
                <a:gd name="connsiteX3" fmla="*/ 552926 w 2846183"/>
                <a:gd name="connsiteY3" fmla="*/ 929838 h 1670067"/>
                <a:gd name="connsiteX4" fmla="*/ 2846183 w 2846183"/>
                <a:gd name="connsiteY4" fmla="*/ 1423324 h 1670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46183" h="1670067">
                  <a:moveTo>
                    <a:pt x="15897" y="1670067"/>
                  </a:moveTo>
                  <a:cubicBezTo>
                    <a:pt x="156202" y="1566048"/>
                    <a:pt x="1310088" y="1089495"/>
                    <a:pt x="1293155" y="639552"/>
                  </a:cubicBezTo>
                  <a:cubicBezTo>
                    <a:pt x="1363307" y="160580"/>
                    <a:pt x="560182" y="-207115"/>
                    <a:pt x="175554" y="131552"/>
                  </a:cubicBezTo>
                  <a:cubicBezTo>
                    <a:pt x="-209074" y="470219"/>
                    <a:pt x="93307" y="775019"/>
                    <a:pt x="552926" y="929838"/>
                  </a:cubicBezTo>
                  <a:cubicBezTo>
                    <a:pt x="1012545" y="1084657"/>
                    <a:pt x="2507516" y="1295115"/>
                    <a:pt x="2846183" y="1423324"/>
                  </a:cubicBezTo>
                </a:path>
              </a:pathLst>
            </a:cu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5223768" y="4647364"/>
              <a:ext cx="6413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b="1" dirty="0" smtClean="0">
                  <a:solidFill>
                    <a:srgbClr val="C00000"/>
                  </a:solidFill>
                </a:rPr>
                <a:t>f</a:t>
              </a:r>
              <a:endParaRPr lang="de-DE" sz="2400" b="1" dirty="0">
                <a:solidFill>
                  <a:srgbClr val="C00000"/>
                </a:solidFill>
              </a:endParaRPr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4326666" y="1695487"/>
              <a:ext cx="35577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b="1" dirty="0" err="1" smtClean="0">
                  <a:solidFill>
                    <a:srgbClr val="00B050"/>
                  </a:solidFill>
                </a:rPr>
                <a:t>g</a:t>
              </a:r>
              <a:r>
                <a:rPr lang="de-DE" sz="2400" b="1" dirty="0" err="1" smtClean="0">
                  <a:solidFill>
                    <a:srgbClr val="00B050"/>
                  </a:solidFill>
                  <a:latin typeface="Lucida Sans Unicode"/>
                  <a:cs typeface="Lucida Sans Unicode"/>
                </a:rPr>
                <a:t>≡konstant</a:t>
              </a:r>
              <a:endParaRPr lang="de-DE" sz="2400" b="1" dirty="0">
                <a:solidFill>
                  <a:srgbClr val="00B050"/>
                </a:solidFill>
              </a:endParaRPr>
            </a:p>
          </p:txBody>
        </p:sp>
        <p:cxnSp>
          <p:nvCxnSpPr>
            <p:cNvPr id="10" name="Gerade Verbindung mit Pfeil 9"/>
            <p:cNvCxnSpPr>
              <a:stCxn id="6" idx="0"/>
            </p:cNvCxnSpPr>
            <p:nvPr/>
          </p:nvCxnSpPr>
          <p:spPr>
            <a:xfrm flipV="1">
              <a:off x="3831770" y="2325027"/>
              <a:ext cx="576415" cy="2929144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 Verbindung mit Pfeil 10"/>
            <p:cNvCxnSpPr>
              <a:stCxn id="6" idx="1"/>
            </p:cNvCxnSpPr>
            <p:nvPr/>
          </p:nvCxnSpPr>
          <p:spPr>
            <a:xfrm flipH="1" flipV="1">
              <a:off x="4480193" y="2325027"/>
              <a:ext cx="628835" cy="1898629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mit Pfeil 11"/>
            <p:cNvCxnSpPr>
              <a:stCxn id="6" idx="4"/>
            </p:cNvCxnSpPr>
            <p:nvPr/>
          </p:nvCxnSpPr>
          <p:spPr>
            <a:xfrm flipH="1" flipV="1">
              <a:off x="4480193" y="2241088"/>
              <a:ext cx="2181863" cy="276634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 Verbindung mit Pfeil 12"/>
            <p:cNvCxnSpPr>
              <a:stCxn id="6" idx="2"/>
            </p:cNvCxnSpPr>
            <p:nvPr/>
          </p:nvCxnSpPr>
          <p:spPr>
            <a:xfrm flipV="1">
              <a:off x="3991427" y="2325027"/>
              <a:ext cx="335239" cy="1390629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Gruppieren 21"/>
            <p:cNvGrpSpPr/>
            <p:nvPr/>
          </p:nvGrpSpPr>
          <p:grpSpPr>
            <a:xfrm>
              <a:off x="4333361" y="2157152"/>
              <a:ext cx="146832" cy="167872"/>
              <a:chOff x="4333361" y="2157152"/>
              <a:chExt cx="146832" cy="221839"/>
            </a:xfrm>
          </p:grpSpPr>
          <p:cxnSp>
            <p:nvCxnSpPr>
              <p:cNvPr id="16" name="Gerade Verbindung 15"/>
              <p:cNvCxnSpPr/>
              <p:nvPr/>
            </p:nvCxnSpPr>
            <p:spPr>
              <a:xfrm flipH="1">
                <a:off x="4333361" y="2157152"/>
                <a:ext cx="144014" cy="221839"/>
              </a:xfrm>
              <a:prstGeom prst="line">
                <a:avLst/>
              </a:prstGeom>
              <a:ln w="635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Gerade Verbindung 16"/>
              <p:cNvCxnSpPr/>
              <p:nvPr/>
            </p:nvCxnSpPr>
            <p:spPr>
              <a:xfrm>
                <a:off x="4336177" y="2157152"/>
                <a:ext cx="144016" cy="221839"/>
              </a:xfrm>
              <a:prstGeom prst="line">
                <a:avLst/>
              </a:prstGeom>
              <a:ln w="635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feld 19"/>
            <p:cNvSpPr txBox="1"/>
            <p:nvPr/>
          </p:nvSpPr>
          <p:spPr>
            <a:xfrm>
              <a:off x="7452320" y="4755086"/>
              <a:ext cx="43204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000" dirty="0" smtClean="0">
                  <a:latin typeface="Lucida Sans Unicode"/>
                  <a:cs typeface="Lucida Sans Unicode"/>
                </a:rPr>
                <a:t>ℝ</a:t>
              </a:r>
              <a:endParaRPr lang="de-DE" sz="4000" dirty="0"/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7776000" y="4585155"/>
              <a:ext cx="936104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000" dirty="0">
                  <a:latin typeface="Lucida Sans Unicode"/>
                  <a:cs typeface="Lucida Sans Unicode"/>
                </a:rPr>
                <a:t>ⁿ</a:t>
              </a:r>
              <a:endParaRPr lang="de-DE" sz="4000" dirty="0"/>
            </a:p>
            <a:p>
              <a:endParaRPr lang="de-DE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60882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/>
        </p:nvGrpSpPr>
        <p:grpSpPr>
          <a:xfrm>
            <a:off x="1043608" y="908720"/>
            <a:ext cx="6912768" cy="5040560"/>
            <a:chOff x="1043608" y="908720"/>
            <a:chExt cx="6912768" cy="5040560"/>
          </a:xfrm>
        </p:grpSpPr>
        <p:sp>
          <p:nvSpPr>
            <p:cNvPr id="2" name="Rechteck 1"/>
            <p:cNvSpPr/>
            <p:nvPr/>
          </p:nvSpPr>
          <p:spPr>
            <a:xfrm>
              <a:off x="1043608" y="908720"/>
              <a:ext cx="6912768" cy="5040560"/>
            </a:xfrm>
            <a:prstGeom prst="rect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" name="Textfeld 2"/>
            <p:cNvSpPr txBox="1"/>
            <p:nvPr/>
          </p:nvSpPr>
          <p:spPr>
            <a:xfrm>
              <a:off x="1331640" y="1052736"/>
              <a:ext cx="108012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400" b="1" dirty="0" smtClean="0"/>
                <a:t>X</a:t>
              </a:r>
              <a:endParaRPr lang="de-DE" sz="4400" b="1" dirty="0"/>
            </a:p>
          </p:txBody>
        </p:sp>
        <p:sp>
          <p:nvSpPr>
            <p:cNvPr id="6" name="Flussdiagramm: Verbindungsstelle 5"/>
            <p:cNvSpPr/>
            <p:nvPr/>
          </p:nvSpPr>
          <p:spPr>
            <a:xfrm>
              <a:off x="1475656" y="3717032"/>
              <a:ext cx="1872208" cy="1872208"/>
            </a:xfrm>
            <a:prstGeom prst="flowChartConnector">
              <a:avLst/>
            </a:prstGeom>
            <a:noFill/>
            <a:ln w="635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Herz 6"/>
            <p:cNvSpPr/>
            <p:nvPr/>
          </p:nvSpPr>
          <p:spPr>
            <a:xfrm>
              <a:off x="2460104" y="1437456"/>
              <a:ext cx="1775520" cy="1775520"/>
            </a:xfrm>
            <a:prstGeom prst="heart">
              <a:avLst/>
            </a:prstGeom>
            <a:noFill/>
            <a:ln w="635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Freihandform 7"/>
            <p:cNvSpPr/>
            <p:nvPr/>
          </p:nvSpPr>
          <p:spPr>
            <a:xfrm>
              <a:off x="3999612" y="2325216"/>
              <a:ext cx="3715263" cy="3260011"/>
            </a:xfrm>
            <a:custGeom>
              <a:avLst/>
              <a:gdLst>
                <a:gd name="connsiteX0" fmla="*/ 695076 w 3716337"/>
                <a:gd name="connsiteY0" fmla="*/ 3091747 h 3260578"/>
                <a:gd name="connsiteX1" fmla="*/ 1711076 w 3716337"/>
                <a:gd name="connsiteY1" fmla="*/ 2772433 h 3260578"/>
                <a:gd name="connsiteX2" fmla="*/ 1638504 w 3716337"/>
                <a:gd name="connsiteY2" fmla="*/ 2235404 h 3260578"/>
                <a:gd name="connsiteX3" fmla="*/ 1217590 w 3716337"/>
                <a:gd name="connsiteY3" fmla="*/ 2235404 h 3260578"/>
                <a:gd name="connsiteX4" fmla="*/ 1188561 w 3716337"/>
                <a:gd name="connsiteY4" fmla="*/ 2874033 h 3260578"/>
                <a:gd name="connsiteX5" fmla="*/ 1841704 w 3716337"/>
                <a:gd name="connsiteY5" fmla="*/ 3251404 h 3260578"/>
                <a:gd name="connsiteX6" fmla="*/ 2727076 w 3716337"/>
                <a:gd name="connsiteY6" fmla="*/ 2888547 h 3260578"/>
                <a:gd name="connsiteX7" fmla="*/ 2494847 w 3716337"/>
                <a:gd name="connsiteY7" fmla="*/ 2206375 h 3260578"/>
                <a:gd name="connsiteX8" fmla="*/ 1957819 w 3716337"/>
                <a:gd name="connsiteY8" fmla="*/ 2220890 h 3260578"/>
                <a:gd name="connsiteX9" fmla="*/ 2161019 w 3716337"/>
                <a:gd name="connsiteY9" fmla="*/ 3004661 h 3260578"/>
                <a:gd name="connsiteX10" fmla="*/ 2973819 w 3716337"/>
                <a:gd name="connsiteY10" fmla="*/ 3236890 h 3260578"/>
                <a:gd name="connsiteX11" fmla="*/ 3583419 w 3716337"/>
                <a:gd name="connsiteY11" fmla="*/ 2511175 h 3260578"/>
                <a:gd name="connsiteX12" fmla="*/ 3147990 w 3716337"/>
                <a:gd name="connsiteY12" fmla="*/ 1175861 h 3260578"/>
                <a:gd name="connsiteX13" fmla="*/ 2523876 w 3716337"/>
                <a:gd name="connsiteY13" fmla="*/ 1843518 h 3260578"/>
                <a:gd name="connsiteX14" fmla="*/ 3147990 w 3716337"/>
                <a:gd name="connsiteY14" fmla="*/ 2264433 h 3260578"/>
                <a:gd name="connsiteX15" fmla="*/ 3714047 w 3716337"/>
                <a:gd name="connsiteY15" fmla="*/ 1350033 h 3260578"/>
                <a:gd name="connsiteX16" fmla="*/ 2930276 w 3716337"/>
                <a:gd name="connsiteY16" fmla="*/ 217918 h 3260578"/>
                <a:gd name="connsiteX17" fmla="*/ 1623990 w 3716337"/>
                <a:gd name="connsiteY17" fmla="*/ 566261 h 3260578"/>
                <a:gd name="connsiteX18" fmla="*/ 2393247 w 3716337"/>
                <a:gd name="connsiteY18" fmla="*/ 1262947 h 3260578"/>
                <a:gd name="connsiteX19" fmla="*/ 2799647 w 3716337"/>
                <a:gd name="connsiteY19" fmla="*/ 725918 h 3260578"/>
                <a:gd name="connsiteX20" fmla="*/ 1623990 w 3716337"/>
                <a:gd name="connsiteY20" fmla="*/ 204 h 3260578"/>
                <a:gd name="connsiteX21" fmla="*/ 549933 w 3716337"/>
                <a:gd name="connsiteY21" fmla="*/ 798490 h 3260578"/>
                <a:gd name="connsiteX22" fmla="*/ 303190 w 3716337"/>
                <a:gd name="connsiteY22" fmla="*/ 1872547 h 3260578"/>
                <a:gd name="connsiteX23" fmla="*/ 1130504 w 3716337"/>
                <a:gd name="connsiteY23" fmla="*/ 1974147 h 3260578"/>
                <a:gd name="connsiteX24" fmla="*/ 1072447 w 3716337"/>
                <a:gd name="connsiteY24" fmla="*/ 1364547 h 3260578"/>
                <a:gd name="connsiteX25" fmla="*/ 70961 w 3716337"/>
                <a:gd name="connsiteY25" fmla="*/ 1887061 h 3260578"/>
                <a:gd name="connsiteX26" fmla="*/ 172561 w 3716337"/>
                <a:gd name="connsiteY26" fmla="*/ 2917575 h 3260578"/>
                <a:gd name="connsiteX27" fmla="*/ 898276 w 3716337"/>
                <a:gd name="connsiteY27" fmla="*/ 2757918 h 3260578"/>
                <a:gd name="connsiteX28" fmla="*/ 564447 w 3716337"/>
                <a:gd name="connsiteY28" fmla="*/ 2278947 h 3260578"/>
                <a:gd name="connsiteX29" fmla="*/ 303190 w 3716337"/>
                <a:gd name="connsiteY29" fmla="*/ 2670833 h 3260578"/>
                <a:gd name="connsiteX30" fmla="*/ 695076 w 3716337"/>
                <a:gd name="connsiteY30" fmla="*/ 3091747 h 3260578"/>
                <a:gd name="connsiteX0" fmla="*/ 695076 w 3716337"/>
                <a:gd name="connsiteY0" fmla="*/ 3091747 h 3260578"/>
                <a:gd name="connsiteX1" fmla="*/ 1711076 w 3716337"/>
                <a:gd name="connsiteY1" fmla="*/ 2772433 h 3260578"/>
                <a:gd name="connsiteX2" fmla="*/ 1638504 w 3716337"/>
                <a:gd name="connsiteY2" fmla="*/ 2235404 h 3260578"/>
                <a:gd name="connsiteX3" fmla="*/ 1217590 w 3716337"/>
                <a:gd name="connsiteY3" fmla="*/ 2235404 h 3260578"/>
                <a:gd name="connsiteX4" fmla="*/ 1188561 w 3716337"/>
                <a:gd name="connsiteY4" fmla="*/ 2874033 h 3260578"/>
                <a:gd name="connsiteX5" fmla="*/ 1841704 w 3716337"/>
                <a:gd name="connsiteY5" fmla="*/ 3251404 h 3260578"/>
                <a:gd name="connsiteX6" fmla="*/ 2727076 w 3716337"/>
                <a:gd name="connsiteY6" fmla="*/ 2888547 h 3260578"/>
                <a:gd name="connsiteX7" fmla="*/ 2494847 w 3716337"/>
                <a:gd name="connsiteY7" fmla="*/ 2206375 h 3260578"/>
                <a:gd name="connsiteX8" fmla="*/ 1957819 w 3716337"/>
                <a:gd name="connsiteY8" fmla="*/ 2220890 h 3260578"/>
                <a:gd name="connsiteX9" fmla="*/ 2161019 w 3716337"/>
                <a:gd name="connsiteY9" fmla="*/ 3004661 h 3260578"/>
                <a:gd name="connsiteX10" fmla="*/ 2973819 w 3716337"/>
                <a:gd name="connsiteY10" fmla="*/ 3236890 h 3260578"/>
                <a:gd name="connsiteX11" fmla="*/ 3583419 w 3716337"/>
                <a:gd name="connsiteY11" fmla="*/ 2511175 h 3260578"/>
                <a:gd name="connsiteX12" fmla="*/ 3147990 w 3716337"/>
                <a:gd name="connsiteY12" fmla="*/ 1175861 h 3260578"/>
                <a:gd name="connsiteX13" fmla="*/ 2523876 w 3716337"/>
                <a:gd name="connsiteY13" fmla="*/ 1843518 h 3260578"/>
                <a:gd name="connsiteX14" fmla="*/ 3147990 w 3716337"/>
                <a:gd name="connsiteY14" fmla="*/ 2264433 h 3260578"/>
                <a:gd name="connsiteX15" fmla="*/ 3714047 w 3716337"/>
                <a:gd name="connsiteY15" fmla="*/ 1350033 h 3260578"/>
                <a:gd name="connsiteX16" fmla="*/ 2930276 w 3716337"/>
                <a:gd name="connsiteY16" fmla="*/ 217918 h 3260578"/>
                <a:gd name="connsiteX17" fmla="*/ 1623990 w 3716337"/>
                <a:gd name="connsiteY17" fmla="*/ 566261 h 3260578"/>
                <a:gd name="connsiteX18" fmla="*/ 2393247 w 3716337"/>
                <a:gd name="connsiteY18" fmla="*/ 1262947 h 3260578"/>
                <a:gd name="connsiteX19" fmla="*/ 2799647 w 3716337"/>
                <a:gd name="connsiteY19" fmla="*/ 725918 h 3260578"/>
                <a:gd name="connsiteX20" fmla="*/ 1623990 w 3716337"/>
                <a:gd name="connsiteY20" fmla="*/ 204 h 3260578"/>
                <a:gd name="connsiteX21" fmla="*/ 549933 w 3716337"/>
                <a:gd name="connsiteY21" fmla="*/ 798490 h 3260578"/>
                <a:gd name="connsiteX22" fmla="*/ 303190 w 3716337"/>
                <a:gd name="connsiteY22" fmla="*/ 1872547 h 3260578"/>
                <a:gd name="connsiteX23" fmla="*/ 1130504 w 3716337"/>
                <a:gd name="connsiteY23" fmla="*/ 1974147 h 3260578"/>
                <a:gd name="connsiteX24" fmla="*/ 1072447 w 3716337"/>
                <a:gd name="connsiteY24" fmla="*/ 1364547 h 3260578"/>
                <a:gd name="connsiteX25" fmla="*/ 70961 w 3716337"/>
                <a:gd name="connsiteY25" fmla="*/ 1887061 h 3260578"/>
                <a:gd name="connsiteX26" fmla="*/ 172561 w 3716337"/>
                <a:gd name="connsiteY26" fmla="*/ 2917575 h 3260578"/>
                <a:gd name="connsiteX27" fmla="*/ 898276 w 3716337"/>
                <a:gd name="connsiteY27" fmla="*/ 2757918 h 3260578"/>
                <a:gd name="connsiteX28" fmla="*/ 564447 w 3716337"/>
                <a:gd name="connsiteY28" fmla="*/ 2278947 h 3260578"/>
                <a:gd name="connsiteX29" fmla="*/ 303190 w 3716337"/>
                <a:gd name="connsiteY29" fmla="*/ 2670833 h 3260578"/>
                <a:gd name="connsiteX30" fmla="*/ 695076 w 3716337"/>
                <a:gd name="connsiteY30" fmla="*/ 3091747 h 3260578"/>
                <a:gd name="connsiteX0" fmla="*/ 695076 w 3716337"/>
                <a:gd name="connsiteY0" fmla="*/ 3091747 h 3260578"/>
                <a:gd name="connsiteX1" fmla="*/ 1711076 w 3716337"/>
                <a:gd name="connsiteY1" fmla="*/ 2772433 h 3260578"/>
                <a:gd name="connsiteX2" fmla="*/ 1638504 w 3716337"/>
                <a:gd name="connsiteY2" fmla="*/ 2235404 h 3260578"/>
                <a:gd name="connsiteX3" fmla="*/ 1217590 w 3716337"/>
                <a:gd name="connsiteY3" fmla="*/ 2235404 h 3260578"/>
                <a:gd name="connsiteX4" fmla="*/ 1188561 w 3716337"/>
                <a:gd name="connsiteY4" fmla="*/ 2874033 h 3260578"/>
                <a:gd name="connsiteX5" fmla="*/ 1841704 w 3716337"/>
                <a:gd name="connsiteY5" fmla="*/ 3251404 h 3260578"/>
                <a:gd name="connsiteX6" fmla="*/ 2727076 w 3716337"/>
                <a:gd name="connsiteY6" fmla="*/ 2888547 h 3260578"/>
                <a:gd name="connsiteX7" fmla="*/ 2494847 w 3716337"/>
                <a:gd name="connsiteY7" fmla="*/ 2206375 h 3260578"/>
                <a:gd name="connsiteX8" fmla="*/ 1957819 w 3716337"/>
                <a:gd name="connsiteY8" fmla="*/ 2220890 h 3260578"/>
                <a:gd name="connsiteX9" fmla="*/ 2161019 w 3716337"/>
                <a:gd name="connsiteY9" fmla="*/ 3004661 h 3260578"/>
                <a:gd name="connsiteX10" fmla="*/ 2973819 w 3716337"/>
                <a:gd name="connsiteY10" fmla="*/ 3236890 h 3260578"/>
                <a:gd name="connsiteX11" fmla="*/ 3583419 w 3716337"/>
                <a:gd name="connsiteY11" fmla="*/ 2511175 h 3260578"/>
                <a:gd name="connsiteX12" fmla="*/ 3147990 w 3716337"/>
                <a:gd name="connsiteY12" fmla="*/ 1175861 h 3260578"/>
                <a:gd name="connsiteX13" fmla="*/ 2523876 w 3716337"/>
                <a:gd name="connsiteY13" fmla="*/ 1843518 h 3260578"/>
                <a:gd name="connsiteX14" fmla="*/ 3147990 w 3716337"/>
                <a:gd name="connsiteY14" fmla="*/ 2264433 h 3260578"/>
                <a:gd name="connsiteX15" fmla="*/ 3714047 w 3716337"/>
                <a:gd name="connsiteY15" fmla="*/ 1350033 h 3260578"/>
                <a:gd name="connsiteX16" fmla="*/ 2930276 w 3716337"/>
                <a:gd name="connsiteY16" fmla="*/ 217918 h 3260578"/>
                <a:gd name="connsiteX17" fmla="*/ 1885248 w 3716337"/>
                <a:gd name="connsiteY17" fmla="*/ 566261 h 3260578"/>
                <a:gd name="connsiteX18" fmla="*/ 2393247 w 3716337"/>
                <a:gd name="connsiteY18" fmla="*/ 1262947 h 3260578"/>
                <a:gd name="connsiteX19" fmla="*/ 2799647 w 3716337"/>
                <a:gd name="connsiteY19" fmla="*/ 725918 h 3260578"/>
                <a:gd name="connsiteX20" fmla="*/ 1623990 w 3716337"/>
                <a:gd name="connsiteY20" fmla="*/ 204 h 3260578"/>
                <a:gd name="connsiteX21" fmla="*/ 549933 w 3716337"/>
                <a:gd name="connsiteY21" fmla="*/ 798490 h 3260578"/>
                <a:gd name="connsiteX22" fmla="*/ 303190 w 3716337"/>
                <a:gd name="connsiteY22" fmla="*/ 1872547 h 3260578"/>
                <a:gd name="connsiteX23" fmla="*/ 1130504 w 3716337"/>
                <a:gd name="connsiteY23" fmla="*/ 1974147 h 3260578"/>
                <a:gd name="connsiteX24" fmla="*/ 1072447 w 3716337"/>
                <a:gd name="connsiteY24" fmla="*/ 1364547 h 3260578"/>
                <a:gd name="connsiteX25" fmla="*/ 70961 w 3716337"/>
                <a:gd name="connsiteY25" fmla="*/ 1887061 h 3260578"/>
                <a:gd name="connsiteX26" fmla="*/ 172561 w 3716337"/>
                <a:gd name="connsiteY26" fmla="*/ 2917575 h 3260578"/>
                <a:gd name="connsiteX27" fmla="*/ 898276 w 3716337"/>
                <a:gd name="connsiteY27" fmla="*/ 2757918 h 3260578"/>
                <a:gd name="connsiteX28" fmla="*/ 564447 w 3716337"/>
                <a:gd name="connsiteY28" fmla="*/ 2278947 h 3260578"/>
                <a:gd name="connsiteX29" fmla="*/ 303190 w 3716337"/>
                <a:gd name="connsiteY29" fmla="*/ 2670833 h 3260578"/>
                <a:gd name="connsiteX30" fmla="*/ 695076 w 3716337"/>
                <a:gd name="connsiteY30" fmla="*/ 3091747 h 3260578"/>
                <a:gd name="connsiteX0" fmla="*/ 695076 w 3716337"/>
                <a:gd name="connsiteY0" fmla="*/ 3091730 h 3260561"/>
                <a:gd name="connsiteX1" fmla="*/ 1711076 w 3716337"/>
                <a:gd name="connsiteY1" fmla="*/ 2772416 h 3260561"/>
                <a:gd name="connsiteX2" fmla="*/ 1638504 w 3716337"/>
                <a:gd name="connsiteY2" fmla="*/ 2235387 h 3260561"/>
                <a:gd name="connsiteX3" fmla="*/ 1217590 w 3716337"/>
                <a:gd name="connsiteY3" fmla="*/ 2235387 h 3260561"/>
                <a:gd name="connsiteX4" fmla="*/ 1188561 w 3716337"/>
                <a:gd name="connsiteY4" fmla="*/ 2874016 h 3260561"/>
                <a:gd name="connsiteX5" fmla="*/ 1841704 w 3716337"/>
                <a:gd name="connsiteY5" fmla="*/ 3251387 h 3260561"/>
                <a:gd name="connsiteX6" fmla="*/ 2727076 w 3716337"/>
                <a:gd name="connsiteY6" fmla="*/ 2888530 h 3260561"/>
                <a:gd name="connsiteX7" fmla="*/ 2494847 w 3716337"/>
                <a:gd name="connsiteY7" fmla="*/ 2206358 h 3260561"/>
                <a:gd name="connsiteX8" fmla="*/ 1957819 w 3716337"/>
                <a:gd name="connsiteY8" fmla="*/ 2220873 h 3260561"/>
                <a:gd name="connsiteX9" fmla="*/ 2161019 w 3716337"/>
                <a:gd name="connsiteY9" fmla="*/ 3004644 h 3260561"/>
                <a:gd name="connsiteX10" fmla="*/ 2973819 w 3716337"/>
                <a:gd name="connsiteY10" fmla="*/ 3236873 h 3260561"/>
                <a:gd name="connsiteX11" fmla="*/ 3583419 w 3716337"/>
                <a:gd name="connsiteY11" fmla="*/ 2511158 h 3260561"/>
                <a:gd name="connsiteX12" fmla="*/ 3147990 w 3716337"/>
                <a:gd name="connsiteY12" fmla="*/ 1175844 h 3260561"/>
                <a:gd name="connsiteX13" fmla="*/ 2523876 w 3716337"/>
                <a:gd name="connsiteY13" fmla="*/ 1843501 h 3260561"/>
                <a:gd name="connsiteX14" fmla="*/ 3147990 w 3716337"/>
                <a:gd name="connsiteY14" fmla="*/ 2264416 h 3260561"/>
                <a:gd name="connsiteX15" fmla="*/ 3714047 w 3716337"/>
                <a:gd name="connsiteY15" fmla="*/ 1350016 h 3260561"/>
                <a:gd name="connsiteX16" fmla="*/ 2930276 w 3716337"/>
                <a:gd name="connsiteY16" fmla="*/ 217901 h 3260561"/>
                <a:gd name="connsiteX17" fmla="*/ 1885248 w 3716337"/>
                <a:gd name="connsiteY17" fmla="*/ 566244 h 3260561"/>
                <a:gd name="connsiteX18" fmla="*/ 2219076 w 3716337"/>
                <a:gd name="connsiteY18" fmla="*/ 958130 h 3260561"/>
                <a:gd name="connsiteX19" fmla="*/ 2799647 w 3716337"/>
                <a:gd name="connsiteY19" fmla="*/ 725901 h 3260561"/>
                <a:gd name="connsiteX20" fmla="*/ 1623990 w 3716337"/>
                <a:gd name="connsiteY20" fmla="*/ 187 h 3260561"/>
                <a:gd name="connsiteX21" fmla="*/ 549933 w 3716337"/>
                <a:gd name="connsiteY21" fmla="*/ 798473 h 3260561"/>
                <a:gd name="connsiteX22" fmla="*/ 303190 w 3716337"/>
                <a:gd name="connsiteY22" fmla="*/ 1872530 h 3260561"/>
                <a:gd name="connsiteX23" fmla="*/ 1130504 w 3716337"/>
                <a:gd name="connsiteY23" fmla="*/ 1974130 h 3260561"/>
                <a:gd name="connsiteX24" fmla="*/ 1072447 w 3716337"/>
                <a:gd name="connsiteY24" fmla="*/ 1364530 h 3260561"/>
                <a:gd name="connsiteX25" fmla="*/ 70961 w 3716337"/>
                <a:gd name="connsiteY25" fmla="*/ 1887044 h 3260561"/>
                <a:gd name="connsiteX26" fmla="*/ 172561 w 3716337"/>
                <a:gd name="connsiteY26" fmla="*/ 2917558 h 3260561"/>
                <a:gd name="connsiteX27" fmla="*/ 898276 w 3716337"/>
                <a:gd name="connsiteY27" fmla="*/ 2757901 h 3260561"/>
                <a:gd name="connsiteX28" fmla="*/ 564447 w 3716337"/>
                <a:gd name="connsiteY28" fmla="*/ 2278930 h 3260561"/>
                <a:gd name="connsiteX29" fmla="*/ 303190 w 3716337"/>
                <a:gd name="connsiteY29" fmla="*/ 2670816 h 3260561"/>
                <a:gd name="connsiteX30" fmla="*/ 695076 w 3716337"/>
                <a:gd name="connsiteY30" fmla="*/ 3091730 h 3260561"/>
                <a:gd name="connsiteX0" fmla="*/ 695076 w 3716337"/>
                <a:gd name="connsiteY0" fmla="*/ 3092048 h 3260879"/>
                <a:gd name="connsiteX1" fmla="*/ 1711076 w 3716337"/>
                <a:gd name="connsiteY1" fmla="*/ 2772734 h 3260879"/>
                <a:gd name="connsiteX2" fmla="*/ 1638504 w 3716337"/>
                <a:gd name="connsiteY2" fmla="*/ 2235705 h 3260879"/>
                <a:gd name="connsiteX3" fmla="*/ 1217590 w 3716337"/>
                <a:gd name="connsiteY3" fmla="*/ 2235705 h 3260879"/>
                <a:gd name="connsiteX4" fmla="*/ 1188561 w 3716337"/>
                <a:gd name="connsiteY4" fmla="*/ 2874334 h 3260879"/>
                <a:gd name="connsiteX5" fmla="*/ 1841704 w 3716337"/>
                <a:gd name="connsiteY5" fmla="*/ 3251705 h 3260879"/>
                <a:gd name="connsiteX6" fmla="*/ 2727076 w 3716337"/>
                <a:gd name="connsiteY6" fmla="*/ 2888848 h 3260879"/>
                <a:gd name="connsiteX7" fmla="*/ 2494847 w 3716337"/>
                <a:gd name="connsiteY7" fmla="*/ 2206676 h 3260879"/>
                <a:gd name="connsiteX8" fmla="*/ 1957819 w 3716337"/>
                <a:gd name="connsiteY8" fmla="*/ 2221191 h 3260879"/>
                <a:gd name="connsiteX9" fmla="*/ 2161019 w 3716337"/>
                <a:gd name="connsiteY9" fmla="*/ 3004962 h 3260879"/>
                <a:gd name="connsiteX10" fmla="*/ 2973819 w 3716337"/>
                <a:gd name="connsiteY10" fmla="*/ 3237191 h 3260879"/>
                <a:gd name="connsiteX11" fmla="*/ 3583419 w 3716337"/>
                <a:gd name="connsiteY11" fmla="*/ 2511476 h 3260879"/>
                <a:gd name="connsiteX12" fmla="*/ 3147990 w 3716337"/>
                <a:gd name="connsiteY12" fmla="*/ 1176162 h 3260879"/>
                <a:gd name="connsiteX13" fmla="*/ 2523876 w 3716337"/>
                <a:gd name="connsiteY13" fmla="*/ 1843819 h 3260879"/>
                <a:gd name="connsiteX14" fmla="*/ 3147990 w 3716337"/>
                <a:gd name="connsiteY14" fmla="*/ 2264734 h 3260879"/>
                <a:gd name="connsiteX15" fmla="*/ 3714047 w 3716337"/>
                <a:gd name="connsiteY15" fmla="*/ 1350334 h 3260879"/>
                <a:gd name="connsiteX16" fmla="*/ 2930276 w 3716337"/>
                <a:gd name="connsiteY16" fmla="*/ 218219 h 3260879"/>
                <a:gd name="connsiteX17" fmla="*/ 1885248 w 3716337"/>
                <a:gd name="connsiteY17" fmla="*/ 566562 h 3260879"/>
                <a:gd name="connsiteX18" fmla="*/ 2219076 w 3716337"/>
                <a:gd name="connsiteY18" fmla="*/ 958448 h 3260879"/>
                <a:gd name="connsiteX19" fmla="*/ 2625475 w 3716337"/>
                <a:gd name="connsiteY19" fmla="*/ 682676 h 3260879"/>
                <a:gd name="connsiteX20" fmla="*/ 1623990 w 3716337"/>
                <a:gd name="connsiteY20" fmla="*/ 505 h 3260879"/>
                <a:gd name="connsiteX21" fmla="*/ 549933 w 3716337"/>
                <a:gd name="connsiteY21" fmla="*/ 798791 h 3260879"/>
                <a:gd name="connsiteX22" fmla="*/ 303190 w 3716337"/>
                <a:gd name="connsiteY22" fmla="*/ 1872848 h 3260879"/>
                <a:gd name="connsiteX23" fmla="*/ 1130504 w 3716337"/>
                <a:gd name="connsiteY23" fmla="*/ 1974448 h 3260879"/>
                <a:gd name="connsiteX24" fmla="*/ 1072447 w 3716337"/>
                <a:gd name="connsiteY24" fmla="*/ 1364848 h 3260879"/>
                <a:gd name="connsiteX25" fmla="*/ 70961 w 3716337"/>
                <a:gd name="connsiteY25" fmla="*/ 1887362 h 3260879"/>
                <a:gd name="connsiteX26" fmla="*/ 172561 w 3716337"/>
                <a:gd name="connsiteY26" fmla="*/ 2917876 h 3260879"/>
                <a:gd name="connsiteX27" fmla="*/ 898276 w 3716337"/>
                <a:gd name="connsiteY27" fmla="*/ 2758219 h 3260879"/>
                <a:gd name="connsiteX28" fmla="*/ 564447 w 3716337"/>
                <a:gd name="connsiteY28" fmla="*/ 2279248 h 3260879"/>
                <a:gd name="connsiteX29" fmla="*/ 303190 w 3716337"/>
                <a:gd name="connsiteY29" fmla="*/ 2671134 h 3260879"/>
                <a:gd name="connsiteX30" fmla="*/ 695076 w 3716337"/>
                <a:gd name="connsiteY30" fmla="*/ 3092048 h 3260879"/>
                <a:gd name="connsiteX0" fmla="*/ 695076 w 3716337"/>
                <a:gd name="connsiteY0" fmla="*/ 3092076 h 3260907"/>
                <a:gd name="connsiteX1" fmla="*/ 1711076 w 3716337"/>
                <a:gd name="connsiteY1" fmla="*/ 2772762 h 3260907"/>
                <a:gd name="connsiteX2" fmla="*/ 1638504 w 3716337"/>
                <a:gd name="connsiteY2" fmla="*/ 2235733 h 3260907"/>
                <a:gd name="connsiteX3" fmla="*/ 1217590 w 3716337"/>
                <a:gd name="connsiteY3" fmla="*/ 2235733 h 3260907"/>
                <a:gd name="connsiteX4" fmla="*/ 1188561 w 3716337"/>
                <a:gd name="connsiteY4" fmla="*/ 2874362 h 3260907"/>
                <a:gd name="connsiteX5" fmla="*/ 1841704 w 3716337"/>
                <a:gd name="connsiteY5" fmla="*/ 3251733 h 3260907"/>
                <a:gd name="connsiteX6" fmla="*/ 2727076 w 3716337"/>
                <a:gd name="connsiteY6" fmla="*/ 2888876 h 3260907"/>
                <a:gd name="connsiteX7" fmla="*/ 2494847 w 3716337"/>
                <a:gd name="connsiteY7" fmla="*/ 2206704 h 3260907"/>
                <a:gd name="connsiteX8" fmla="*/ 1957819 w 3716337"/>
                <a:gd name="connsiteY8" fmla="*/ 2221219 h 3260907"/>
                <a:gd name="connsiteX9" fmla="*/ 2161019 w 3716337"/>
                <a:gd name="connsiteY9" fmla="*/ 3004990 h 3260907"/>
                <a:gd name="connsiteX10" fmla="*/ 2973819 w 3716337"/>
                <a:gd name="connsiteY10" fmla="*/ 3237219 h 3260907"/>
                <a:gd name="connsiteX11" fmla="*/ 3583419 w 3716337"/>
                <a:gd name="connsiteY11" fmla="*/ 2511504 h 3260907"/>
                <a:gd name="connsiteX12" fmla="*/ 3147990 w 3716337"/>
                <a:gd name="connsiteY12" fmla="*/ 1176190 h 3260907"/>
                <a:gd name="connsiteX13" fmla="*/ 2523876 w 3716337"/>
                <a:gd name="connsiteY13" fmla="*/ 1843847 h 3260907"/>
                <a:gd name="connsiteX14" fmla="*/ 3147990 w 3716337"/>
                <a:gd name="connsiteY14" fmla="*/ 2264762 h 3260907"/>
                <a:gd name="connsiteX15" fmla="*/ 3714047 w 3716337"/>
                <a:gd name="connsiteY15" fmla="*/ 1350362 h 3260907"/>
                <a:gd name="connsiteX16" fmla="*/ 2930276 w 3716337"/>
                <a:gd name="connsiteY16" fmla="*/ 218247 h 3260907"/>
                <a:gd name="connsiteX17" fmla="*/ 1885248 w 3716337"/>
                <a:gd name="connsiteY17" fmla="*/ 566590 h 3260907"/>
                <a:gd name="connsiteX18" fmla="*/ 2219076 w 3716337"/>
                <a:gd name="connsiteY18" fmla="*/ 958476 h 3260907"/>
                <a:gd name="connsiteX19" fmla="*/ 2625475 w 3716337"/>
                <a:gd name="connsiteY19" fmla="*/ 682704 h 3260907"/>
                <a:gd name="connsiteX20" fmla="*/ 1623990 w 3716337"/>
                <a:gd name="connsiteY20" fmla="*/ 533 h 3260907"/>
                <a:gd name="connsiteX21" fmla="*/ 549933 w 3716337"/>
                <a:gd name="connsiteY21" fmla="*/ 798819 h 3260907"/>
                <a:gd name="connsiteX22" fmla="*/ 303190 w 3716337"/>
                <a:gd name="connsiteY22" fmla="*/ 1872876 h 3260907"/>
                <a:gd name="connsiteX23" fmla="*/ 1130504 w 3716337"/>
                <a:gd name="connsiteY23" fmla="*/ 1974476 h 3260907"/>
                <a:gd name="connsiteX24" fmla="*/ 1072447 w 3716337"/>
                <a:gd name="connsiteY24" fmla="*/ 1364876 h 3260907"/>
                <a:gd name="connsiteX25" fmla="*/ 70961 w 3716337"/>
                <a:gd name="connsiteY25" fmla="*/ 1887390 h 3260907"/>
                <a:gd name="connsiteX26" fmla="*/ 172561 w 3716337"/>
                <a:gd name="connsiteY26" fmla="*/ 2917904 h 3260907"/>
                <a:gd name="connsiteX27" fmla="*/ 898276 w 3716337"/>
                <a:gd name="connsiteY27" fmla="*/ 2758247 h 3260907"/>
                <a:gd name="connsiteX28" fmla="*/ 564447 w 3716337"/>
                <a:gd name="connsiteY28" fmla="*/ 2279276 h 3260907"/>
                <a:gd name="connsiteX29" fmla="*/ 303190 w 3716337"/>
                <a:gd name="connsiteY29" fmla="*/ 2671162 h 3260907"/>
                <a:gd name="connsiteX30" fmla="*/ 695076 w 3716337"/>
                <a:gd name="connsiteY30" fmla="*/ 3092076 h 3260907"/>
                <a:gd name="connsiteX0" fmla="*/ 695076 w 3716337"/>
                <a:gd name="connsiteY0" fmla="*/ 3093101 h 3261932"/>
                <a:gd name="connsiteX1" fmla="*/ 1711076 w 3716337"/>
                <a:gd name="connsiteY1" fmla="*/ 2773787 h 3261932"/>
                <a:gd name="connsiteX2" fmla="*/ 1638504 w 3716337"/>
                <a:gd name="connsiteY2" fmla="*/ 2236758 h 3261932"/>
                <a:gd name="connsiteX3" fmla="*/ 1217590 w 3716337"/>
                <a:gd name="connsiteY3" fmla="*/ 2236758 h 3261932"/>
                <a:gd name="connsiteX4" fmla="*/ 1188561 w 3716337"/>
                <a:gd name="connsiteY4" fmla="*/ 2875387 h 3261932"/>
                <a:gd name="connsiteX5" fmla="*/ 1841704 w 3716337"/>
                <a:gd name="connsiteY5" fmla="*/ 3252758 h 3261932"/>
                <a:gd name="connsiteX6" fmla="*/ 2727076 w 3716337"/>
                <a:gd name="connsiteY6" fmla="*/ 2889901 h 3261932"/>
                <a:gd name="connsiteX7" fmla="*/ 2494847 w 3716337"/>
                <a:gd name="connsiteY7" fmla="*/ 2207729 h 3261932"/>
                <a:gd name="connsiteX8" fmla="*/ 1957819 w 3716337"/>
                <a:gd name="connsiteY8" fmla="*/ 2222244 h 3261932"/>
                <a:gd name="connsiteX9" fmla="*/ 2161019 w 3716337"/>
                <a:gd name="connsiteY9" fmla="*/ 3006015 h 3261932"/>
                <a:gd name="connsiteX10" fmla="*/ 2973819 w 3716337"/>
                <a:gd name="connsiteY10" fmla="*/ 3238244 h 3261932"/>
                <a:gd name="connsiteX11" fmla="*/ 3583419 w 3716337"/>
                <a:gd name="connsiteY11" fmla="*/ 2512529 h 3261932"/>
                <a:gd name="connsiteX12" fmla="*/ 3147990 w 3716337"/>
                <a:gd name="connsiteY12" fmla="*/ 1177215 h 3261932"/>
                <a:gd name="connsiteX13" fmla="*/ 2523876 w 3716337"/>
                <a:gd name="connsiteY13" fmla="*/ 1844872 h 3261932"/>
                <a:gd name="connsiteX14" fmla="*/ 3147990 w 3716337"/>
                <a:gd name="connsiteY14" fmla="*/ 2265787 h 3261932"/>
                <a:gd name="connsiteX15" fmla="*/ 3714047 w 3716337"/>
                <a:gd name="connsiteY15" fmla="*/ 1351387 h 3261932"/>
                <a:gd name="connsiteX16" fmla="*/ 2930276 w 3716337"/>
                <a:gd name="connsiteY16" fmla="*/ 219272 h 3261932"/>
                <a:gd name="connsiteX17" fmla="*/ 1885248 w 3716337"/>
                <a:gd name="connsiteY17" fmla="*/ 567615 h 3261932"/>
                <a:gd name="connsiteX18" fmla="*/ 2219076 w 3716337"/>
                <a:gd name="connsiteY18" fmla="*/ 959501 h 3261932"/>
                <a:gd name="connsiteX19" fmla="*/ 2625475 w 3716337"/>
                <a:gd name="connsiteY19" fmla="*/ 683729 h 3261932"/>
                <a:gd name="connsiteX20" fmla="*/ 1623990 w 3716337"/>
                <a:gd name="connsiteY20" fmla="*/ 1558 h 3261932"/>
                <a:gd name="connsiteX21" fmla="*/ 549933 w 3716337"/>
                <a:gd name="connsiteY21" fmla="*/ 799844 h 3261932"/>
                <a:gd name="connsiteX22" fmla="*/ 303190 w 3716337"/>
                <a:gd name="connsiteY22" fmla="*/ 1873901 h 3261932"/>
                <a:gd name="connsiteX23" fmla="*/ 1130504 w 3716337"/>
                <a:gd name="connsiteY23" fmla="*/ 1975501 h 3261932"/>
                <a:gd name="connsiteX24" fmla="*/ 1072447 w 3716337"/>
                <a:gd name="connsiteY24" fmla="*/ 1365901 h 3261932"/>
                <a:gd name="connsiteX25" fmla="*/ 70961 w 3716337"/>
                <a:gd name="connsiteY25" fmla="*/ 1888415 h 3261932"/>
                <a:gd name="connsiteX26" fmla="*/ 172561 w 3716337"/>
                <a:gd name="connsiteY26" fmla="*/ 2918929 h 3261932"/>
                <a:gd name="connsiteX27" fmla="*/ 898276 w 3716337"/>
                <a:gd name="connsiteY27" fmla="*/ 2759272 h 3261932"/>
                <a:gd name="connsiteX28" fmla="*/ 564447 w 3716337"/>
                <a:gd name="connsiteY28" fmla="*/ 2280301 h 3261932"/>
                <a:gd name="connsiteX29" fmla="*/ 303190 w 3716337"/>
                <a:gd name="connsiteY29" fmla="*/ 2672187 h 3261932"/>
                <a:gd name="connsiteX30" fmla="*/ 695076 w 3716337"/>
                <a:gd name="connsiteY30" fmla="*/ 3093101 h 3261932"/>
                <a:gd name="connsiteX0" fmla="*/ 695076 w 3716337"/>
                <a:gd name="connsiteY0" fmla="*/ 3093101 h 3261932"/>
                <a:gd name="connsiteX1" fmla="*/ 1711076 w 3716337"/>
                <a:gd name="connsiteY1" fmla="*/ 2773787 h 3261932"/>
                <a:gd name="connsiteX2" fmla="*/ 1638504 w 3716337"/>
                <a:gd name="connsiteY2" fmla="*/ 2236758 h 3261932"/>
                <a:gd name="connsiteX3" fmla="*/ 1217590 w 3716337"/>
                <a:gd name="connsiteY3" fmla="*/ 2236758 h 3261932"/>
                <a:gd name="connsiteX4" fmla="*/ 1188561 w 3716337"/>
                <a:gd name="connsiteY4" fmla="*/ 2875387 h 3261932"/>
                <a:gd name="connsiteX5" fmla="*/ 1841704 w 3716337"/>
                <a:gd name="connsiteY5" fmla="*/ 3252758 h 3261932"/>
                <a:gd name="connsiteX6" fmla="*/ 2727076 w 3716337"/>
                <a:gd name="connsiteY6" fmla="*/ 2889901 h 3261932"/>
                <a:gd name="connsiteX7" fmla="*/ 2494847 w 3716337"/>
                <a:gd name="connsiteY7" fmla="*/ 2207729 h 3261932"/>
                <a:gd name="connsiteX8" fmla="*/ 1957819 w 3716337"/>
                <a:gd name="connsiteY8" fmla="*/ 2222244 h 3261932"/>
                <a:gd name="connsiteX9" fmla="*/ 2161019 w 3716337"/>
                <a:gd name="connsiteY9" fmla="*/ 3006015 h 3261932"/>
                <a:gd name="connsiteX10" fmla="*/ 2973819 w 3716337"/>
                <a:gd name="connsiteY10" fmla="*/ 3238244 h 3261932"/>
                <a:gd name="connsiteX11" fmla="*/ 3583419 w 3716337"/>
                <a:gd name="connsiteY11" fmla="*/ 2512529 h 3261932"/>
                <a:gd name="connsiteX12" fmla="*/ 3147990 w 3716337"/>
                <a:gd name="connsiteY12" fmla="*/ 1177215 h 3261932"/>
                <a:gd name="connsiteX13" fmla="*/ 2523876 w 3716337"/>
                <a:gd name="connsiteY13" fmla="*/ 1844872 h 3261932"/>
                <a:gd name="connsiteX14" fmla="*/ 3147990 w 3716337"/>
                <a:gd name="connsiteY14" fmla="*/ 2265787 h 3261932"/>
                <a:gd name="connsiteX15" fmla="*/ 3714047 w 3716337"/>
                <a:gd name="connsiteY15" fmla="*/ 1351387 h 3261932"/>
                <a:gd name="connsiteX16" fmla="*/ 2930276 w 3716337"/>
                <a:gd name="connsiteY16" fmla="*/ 219272 h 3261932"/>
                <a:gd name="connsiteX17" fmla="*/ 1885248 w 3716337"/>
                <a:gd name="connsiteY17" fmla="*/ 567615 h 3261932"/>
                <a:gd name="connsiteX18" fmla="*/ 2219076 w 3716337"/>
                <a:gd name="connsiteY18" fmla="*/ 959501 h 3261932"/>
                <a:gd name="connsiteX19" fmla="*/ 2625475 w 3716337"/>
                <a:gd name="connsiteY19" fmla="*/ 683729 h 3261932"/>
                <a:gd name="connsiteX20" fmla="*/ 1623990 w 3716337"/>
                <a:gd name="connsiteY20" fmla="*/ 1558 h 3261932"/>
                <a:gd name="connsiteX21" fmla="*/ 549933 w 3716337"/>
                <a:gd name="connsiteY21" fmla="*/ 799844 h 3261932"/>
                <a:gd name="connsiteX22" fmla="*/ 303190 w 3716337"/>
                <a:gd name="connsiteY22" fmla="*/ 1873901 h 3261932"/>
                <a:gd name="connsiteX23" fmla="*/ 1130504 w 3716337"/>
                <a:gd name="connsiteY23" fmla="*/ 1975501 h 3261932"/>
                <a:gd name="connsiteX24" fmla="*/ 1072447 w 3716337"/>
                <a:gd name="connsiteY24" fmla="*/ 1365901 h 3261932"/>
                <a:gd name="connsiteX25" fmla="*/ 70961 w 3716337"/>
                <a:gd name="connsiteY25" fmla="*/ 1888415 h 3261932"/>
                <a:gd name="connsiteX26" fmla="*/ 172561 w 3716337"/>
                <a:gd name="connsiteY26" fmla="*/ 2918929 h 3261932"/>
                <a:gd name="connsiteX27" fmla="*/ 898276 w 3716337"/>
                <a:gd name="connsiteY27" fmla="*/ 2759272 h 3261932"/>
                <a:gd name="connsiteX28" fmla="*/ 564447 w 3716337"/>
                <a:gd name="connsiteY28" fmla="*/ 2280301 h 3261932"/>
                <a:gd name="connsiteX29" fmla="*/ 303190 w 3716337"/>
                <a:gd name="connsiteY29" fmla="*/ 2672187 h 3261932"/>
                <a:gd name="connsiteX30" fmla="*/ 695076 w 3716337"/>
                <a:gd name="connsiteY30" fmla="*/ 3093101 h 3261932"/>
                <a:gd name="connsiteX0" fmla="*/ 695076 w 3716337"/>
                <a:gd name="connsiteY0" fmla="*/ 3093101 h 3261932"/>
                <a:gd name="connsiteX1" fmla="*/ 1711076 w 3716337"/>
                <a:gd name="connsiteY1" fmla="*/ 2773787 h 3261932"/>
                <a:gd name="connsiteX2" fmla="*/ 1638504 w 3716337"/>
                <a:gd name="connsiteY2" fmla="*/ 2236758 h 3261932"/>
                <a:gd name="connsiteX3" fmla="*/ 1217590 w 3716337"/>
                <a:gd name="connsiteY3" fmla="*/ 2236758 h 3261932"/>
                <a:gd name="connsiteX4" fmla="*/ 1188561 w 3716337"/>
                <a:gd name="connsiteY4" fmla="*/ 2875387 h 3261932"/>
                <a:gd name="connsiteX5" fmla="*/ 1841704 w 3716337"/>
                <a:gd name="connsiteY5" fmla="*/ 3252758 h 3261932"/>
                <a:gd name="connsiteX6" fmla="*/ 2727076 w 3716337"/>
                <a:gd name="connsiteY6" fmla="*/ 2889901 h 3261932"/>
                <a:gd name="connsiteX7" fmla="*/ 2494847 w 3716337"/>
                <a:gd name="connsiteY7" fmla="*/ 2207729 h 3261932"/>
                <a:gd name="connsiteX8" fmla="*/ 1957819 w 3716337"/>
                <a:gd name="connsiteY8" fmla="*/ 2222244 h 3261932"/>
                <a:gd name="connsiteX9" fmla="*/ 2161019 w 3716337"/>
                <a:gd name="connsiteY9" fmla="*/ 3006015 h 3261932"/>
                <a:gd name="connsiteX10" fmla="*/ 2973819 w 3716337"/>
                <a:gd name="connsiteY10" fmla="*/ 3238244 h 3261932"/>
                <a:gd name="connsiteX11" fmla="*/ 3583419 w 3716337"/>
                <a:gd name="connsiteY11" fmla="*/ 2512529 h 3261932"/>
                <a:gd name="connsiteX12" fmla="*/ 3147990 w 3716337"/>
                <a:gd name="connsiteY12" fmla="*/ 1177215 h 3261932"/>
                <a:gd name="connsiteX13" fmla="*/ 2523876 w 3716337"/>
                <a:gd name="connsiteY13" fmla="*/ 1844872 h 3261932"/>
                <a:gd name="connsiteX14" fmla="*/ 3147990 w 3716337"/>
                <a:gd name="connsiteY14" fmla="*/ 2265787 h 3261932"/>
                <a:gd name="connsiteX15" fmla="*/ 3714047 w 3716337"/>
                <a:gd name="connsiteY15" fmla="*/ 1351387 h 3261932"/>
                <a:gd name="connsiteX16" fmla="*/ 2930276 w 3716337"/>
                <a:gd name="connsiteY16" fmla="*/ 219272 h 3261932"/>
                <a:gd name="connsiteX17" fmla="*/ 1885248 w 3716337"/>
                <a:gd name="connsiteY17" fmla="*/ 567615 h 3261932"/>
                <a:gd name="connsiteX18" fmla="*/ 2219076 w 3716337"/>
                <a:gd name="connsiteY18" fmla="*/ 959501 h 3261932"/>
                <a:gd name="connsiteX19" fmla="*/ 2625475 w 3716337"/>
                <a:gd name="connsiteY19" fmla="*/ 683729 h 3261932"/>
                <a:gd name="connsiteX20" fmla="*/ 1623990 w 3716337"/>
                <a:gd name="connsiteY20" fmla="*/ 1558 h 3261932"/>
                <a:gd name="connsiteX21" fmla="*/ 549933 w 3716337"/>
                <a:gd name="connsiteY21" fmla="*/ 799844 h 3261932"/>
                <a:gd name="connsiteX22" fmla="*/ 303190 w 3716337"/>
                <a:gd name="connsiteY22" fmla="*/ 1873901 h 3261932"/>
                <a:gd name="connsiteX23" fmla="*/ 970847 w 3716337"/>
                <a:gd name="connsiteY23" fmla="*/ 1931958 h 3261932"/>
                <a:gd name="connsiteX24" fmla="*/ 1072447 w 3716337"/>
                <a:gd name="connsiteY24" fmla="*/ 1365901 h 3261932"/>
                <a:gd name="connsiteX25" fmla="*/ 70961 w 3716337"/>
                <a:gd name="connsiteY25" fmla="*/ 1888415 h 3261932"/>
                <a:gd name="connsiteX26" fmla="*/ 172561 w 3716337"/>
                <a:gd name="connsiteY26" fmla="*/ 2918929 h 3261932"/>
                <a:gd name="connsiteX27" fmla="*/ 898276 w 3716337"/>
                <a:gd name="connsiteY27" fmla="*/ 2759272 h 3261932"/>
                <a:gd name="connsiteX28" fmla="*/ 564447 w 3716337"/>
                <a:gd name="connsiteY28" fmla="*/ 2280301 h 3261932"/>
                <a:gd name="connsiteX29" fmla="*/ 303190 w 3716337"/>
                <a:gd name="connsiteY29" fmla="*/ 2672187 h 3261932"/>
                <a:gd name="connsiteX30" fmla="*/ 695076 w 3716337"/>
                <a:gd name="connsiteY30" fmla="*/ 3093101 h 3261932"/>
                <a:gd name="connsiteX0" fmla="*/ 695076 w 3716337"/>
                <a:gd name="connsiteY0" fmla="*/ 3093101 h 3261932"/>
                <a:gd name="connsiteX1" fmla="*/ 1711076 w 3716337"/>
                <a:gd name="connsiteY1" fmla="*/ 2773787 h 3261932"/>
                <a:gd name="connsiteX2" fmla="*/ 1638504 w 3716337"/>
                <a:gd name="connsiteY2" fmla="*/ 2236758 h 3261932"/>
                <a:gd name="connsiteX3" fmla="*/ 1217590 w 3716337"/>
                <a:gd name="connsiteY3" fmla="*/ 2236758 h 3261932"/>
                <a:gd name="connsiteX4" fmla="*/ 1188561 w 3716337"/>
                <a:gd name="connsiteY4" fmla="*/ 2875387 h 3261932"/>
                <a:gd name="connsiteX5" fmla="*/ 1841704 w 3716337"/>
                <a:gd name="connsiteY5" fmla="*/ 3252758 h 3261932"/>
                <a:gd name="connsiteX6" fmla="*/ 2727076 w 3716337"/>
                <a:gd name="connsiteY6" fmla="*/ 2889901 h 3261932"/>
                <a:gd name="connsiteX7" fmla="*/ 2494847 w 3716337"/>
                <a:gd name="connsiteY7" fmla="*/ 2207729 h 3261932"/>
                <a:gd name="connsiteX8" fmla="*/ 1957819 w 3716337"/>
                <a:gd name="connsiteY8" fmla="*/ 2222244 h 3261932"/>
                <a:gd name="connsiteX9" fmla="*/ 2161019 w 3716337"/>
                <a:gd name="connsiteY9" fmla="*/ 3006015 h 3261932"/>
                <a:gd name="connsiteX10" fmla="*/ 2973819 w 3716337"/>
                <a:gd name="connsiteY10" fmla="*/ 3238244 h 3261932"/>
                <a:gd name="connsiteX11" fmla="*/ 3583419 w 3716337"/>
                <a:gd name="connsiteY11" fmla="*/ 2512529 h 3261932"/>
                <a:gd name="connsiteX12" fmla="*/ 3147990 w 3716337"/>
                <a:gd name="connsiteY12" fmla="*/ 1177215 h 3261932"/>
                <a:gd name="connsiteX13" fmla="*/ 2523876 w 3716337"/>
                <a:gd name="connsiteY13" fmla="*/ 1844872 h 3261932"/>
                <a:gd name="connsiteX14" fmla="*/ 3147990 w 3716337"/>
                <a:gd name="connsiteY14" fmla="*/ 2265787 h 3261932"/>
                <a:gd name="connsiteX15" fmla="*/ 3714047 w 3716337"/>
                <a:gd name="connsiteY15" fmla="*/ 1351387 h 3261932"/>
                <a:gd name="connsiteX16" fmla="*/ 2930276 w 3716337"/>
                <a:gd name="connsiteY16" fmla="*/ 219272 h 3261932"/>
                <a:gd name="connsiteX17" fmla="*/ 1885248 w 3716337"/>
                <a:gd name="connsiteY17" fmla="*/ 567615 h 3261932"/>
                <a:gd name="connsiteX18" fmla="*/ 2219076 w 3716337"/>
                <a:gd name="connsiteY18" fmla="*/ 959501 h 3261932"/>
                <a:gd name="connsiteX19" fmla="*/ 2625475 w 3716337"/>
                <a:gd name="connsiteY19" fmla="*/ 683729 h 3261932"/>
                <a:gd name="connsiteX20" fmla="*/ 1623990 w 3716337"/>
                <a:gd name="connsiteY20" fmla="*/ 1558 h 3261932"/>
                <a:gd name="connsiteX21" fmla="*/ 549933 w 3716337"/>
                <a:gd name="connsiteY21" fmla="*/ 799844 h 3261932"/>
                <a:gd name="connsiteX22" fmla="*/ 666047 w 3716337"/>
                <a:gd name="connsiteY22" fmla="*/ 1786815 h 3261932"/>
                <a:gd name="connsiteX23" fmla="*/ 970847 w 3716337"/>
                <a:gd name="connsiteY23" fmla="*/ 1931958 h 3261932"/>
                <a:gd name="connsiteX24" fmla="*/ 1072447 w 3716337"/>
                <a:gd name="connsiteY24" fmla="*/ 1365901 h 3261932"/>
                <a:gd name="connsiteX25" fmla="*/ 70961 w 3716337"/>
                <a:gd name="connsiteY25" fmla="*/ 1888415 h 3261932"/>
                <a:gd name="connsiteX26" fmla="*/ 172561 w 3716337"/>
                <a:gd name="connsiteY26" fmla="*/ 2918929 h 3261932"/>
                <a:gd name="connsiteX27" fmla="*/ 898276 w 3716337"/>
                <a:gd name="connsiteY27" fmla="*/ 2759272 h 3261932"/>
                <a:gd name="connsiteX28" fmla="*/ 564447 w 3716337"/>
                <a:gd name="connsiteY28" fmla="*/ 2280301 h 3261932"/>
                <a:gd name="connsiteX29" fmla="*/ 303190 w 3716337"/>
                <a:gd name="connsiteY29" fmla="*/ 2672187 h 3261932"/>
                <a:gd name="connsiteX30" fmla="*/ 695076 w 3716337"/>
                <a:gd name="connsiteY30" fmla="*/ 3093101 h 3261932"/>
                <a:gd name="connsiteX0" fmla="*/ 695076 w 3716337"/>
                <a:gd name="connsiteY0" fmla="*/ 3093101 h 3261932"/>
                <a:gd name="connsiteX1" fmla="*/ 1711076 w 3716337"/>
                <a:gd name="connsiteY1" fmla="*/ 2773787 h 3261932"/>
                <a:gd name="connsiteX2" fmla="*/ 1638504 w 3716337"/>
                <a:gd name="connsiteY2" fmla="*/ 2236758 h 3261932"/>
                <a:gd name="connsiteX3" fmla="*/ 1217590 w 3716337"/>
                <a:gd name="connsiteY3" fmla="*/ 2236758 h 3261932"/>
                <a:gd name="connsiteX4" fmla="*/ 1188561 w 3716337"/>
                <a:gd name="connsiteY4" fmla="*/ 2875387 h 3261932"/>
                <a:gd name="connsiteX5" fmla="*/ 1841704 w 3716337"/>
                <a:gd name="connsiteY5" fmla="*/ 3252758 h 3261932"/>
                <a:gd name="connsiteX6" fmla="*/ 2727076 w 3716337"/>
                <a:gd name="connsiteY6" fmla="*/ 2889901 h 3261932"/>
                <a:gd name="connsiteX7" fmla="*/ 2494847 w 3716337"/>
                <a:gd name="connsiteY7" fmla="*/ 2207729 h 3261932"/>
                <a:gd name="connsiteX8" fmla="*/ 1957819 w 3716337"/>
                <a:gd name="connsiteY8" fmla="*/ 2222244 h 3261932"/>
                <a:gd name="connsiteX9" fmla="*/ 2161019 w 3716337"/>
                <a:gd name="connsiteY9" fmla="*/ 3006015 h 3261932"/>
                <a:gd name="connsiteX10" fmla="*/ 2973819 w 3716337"/>
                <a:gd name="connsiteY10" fmla="*/ 3238244 h 3261932"/>
                <a:gd name="connsiteX11" fmla="*/ 3583419 w 3716337"/>
                <a:gd name="connsiteY11" fmla="*/ 2512529 h 3261932"/>
                <a:gd name="connsiteX12" fmla="*/ 3147990 w 3716337"/>
                <a:gd name="connsiteY12" fmla="*/ 1177215 h 3261932"/>
                <a:gd name="connsiteX13" fmla="*/ 2523876 w 3716337"/>
                <a:gd name="connsiteY13" fmla="*/ 1844872 h 3261932"/>
                <a:gd name="connsiteX14" fmla="*/ 3147990 w 3716337"/>
                <a:gd name="connsiteY14" fmla="*/ 2265787 h 3261932"/>
                <a:gd name="connsiteX15" fmla="*/ 3714047 w 3716337"/>
                <a:gd name="connsiteY15" fmla="*/ 1351387 h 3261932"/>
                <a:gd name="connsiteX16" fmla="*/ 2930276 w 3716337"/>
                <a:gd name="connsiteY16" fmla="*/ 219272 h 3261932"/>
                <a:gd name="connsiteX17" fmla="*/ 1885248 w 3716337"/>
                <a:gd name="connsiteY17" fmla="*/ 567615 h 3261932"/>
                <a:gd name="connsiteX18" fmla="*/ 2219076 w 3716337"/>
                <a:gd name="connsiteY18" fmla="*/ 959501 h 3261932"/>
                <a:gd name="connsiteX19" fmla="*/ 2625475 w 3716337"/>
                <a:gd name="connsiteY19" fmla="*/ 683729 h 3261932"/>
                <a:gd name="connsiteX20" fmla="*/ 1623990 w 3716337"/>
                <a:gd name="connsiteY20" fmla="*/ 1558 h 3261932"/>
                <a:gd name="connsiteX21" fmla="*/ 549933 w 3716337"/>
                <a:gd name="connsiteY21" fmla="*/ 799844 h 3261932"/>
                <a:gd name="connsiteX22" fmla="*/ 666047 w 3716337"/>
                <a:gd name="connsiteY22" fmla="*/ 1786815 h 3261932"/>
                <a:gd name="connsiteX23" fmla="*/ 1130504 w 3716337"/>
                <a:gd name="connsiteY23" fmla="*/ 1656187 h 3261932"/>
                <a:gd name="connsiteX24" fmla="*/ 1072447 w 3716337"/>
                <a:gd name="connsiteY24" fmla="*/ 1365901 h 3261932"/>
                <a:gd name="connsiteX25" fmla="*/ 70961 w 3716337"/>
                <a:gd name="connsiteY25" fmla="*/ 1888415 h 3261932"/>
                <a:gd name="connsiteX26" fmla="*/ 172561 w 3716337"/>
                <a:gd name="connsiteY26" fmla="*/ 2918929 h 3261932"/>
                <a:gd name="connsiteX27" fmla="*/ 898276 w 3716337"/>
                <a:gd name="connsiteY27" fmla="*/ 2759272 h 3261932"/>
                <a:gd name="connsiteX28" fmla="*/ 564447 w 3716337"/>
                <a:gd name="connsiteY28" fmla="*/ 2280301 h 3261932"/>
                <a:gd name="connsiteX29" fmla="*/ 303190 w 3716337"/>
                <a:gd name="connsiteY29" fmla="*/ 2672187 h 3261932"/>
                <a:gd name="connsiteX30" fmla="*/ 695076 w 3716337"/>
                <a:gd name="connsiteY30" fmla="*/ 3093101 h 3261932"/>
                <a:gd name="connsiteX0" fmla="*/ 694002 w 3715263"/>
                <a:gd name="connsiteY0" fmla="*/ 3093101 h 3261932"/>
                <a:gd name="connsiteX1" fmla="*/ 1710002 w 3715263"/>
                <a:gd name="connsiteY1" fmla="*/ 2773787 h 3261932"/>
                <a:gd name="connsiteX2" fmla="*/ 1637430 w 3715263"/>
                <a:gd name="connsiteY2" fmla="*/ 2236758 h 3261932"/>
                <a:gd name="connsiteX3" fmla="*/ 1216516 w 3715263"/>
                <a:gd name="connsiteY3" fmla="*/ 2236758 h 3261932"/>
                <a:gd name="connsiteX4" fmla="*/ 1187487 w 3715263"/>
                <a:gd name="connsiteY4" fmla="*/ 2875387 h 3261932"/>
                <a:gd name="connsiteX5" fmla="*/ 1840630 w 3715263"/>
                <a:gd name="connsiteY5" fmla="*/ 3252758 h 3261932"/>
                <a:gd name="connsiteX6" fmla="*/ 2726002 w 3715263"/>
                <a:gd name="connsiteY6" fmla="*/ 2889901 h 3261932"/>
                <a:gd name="connsiteX7" fmla="*/ 2493773 w 3715263"/>
                <a:gd name="connsiteY7" fmla="*/ 2207729 h 3261932"/>
                <a:gd name="connsiteX8" fmla="*/ 1956745 w 3715263"/>
                <a:gd name="connsiteY8" fmla="*/ 2222244 h 3261932"/>
                <a:gd name="connsiteX9" fmla="*/ 2159945 w 3715263"/>
                <a:gd name="connsiteY9" fmla="*/ 3006015 h 3261932"/>
                <a:gd name="connsiteX10" fmla="*/ 2972745 w 3715263"/>
                <a:gd name="connsiteY10" fmla="*/ 3238244 h 3261932"/>
                <a:gd name="connsiteX11" fmla="*/ 3582345 w 3715263"/>
                <a:gd name="connsiteY11" fmla="*/ 2512529 h 3261932"/>
                <a:gd name="connsiteX12" fmla="*/ 3146916 w 3715263"/>
                <a:gd name="connsiteY12" fmla="*/ 1177215 h 3261932"/>
                <a:gd name="connsiteX13" fmla="*/ 2522802 w 3715263"/>
                <a:gd name="connsiteY13" fmla="*/ 1844872 h 3261932"/>
                <a:gd name="connsiteX14" fmla="*/ 3146916 w 3715263"/>
                <a:gd name="connsiteY14" fmla="*/ 2265787 h 3261932"/>
                <a:gd name="connsiteX15" fmla="*/ 3712973 w 3715263"/>
                <a:gd name="connsiteY15" fmla="*/ 1351387 h 3261932"/>
                <a:gd name="connsiteX16" fmla="*/ 2929202 w 3715263"/>
                <a:gd name="connsiteY16" fmla="*/ 219272 h 3261932"/>
                <a:gd name="connsiteX17" fmla="*/ 1884174 w 3715263"/>
                <a:gd name="connsiteY17" fmla="*/ 567615 h 3261932"/>
                <a:gd name="connsiteX18" fmla="*/ 2218002 w 3715263"/>
                <a:gd name="connsiteY18" fmla="*/ 959501 h 3261932"/>
                <a:gd name="connsiteX19" fmla="*/ 2624401 w 3715263"/>
                <a:gd name="connsiteY19" fmla="*/ 683729 h 3261932"/>
                <a:gd name="connsiteX20" fmla="*/ 1622916 w 3715263"/>
                <a:gd name="connsiteY20" fmla="*/ 1558 h 3261932"/>
                <a:gd name="connsiteX21" fmla="*/ 548859 w 3715263"/>
                <a:gd name="connsiteY21" fmla="*/ 799844 h 3261932"/>
                <a:gd name="connsiteX22" fmla="*/ 664973 w 3715263"/>
                <a:gd name="connsiteY22" fmla="*/ 1786815 h 3261932"/>
                <a:gd name="connsiteX23" fmla="*/ 1129430 w 3715263"/>
                <a:gd name="connsiteY23" fmla="*/ 1656187 h 3261932"/>
                <a:gd name="connsiteX24" fmla="*/ 1056859 w 3715263"/>
                <a:gd name="connsiteY24" fmla="*/ 1017558 h 3261932"/>
                <a:gd name="connsiteX25" fmla="*/ 69887 w 3715263"/>
                <a:gd name="connsiteY25" fmla="*/ 1888415 h 3261932"/>
                <a:gd name="connsiteX26" fmla="*/ 171487 w 3715263"/>
                <a:gd name="connsiteY26" fmla="*/ 2918929 h 3261932"/>
                <a:gd name="connsiteX27" fmla="*/ 897202 w 3715263"/>
                <a:gd name="connsiteY27" fmla="*/ 2759272 h 3261932"/>
                <a:gd name="connsiteX28" fmla="*/ 563373 w 3715263"/>
                <a:gd name="connsiteY28" fmla="*/ 2280301 h 3261932"/>
                <a:gd name="connsiteX29" fmla="*/ 302116 w 3715263"/>
                <a:gd name="connsiteY29" fmla="*/ 2672187 h 3261932"/>
                <a:gd name="connsiteX30" fmla="*/ 694002 w 3715263"/>
                <a:gd name="connsiteY30" fmla="*/ 3093101 h 3261932"/>
                <a:gd name="connsiteX0" fmla="*/ 694002 w 3715263"/>
                <a:gd name="connsiteY0" fmla="*/ 3093101 h 3261932"/>
                <a:gd name="connsiteX1" fmla="*/ 1710002 w 3715263"/>
                <a:gd name="connsiteY1" fmla="*/ 2773787 h 3261932"/>
                <a:gd name="connsiteX2" fmla="*/ 1637430 w 3715263"/>
                <a:gd name="connsiteY2" fmla="*/ 2236758 h 3261932"/>
                <a:gd name="connsiteX3" fmla="*/ 1216516 w 3715263"/>
                <a:gd name="connsiteY3" fmla="*/ 2236758 h 3261932"/>
                <a:gd name="connsiteX4" fmla="*/ 1187487 w 3715263"/>
                <a:gd name="connsiteY4" fmla="*/ 2875387 h 3261932"/>
                <a:gd name="connsiteX5" fmla="*/ 1840630 w 3715263"/>
                <a:gd name="connsiteY5" fmla="*/ 3252758 h 3261932"/>
                <a:gd name="connsiteX6" fmla="*/ 2726002 w 3715263"/>
                <a:gd name="connsiteY6" fmla="*/ 2889901 h 3261932"/>
                <a:gd name="connsiteX7" fmla="*/ 2493773 w 3715263"/>
                <a:gd name="connsiteY7" fmla="*/ 2207729 h 3261932"/>
                <a:gd name="connsiteX8" fmla="*/ 1956745 w 3715263"/>
                <a:gd name="connsiteY8" fmla="*/ 2222244 h 3261932"/>
                <a:gd name="connsiteX9" fmla="*/ 2159945 w 3715263"/>
                <a:gd name="connsiteY9" fmla="*/ 3006015 h 3261932"/>
                <a:gd name="connsiteX10" fmla="*/ 2972745 w 3715263"/>
                <a:gd name="connsiteY10" fmla="*/ 3238244 h 3261932"/>
                <a:gd name="connsiteX11" fmla="*/ 3582345 w 3715263"/>
                <a:gd name="connsiteY11" fmla="*/ 2512529 h 3261932"/>
                <a:gd name="connsiteX12" fmla="*/ 3146916 w 3715263"/>
                <a:gd name="connsiteY12" fmla="*/ 1177215 h 3261932"/>
                <a:gd name="connsiteX13" fmla="*/ 2522802 w 3715263"/>
                <a:gd name="connsiteY13" fmla="*/ 1844872 h 3261932"/>
                <a:gd name="connsiteX14" fmla="*/ 3146916 w 3715263"/>
                <a:gd name="connsiteY14" fmla="*/ 2265787 h 3261932"/>
                <a:gd name="connsiteX15" fmla="*/ 3712973 w 3715263"/>
                <a:gd name="connsiteY15" fmla="*/ 1351387 h 3261932"/>
                <a:gd name="connsiteX16" fmla="*/ 2929202 w 3715263"/>
                <a:gd name="connsiteY16" fmla="*/ 219272 h 3261932"/>
                <a:gd name="connsiteX17" fmla="*/ 1884174 w 3715263"/>
                <a:gd name="connsiteY17" fmla="*/ 567615 h 3261932"/>
                <a:gd name="connsiteX18" fmla="*/ 2218002 w 3715263"/>
                <a:gd name="connsiteY18" fmla="*/ 959501 h 3261932"/>
                <a:gd name="connsiteX19" fmla="*/ 2624401 w 3715263"/>
                <a:gd name="connsiteY19" fmla="*/ 683729 h 3261932"/>
                <a:gd name="connsiteX20" fmla="*/ 1622916 w 3715263"/>
                <a:gd name="connsiteY20" fmla="*/ 1558 h 3261932"/>
                <a:gd name="connsiteX21" fmla="*/ 548859 w 3715263"/>
                <a:gd name="connsiteY21" fmla="*/ 799844 h 3261932"/>
                <a:gd name="connsiteX22" fmla="*/ 664973 w 3715263"/>
                <a:gd name="connsiteY22" fmla="*/ 1786815 h 3261932"/>
                <a:gd name="connsiteX23" fmla="*/ 1114916 w 3715263"/>
                <a:gd name="connsiteY23" fmla="*/ 1409444 h 3261932"/>
                <a:gd name="connsiteX24" fmla="*/ 1056859 w 3715263"/>
                <a:gd name="connsiteY24" fmla="*/ 1017558 h 3261932"/>
                <a:gd name="connsiteX25" fmla="*/ 69887 w 3715263"/>
                <a:gd name="connsiteY25" fmla="*/ 1888415 h 3261932"/>
                <a:gd name="connsiteX26" fmla="*/ 171487 w 3715263"/>
                <a:gd name="connsiteY26" fmla="*/ 2918929 h 3261932"/>
                <a:gd name="connsiteX27" fmla="*/ 897202 w 3715263"/>
                <a:gd name="connsiteY27" fmla="*/ 2759272 h 3261932"/>
                <a:gd name="connsiteX28" fmla="*/ 563373 w 3715263"/>
                <a:gd name="connsiteY28" fmla="*/ 2280301 h 3261932"/>
                <a:gd name="connsiteX29" fmla="*/ 302116 w 3715263"/>
                <a:gd name="connsiteY29" fmla="*/ 2672187 h 3261932"/>
                <a:gd name="connsiteX30" fmla="*/ 694002 w 3715263"/>
                <a:gd name="connsiteY30" fmla="*/ 3093101 h 3261932"/>
                <a:gd name="connsiteX0" fmla="*/ 694002 w 3715263"/>
                <a:gd name="connsiteY0" fmla="*/ 3093101 h 3261932"/>
                <a:gd name="connsiteX1" fmla="*/ 1710002 w 3715263"/>
                <a:gd name="connsiteY1" fmla="*/ 2773787 h 3261932"/>
                <a:gd name="connsiteX2" fmla="*/ 1637430 w 3715263"/>
                <a:gd name="connsiteY2" fmla="*/ 2236758 h 3261932"/>
                <a:gd name="connsiteX3" fmla="*/ 1216516 w 3715263"/>
                <a:gd name="connsiteY3" fmla="*/ 2236758 h 3261932"/>
                <a:gd name="connsiteX4" fmla="*/ 1187487 w 3715263"/>
                <a:gd name="connsiteY4" fmla="*/ 2875387 h 3261932"/>
                <a:gd name="connsiteX5" fmla="*/ 1840630 w 3715263"/>
                <a:gd name="connsiteY5" fmla="*/ 3252758 h 3261932"/>
                <a:gd name="connsiteX6" fmla="*/ 2726002 w 3715263"/>
                <a:gd name="connsiteY6" fmla="*/ 2889901 h 3261932"/>
                <a:gd name="connsiteX7" fmla="*/ 2493773 w 3715263"/>
                <a:gd name="connsiteY7" fmla="*/ 2207729 h 3261932"/>
                <a:gd name="connsiteX8" fmla="*/ 1956745 w 3715263"/>
                <a:gd name="connsiteY8" fmla="*/ 2222244 h 3261932"/>
                <a:gd name="connsiteX9" fmla="*/ 2159945 w 3715263"/>
                <a:gd name="connsiteY9" fmla="*/ 3006015 h 3261932"/>
                <a:gd name="connsiteX10" fmla="*/ 2972745 w 3715263"/>
                <a:gd name="connsiteY10" fmla="*/ 3238244 h 3261932"/>
                <a:gd name="connsiteX11" fmla="*/ 3582345 w 3715263"/>
                <a:gd name="connsiteY11" fmla="*/ 2512529 h 3261932"/>
                <a:gd name="connsiteX12" fmla="*/ 3146916 w 3715263"/>
                <a:gd name="connsiteY12" fmla="*/ 1177215 h 3261932"/>
                <a:gd name="connsiteX13" fmla="*/ 2522802 w 3715263"/>
                <a:gd name="connsiteY13" fmla="*/ 1844872 h 3261932"/>
                <a:gd name="connsiteX14" fmla="*/ 3146916 w 3715263"/>
                <a:gd name="connsiteY14" fmla="*/ 2265787 h 3261932"/>
                <a:gd name="connsiteX15" fmla="*/ 3712973 w 3715263"/>
                <a:gd name="connsiteY15" fmla="*/ 1351387 h 3261932"/>
                <a:gd name="connsiteX16" fmla="*/ 2929202 w 3715263"/>
                <a:gd name="connsiteY16" fmla="*/ 219272 h 3261932"/>
                <a:gd name="connsiteX17" fmla="*/ 1884174 w 3715263"/>
                <a:gd name="connsiteY17" fmla="*/ 567615 h 3261932"/>
                <a:gd name="connsiteX18" fmla="*/ 2218002 w 3715263"/>
                <a:gd name="connsiteY18" fmla="*/ 959501 h 3261932"/>
                <a:gd name="connsiteX19" fmla="*/ 2624401 w 3715263"/>
                <a:gd name="connsiteY19" fmla="*/ 683729 h 3261932"/>
                <a:gd name="connsiteX20" fmla="*/ 1622916 w 3715263"/>
                <a:gd name="connsiteY20" fmla="*/ 1558 h 3261932"/>
                <a:gd name="connsiteX21" fmla="*/ 548859 w 3715263"/>
                <a:gd name="connsiteY21" fmla="*/ 799844 h 3261932"/>
                <a:gd name="connsiteX22" fmla="*/ 795602 w 3715263"/>
                <a:gd name="connsiteY22" fmla="*/ 1627158 h 3261932"/>
                <a:gd name="connsiteX23" fmla="*/ 1114916 w 3715263"/>
                <a:gd name="connsiteY23" fmla="*/ 1409444 h 3261932"/>
                <a:gd name="connsiteX24" fmla="*/ 1056859 w 3715263"/>
                <a:gd name="connsiteY24" fmla="*/ 1017558 h 3261932"/>
                <a:gd name="connsiteX25" fmla="*/ 69887 w 3715263"/>
                <a:gd name="connsiteY25" fmla="*/ 1888415 h 3261932"/>
                <a:gd name="connsiteX26" fmla="*/ 171487 w 3715263"/>
                <a:gd name="connsiteY26" fmla="*/ 2918929 h 3261932"/>
                <a:gd name="connsiteX27" fmla="*/ 897202 w 3715263"/>
                <a:gd name="connsiteY27" fmla="*/ 2759272 h 3261932"/>
                <a:gd name="connsiteX28" fmla="*/ 563373 w 3715263"/>
                <a:gd name="connsiteY28" fmla="*/ 2280301 h 3261932"/>
                <a:gd name="connsiteX29" fmla="*/ 302116 w 3715263"/>
                <a:gd name="connsiteY29" fmla="*/ 2672187 h 3261932"/>
                <a:gd name="connsiteX30" fmla="*/ 694002 w 3715263"/>
                <a:gd name="connsiteY30" fmla="*/ 3093101 h 3261932"/>
                <a:gd name="connsiteX0" fmla="*/ 694002 w 3715263"/>
                <a:gd name="connsiteY0" fmla="*/ 3093101 h 3261932"/>
                <a:gd name="connsiteX1" fmla="*/ 1710002 w 3715263"/>
                <a:gd name="connsiteY1" fmla="*/ 2773787 h 3261932"/>
                <a:gd name="connsiteX2" fmla="*/ 1637430 w 3715263"/>
                <a:gd name="connsiteY2" fmla="*/ 2236758 h 3261932"/>
                <a:gd name="connsiteX3" fmla="*/ 1216516 w 3715263"/>
                <a:gd name="connsiteY3" fmla="*/ 2236758 h 3261932"/>
                <a:gd name="connsiteX4" fmla="*/ 1187487 w 3715263"/>
                <a:gd name="connsiteY4" fmla="*/ 2875387 h 3261932"/>
                <a:gd name="connsiteX5" fmla="*/ 1840630 w 3715263"/>
                <a:gd name="connsiteY5" fmla="*/ 3252758 h 3261932"/>
                <a:gd name="connsiteX6" fmla="*/ 2726002 w 3715263"/>
                <a:gd name="connsiteY6" fmla="*/ 2889901 h 3261932"/>
                <a:gd name="connsiteX7" fmla="*/ 2493773 w 3715263"/>
                <a:gd name="connsiteY7" fmla="*/ 2207729 h 3261932"/>
                <a:gd name="connsiteX8" fmla="*/ 1956745 w 3715263"/>
                <a:gd name="connsiteY8" fmla="*/ 2222244 h 3261932"/>
                <a:gd name="connsiteX9" fmla="*/ 2159945 w 3715263"/>
                <a:gd name="connsiteY9" fmla="*/ 3006015 h 3261932"/>
                <a:gd name="connsiteX10" fmla="*/ 2972745 w 3715263"/>
                <a:gd name="connsiteY10" fmla="*/ 3238244 h 3261932"/>
                <a:gd name="connsiteX11" fmla="*/ 3582345 w 3715263"/>
                <a:gd name="connsiteY11" fmla="*/ 2512529 h 3261932"/>
                <a:gd name="connsiteX12" fmla="*/ 3146916 w 3715263"/>
                <a:gd name="connsiteY12" fmla="*/ 1177215 h 3261932"/>
                <a:gd name="connsiteX13" fmla="*/ 2522802 w 3715263"/>
                <a:gd name="connsiteY13" fmla="*/ 1844872 h 3261932"/>
                <a:gd name="connsiteX14" fmla="*/ 3146916 w 3715263"/>
                <a:gd name="connsiteY14" fmla="*/ 2265787 h 3261932"/>
                <a:gd name="connsiteX15" fmla="*/ 3712973 w 3715263"/>
                <a:gd name="connsiteY15" fmla="*/ 1351387 h 3261932"/>
                <a:gd name="connsiteX16" fmla="*/ 2929202 w 3715263"/>
                <a:gd name="connsiteY16" fmla="*/ 219272 h 3261932"/>
                <a:gd name="connsiteX17" fmla="*/ 1884174 w 3715263"/>
                <a:gd name="connsiteY17" fmla="*/ 567615 h 3261932"/>
                <a:gd name="connsiteX18" fmla="*/ 2218002 w 3715263"/>
                <a:gd name="connsiteY18" fmla="*/ 959501 h 3261932"/>
                <a:gd name="connsiteX19" fmla="*/ 2624401 w 3715263"/>
                <a:gd name="connsiteY19" fmla="*/ 683729 h 3261932"/>
                <a:gd name="connsiteX20" fmla="*/ 1622916 w 3715263"/>
                <a:gd name="connsiteY20" fmla="*/ 1558 h 3261932"/>
                <a:gd name="connsiteX21" fmla="*/ 548859 w 3715263"/>
                <a:gd name="connsiteY21" fmla="*/ 799844 h 3261932"/>
                <a:gd name="connsiteX22" fmla="*/ 795602 w 3715263"/>
                <a:gd name="connsiteY22" fmla="*/ 1627158 h 3261932"/>
                <a:gd name="connsiteX23" fmla="*/ 1114916 w 3715263"/>
                <a:gd name="connsiteY23" fmla="*/ 1409444 h 3261932"/>
                <a:gd name="connsiteX24" fmla="*/ 1056859 w 3715263"/>
                <a:gd name="connsiteY24" fmla="*/ 1017558 h 3261932"/>
                <a:gd name="connsiteX25" fmla="*/ 69887 w 3715263"/>
                <a:gd name="connsiteY25" fmla="*/ 1888415 h 3261932"/>
                <a:gd name="connsiteX26" fmla="*/ 171487 w 3715263"/>
                <a:gd name="connsiteY26" fmla="*/ 2918929 h 3261932"/>
                <a:gd name="connsiteX27" fmla="*/ 897202 w 3715263"/>
                <a:gd name="connsiteY27" fmla="*/ 2759272 h 3261932"/>
                <a:gd name="connsiteX28" fmla="*/ 563373 w 3715263"/>
                <a:gd name="connsiteY28" fmla="*/ 2280301 h 3261932"/>
                <a:gd name="connsiteX29" fmla="*/ 302116 w 3715263"/>
                <a:gd name="connsiteY29" fmla="*/ 2672187 h 3261932"/>
                <a:gd name="connsiteX30" fmla="*/ 694002 w 3715263"/>
                <a:gd name="connsiteY30" fmla="*/ 3093101 h 3261932"/>
                <a:gd name="connsiteX0" fmla="*/ 694002 w 3715263"/>
                <a:gd name="connsiteY0" fmla="*/ 3093101 h 3261932"/>
                <a:gd name="connsiteX1" fmla="*/ 1710002 w 3715263"/>
                <a:gd name="connsiteY1" fmla="*/ 2773787 h 3261932"/>
                <a:gd name="connsiteX2" fmla="*/ 1637430 w 3715263"/>
                <a:gd name="connsiteY2" fmla="*/ 2236758 h 3261932"/>
                <a:gd name="connsiteX3" fmla="*/ 1216516 w 3715263"/>
                <a:gd name="connsiteY3" fmla="*/ 2236758 h 3261932"/>
                <a:gd name="connsiteX4" fmla="*/ 1187487 w 3715263"/>
                <a:gd name="connsiteY4" fmla="*/ 2875387 h 3261932"/>
                <a:gd name="connsiteX5" fmla="*/ 1840630 w 3715263"/>
                <a:gd name="connsiteY5" fmla="*/ 3252758 h 3261932"/>
                <a:gd name="connsiteX6" fmla="*/ 2726002 w 3715263"/>
                <a:gd name="connsiteY6" fmla="*/ 2889901 h 3261932"/>
                <a:gd name="connsiteX7" fmla="*/ 2493773 w 3715263"/>
                <a:gd name="connsiteY7" fmla="*/ 2207729 h 3261932"/>
                <a:gd name="connsiteX8" fmla="*/ 1956745 w 3715263"/>
                <a:gd name="connsiteY8" fmla="*/ 2222244 h 3261932"/>
                <a:gd name="connsiteX9" fmla="*/ 2159945 w 3715263"/>
                <a:gd name="connsiteY9" fmla="*/ 3006015 h 3261932"/>
                <a:gd name="connsiteX10" fmla="*/ 2972745 w 3715263"/>
                <a:gd name="connsiteY10" fmla="*/ 3238244 h 3261932"/>
                <a:gd name="connsiteX11" fmla="*/ 3582345 w 3715263"/>
                <a:gd name="connsiteY11" fmla="*/ 2512529 h 3261932"/>
                <a:gd name="connsiteX12" fmla="*/ 3146916 w 3715263"/>
                <a:gd name="connsiteY12" fmla="*/ 1177215 h 3261932"/>
                <a:gd name="connsiteX13" fmla="*/ 2522802 w 3715263"/>
                <a:gd name="connsiteY13" fmla="*/ 1844872 h 3261932"/>
                <a:gd name="connsiteX14" fmla="*/ 3146916 w 3715263"/>
                <a:gd name="connsiteY14" fmla="*/ 2265787 h 3261932"/>
                <a:gd name="connsiteX15" fmla="*/ 3712973 w 3715263"/>
                <a:gd name="connsiteY15" fmla="*/ 1351387 h 3261932"/>
                <a:gd name="connsiteX16" fmla="*/ 2929202 w 3715263"/>
                <a:gd name="connsiteY16" fmla="*/ 219272 h 3261932"/>
                <a:gd name="connsiteX17" fmla="*/ 1884174 w 3715263"/>
                <a:gd name="connsiteY17" fmla="*/ 567615 h 3261932"/>
                <a:gd name="connsiteX18" fmla="*/ 2218002 w 3715263"/>
                <a:gd name="connsiteY18" fmla="*/ 959501 h 3261932"/>
                <a:gd name="connsiteX19" fmla="*/ 2624401 w 3715263"/>
                <a:gd name="connsiteY19" fmla="*/ 683729 h 3261932"/>
                <a:gd name="connsiteX20" fmla="*/ 1622916 w 3715263"/>
                <a:gd name="connsiteY20" fmla="*/ 1558 h 3261932"/>
                <a:gd name="connsiteX21" fmla="*/ 548859 w 3715263"/>
                <a:gd name="connsiteY21" fmla="*/ 799844 h 3261932"/>
                <a:gd name="connsiteX22" fmla="*/ 795602 w 3715263"/>
                <a:gd name="connsiteY22" fmla="*/ 1627158 h 3261932"/>
                <a:gd name="connsiteX23" fmla="*/ 1114916 w 3715263"/>
                <a:gd name="connsiteY23" fmla="*/ 1409444 h 3261932"/>
                <a:gd name="connsiteX24" fmla="*/ 1056859 w 3715263"/>
                <a:gd name="connsiteY24" fmla="*/ 1017558 h 3261932"/>
                <a:gd name="connsiteX25" fmla="*/ 69887 w 3715263"/>
                <a:gd name="connsiteY25" fmla="*/ 1888415 h 3261932"/>
                <a:gd name="connsiteX26" fmla="*/ 171487 w 3715263"/>
                <a:gd name="connsiteY26" fmla="*/ 2918929 h 3261932"/>
                <a:gd name="connsiteX27" fmla="*/ 897202 w 3715263"/>
                <a:gd name="connsiteY27" fmla="*/ 2759272 h 3261932"/>
                <a:gd name="connsiteX28" fmla="*/ 563373 w 3715263"/>
                <a:gd name="connsiteY28" fmla="*/ 2280301 h 3261932"/>
                <a:gd name="connsiteX29" fmla="*/ 302116 w 3715263"/>
                <a:gd name="connsiteY29" fmla="*/ 2672187 h 3261932"/>
                <a:gd name="connsiteX30" fmla="*/ 694002 w 3715263"/>
                <a:gd name="connsiteY30" fmla="*/ 3093101 h 3261932"/>
                <a:gd name="connsiteX0" fmla="*/ 694002 w 3715263"/>
                <a:gd name="connsiteY0" fmla="*/ 3093101 h 3261932"/>
                <a:gd name="connsiteX1" fmla="*/ 1710002 w 3715263"/>
                <a:gd name="connsiteY1" fmla="*/ 2773787 h 3261932"/>
                <a:gd name="connsiteX2" fmla="*/ 1637430 w 3715263"/>
                <a:gd name="connsiteY2" fmla="*/ 2236758 h 3261932"/>
                <a:gd name="connsiteX3" fmla="*/ 1216516 w 3715263"/>
                <a:gd name="connsiteY3" fmla="*/ 2236758 h 3261932"/>
                <a:gd name="connsiteX4" fmla="*/ 1187487 w 3715263"/>
                <a:gd name="connsiteY4" fmla="*/ 2875387 h 3261932"/>
                <a:gd name="connsiteX5" fmla="*/ 1840630 w 3715263"/>
                <a:gd name="connsiteY5" fmla="*/ 3252758 h 3261932"/>
                <a:gd name="connsiteX6" fmla="*/ 2726002 w 3715263"/>
                <a:gd name="connsiteY6" fmla="*/ 2889901 h 3261932"/>
                <a:gd name="connsiteX7" fmla="*/ 2493773 w 3715263"/>
                <a:gd name="connsiteY7" fmla="*/ 2207729 h 3261932"/>
                <a:gd name="connsiteX8" fmla="*/ 1956745 w 3715263"/>
                <a:gd name="connsiteY8" fmla="*/ 2222244 h 3261932"/>
                <a:gd name="connsiteX9" fmla="*/ 2159945 w 3715263"/>
                <a:gd name="connsiteY9" fmla="*/ 3006015 h 3261932"/>
                <a:gd name="connsiteX10" fmla="*/ 2972745 w 3715263"/>
                <a:gd name="connsiteY10" fmla="*/ 3238244 h 3261932"/>
                <a:gd name="connsiteX11" fmla="*/ 3582345 w 3715263"/>
                <a:gd name="connsiteY11" fmla="*/ 2512529 h 3261932"/>
                <a:gd name="connsiteX12" fmla="*/ 3146916 w 3715263"/>
                <a:gd name="connsiteY12" fmla="*/ 1177215 h 3261932"/>
                <a:gd name="connsiteX13" fmla="*/ 2522802 w 3715263"/>
                <a:gd name="connsiteY13" fmla="*/ 1844872 h 3261932"/>
                <a:gd name="connsiteX14" fmla="*/ 3146916 w 3715263"/>
                <a:gd name="connsiteY14" fmla="*/ 2265787 h 3261932"/>
                <a:gd name="connsiteX15" fmla="*/ 3712973 w 3715263"/>
                <a:gd name="connsiteY15" fmla="*/ 1351387 h 3261932"/>
                <a:gd name="connsiteX16" fmla="*/ 2929202 w 3715263"/>
                <a:gd name="connsiteY16" fmla="*/ 219272 h 3261932"/>
                <a:gd name="connsiteX17" fmla="*/ 1884174 w 3715263"/>
                <a:gd name="connsiteY17" fmla="*/ 567615 h 3261932"/>
                <a:gd name="connsiteX18" fmla="*/ 2218002 w 3715263"/>
                <a:gd name="connsiteY18" fmla="*/ 959501 h 3261932"/>
                <a:gd name="connsiteX19" fmla="*/ 2624401 w 3715263"/>
                <a:gd name="connsiteY19" fmla="*/ 683729 h 3261932"/>
                <a:gd name="connsiteX20" fmla="*/ 1622916 w 3715263"/>
                <a:gd name="connsiteY20" fmla="*/ 1558 h 3261932"/>
                <a:gd name="connsiteX21" fmla="*/ 548859 w 3715263"/>
                <a:gd name="connsiteY21" fmla="*/ 799844 h 3261932"/>
                <a:gd name="connsiteX22" fmla="*/ 795602 w 3715263"/>
                <a:gd name="connsiteY22" fmla="*/ 1627158 h 3261932"/>
                <a:gd name="connsiteX23" fmla="*/ 1114916 w 3715263"/>
                <a:gd name="connsiteY23" fmla="*/ 1409444 h 3261932"/>
                <a:gd name="connsiteX24" fmla="*/ 1056859 w 3715263"/>
                <a:gd name="connsiteY24" fmla="*/ 1017558 h 3261932"/>
                <a:gd name="connsiteX25" fmla="*/ 69887 w 3715263"/>
                <a:gd name="connsiteY25" fmla="*/ 1888415 h 3261932"/>
                <a:gd name="connsiteX26" fmla="*/ 171487 w 3715263"/>
                <a:gd name="connsiteY26" fmla="*/ 2918929 h 3261932"/>
                <a:gd name="connsiteX27" fmla="*/ 897202 w 3715263"/>
                <a:gd name="connsiteY27" fmla="*/ 2759272 h 3261932"/>
                <a:gd name="connsiteX28" fmla="*/ 563373 w 3715263"/>
                <a:gd name="connsiteY28" fmla="*/ 2280301 h 3261932"/>
                <a:gd name="connsiteX29" fmla="*/ 302116 w 3715263"/>
                <a:gd name="connsiteY29" fmla="*/ 2672187 h 3261932"/>
                <a:gd name="connsiteX30" fmla="*/ 694002 w 3715263"/>
                <a:gd name="connsiteY30" fmla="*/ 3093101 h 3261932"/>
                <a:gd name="connsiteX0" fmla="*/ 694002 w 3715263"/>
                <a:gd name="connsiteY0" fmla="*/ 3093101 h 3261932"/>
                <a:gd name="connsiteX1" fmla="*/ 1710002 w 3715263"/>
                <a:gd name="connsiteY1" fmla="*/ 2773787 h 3261932"/>
                <a:gd name="connsiteX2" fmla="*/ 1637430 w 3715263"/>
                <a:gd name="connsiteY2" fmla="*/ 2236758 h 3261932"/>
                <a:gd name="connsiteX3" fmla="*/ 1216516 w 3715263"/>
                <a:gd name="connsiteY3" fmla="*/ 2236758 h 3261932"/>
                <a:gd name="connsiteX4" fmla="*/ 1187487 w 3715263"/>
                <a:gd name="connsiteY4" fmla="*/ 2875387 h 3261932"/>
                <a:gd name="connsiteX5" fmla="*/ 1840630 w 3715263"/>
                <a:gd name="connsiteY5" fmla="*/ 3252758 h 3261932"/>
                <a:gd name="connsiteX6" fmla="*/ 2726002 w 3715263"/>
                <a:gd name="connsiteY6" fmla="*/ 2889901 h 3261932"/>
                <a:gd name="connsiteX7" fmla="*/ 2493773 w 3715263"/>
                <a:gd name="connsiteY7" fmla="*/ 2207729 h 3261932"/>
                <a:gd name="connsiteX8" fmla="*/ 1956745 w 3715263"/>
                <a:gd name="connsiteY8" fmla="*/ 2222244 h 3261932"/>
                <a:gd name="connsiteX9" fmla="*/ 2159945 w 3715263"/>
                <a:gd name="connsiteY9" fmla="*/ 3006015 h 3261932"/>
                <a:gd name="connsiteX10" fmla="*/ 2972745 w 3715263"/>
                <a:gd name="connsiteY10" fmla="*/ 3238244 h 3261932"/>
                <a:gd name="connsiteX11" fmla="*/ 3582345 w 3715263"/>
                <a:gd name="connsiteY11" fmla="*/ 2512529 h 3261932"/>
                <a:gd name="connsiteX12" fmla="*/ 3146916 w 3715263"/>
                <a:gd name="connsiteY12" fmla="*/ 1177215 h 3261932"/>
                <a:gd name="connsiteX13" fmla="*/ 2522802 w 3715263"/>
                <a:gd name="connsiteY13" fmla="*/ 1844872 h 3261932"/>
                <a:gd name="connsiteX14" fmla="*/ 3146916 w 3715263"/>
                <a:gd name="connsiteY14" fmla="*/ 2265787 h 3261932"/>
                <a:gd name="connsiteX15" fmla="*/ 3712973 w 3715263"/>
                <a:gd name="connsiteY15" fmla="*/ 1351387 h 3261932"/>
                <a:gd name="connsiteX16" fmla="*/ 2929202 w 3715263"/>
                <a:gd name="connsiteY16" fmla="*/ 219272 h 3261932"/>
                <a:gd name="connsiteX17" fmla="*/ 1884174 w 3715263"/>
                <a:gd name="connsiteY17" fmla="*/ 567615 h 3261932"/>
                <a:gd name="connsiteX18" fmla="*/ 2218002 w 3715263"/>
                <a:gd name="connsiteY18" fmla="*/ 959501 h 3261932"/>
                <a:gd name="connsiteX19" fmla="*/ 2624401 w 3715263"/>
                <a:gd name="connsiteY19" fmla="*/ 683729 h 3261932"/>
                <a:gd name="connsiteX20" fmla="*/ 1622916 w 3715263"/>
                <a:gd name="connsiteY20" fmla="*/ 1558 h 3261932"/>
                <a:gd name="connsiteX21" fmla="*/ 548859 w 3715263"/>
                <a:gd name="connsiteY21" fmla="*/ 799844 h 3261932"/>
                <a:gd name="connsiteX22" fmla="*/ 795602 w 3715263"/>
                <a:gd name="connsiteY22" fmla="*/ 1627158 h 3261932"/>
                <a:gd name="connsiteX23" fmla="*/ 1114916 w 3715263"/>
                <a:gd name="connsiteY23" fmla="*/ 1409444 h 3261932"/>
                <a:gd name="connsiteX24" fmla="*/ 1056859 w 3715263"/>
                <a:gd name="connsiteY24" fmla="*/ 1017558 h 3261932"/>
                <a:gd name="connsiteX25" fmla="*/ 69887 w 3715263"/>
                <a:gd name="connsiteY25" fmla="*/ 1888415 h 3261932"/>
                <a:gd name="connsiteX26" fmla="*/ 171487 w 3715263"/>
                <a:gd name="connsiteY26" fmla="*/ 2918929 h 3261932"/>
                <a:gd name="connsiteX27" fmla="*/ 897202 w 3715263"/>
                <a:gd name="connsiteY27" fmla="*/ 2759272 h 3261932"/>
                <a:gd name="connsiteX28" fmla="*/ 563373 w 3715263"/>
                <a:gd name="connsiteY28" fmla="*/ 2280301 h 3261932"/>
                <a:gd name="connsiteX29" fmla="*/ 302116 w 3715263"/>
                <a:gd name="connsiteY29" fmla="*/ 2672187 h 3261932"/>
                <a:gd name="connsiteX30" fmla="*/ 694002 w 3715263"/>
                <a:gd name="connsiteY30" fmla="*/ 3093101 h 3261932"/>
                <a:gd name="connsiteX0" fmla="*/ 694002 w 3715263"/>
                <a:gd name="connsiteY0" fmla="*/ 3093101 h 3261932"/>
                <a:gd name="connsiteX1" fmla="*/ 1710002 w 3715263"/>
                <a:gd name="connsiteY1" fmla="*/ 2773787 h 3261932"/>
                <a:gd name="connsiteX2" fmla="*/ 1637430 w 3715263"/>
                <a:gd name="connsiteY2" fmla="*/ 2236758 h 3261932"/>
                <a:gd name="connsiteX3" fmla="*/ 1216516 w 3715263"/>
                <a:gd name="connsiteY3" fmla="*/ 2236758 h 3261932"/>
                <a:gd name="connsiteX4" fmla="*/ 1187487 w 3715263"/>
                <a:gd name="connsiteY4" fmla="*/ 2875387 h 3261932"/>
                <a:gd name="connsiteX5" fmla="*/ 1840630 w 3715263"/>
                <a:gd name="connsiteY5" fmla="*/ 3252758 h 3261932"/>
                <a:gd name="connsiteX6" fmla="*/ 2726002 w 3715263"/>
                <a:gd name="connsiteY6" fmla="*/ 2889901 h 3261932"/>
                <a:gd name="connsiteX7" fmla="*/ 2493773 w 3715263"/>
                <a:gd name="connsiteY7" fmla="*/ 2207729 h 3261932"/>
                <a:gd name="connsiteX8" fmla="*/ 1956745 w 3715263"/>
                <a:gd name="connsiteY8" fmla="*/ 2222244 h 3261932"/>
                <a:gd name="connsiteX9" fmla="*/ 2159945 w 3715263"/>
                <a:gd name="connsiteY9" fmla="*/ 3006015 h 3261932"/>
                <a:gd name="connsiteX10" fmla="*/ 2972745 w 3715263"/>
                <a:gd name="connsiteY10" fmla="*/ 3238244 h 3261932"/>
                <a:gd name="connsiteX11" fmla="*/ 3582345 w 3715263"/>
                <a:gd name="connsiteY11" fmla="*/ 2512529 h 3261932"/>
                <a:gd name="connsiteX12" fmla="*/ 3146916 w 3715263"/>
                <a:gd name="connsiteY12" fmla="*/ 1177215 h 3261932"/>
                <a:gd name="connsiteX13" fmla="*/ 2522802 w 3715263"/>
                <a:gd name="connsiteY13" fmla="*/ 1844872 h 3261932"/>
                <a:gd name="connsiteX14" fmla="*/ 3146916 w 3715263"/>
                <a:gd name="connsiteY14" fmla="*/ 2265787 h 3261932"/>
                <a:gd name="connsiteX15" fmla="*/ 3712973 w 3715263"/>
                <a:gd name="connsiteY15" fmla="*/ 1351387 h 3261932"/>
                <a:gd name="connsiteX16" fmla="*/ 2929202 w 3715263"/>
                <a:gd name="connsiteY16" fmla="*/ 219272 h 3261932"/>
                <a:gd name="connsiteX17" fmla="*/ 1884174 w 3715263"/>
                <a:gd name="connsiteY17" fmla="*/ 567615 h 3261932"/>
                <a:gd name="connsiteX18" fmla="*/ 2218002 w 3715263"/>
                <a:gd name="connsiteY18" fmla="*/ 959501 h 3261932"/>
                <a:gd name="connsiteX19" fmla="*/ 2624401 w 3715263"/>
                <a:gd name="connsiteY19" fmla="*/ 683729 h 3261932"/>
                <a:gd name="connsiteX20" fmla="*/ 1622916 w 3715263"/>
                <a:gd name="connsiteY20" fmla="*/ 1558 h 3261932"/>
                <a:gd name="connsiteX21" fmla="*/ 548859 w 3715263"/>
                <a:gd name="connsiteY21" fmla="*/ 799844 h 3261932"/>
                <a:gd name="connsiteX22" fmla="*/ 795602 w 3715263"/>
                <a:gd name="connsiteY22" fmla="*/ 1627158 h 3261932"/>
                <a:gd name="connsiteX23" fmla="*/ 1114916 w 3715263"/>
                <a:gd name="connsiteY23" fmla="*/ 1409444 h 3261932"/>
                <a:gd name="connsiteX24" fmla="*/ 1056859 w 3715263"/>
                <a:gd name="connsiteY24" fmla="*/ 1017558 h 3261932"/>
                <a:gd name="connsiteX25" fmla="*/ 69887 w 3715263"/>
                <a:gd name="connsiteY25" fmla="*/ 1888415 h 3261932"/>
                <a:gd name="connsiteX26" fmla="*/ 171487 w 3715263"/>
                <a:gd name="connsiteY26" fmla="*/ 2918929 h 3261932"/>
                <a:gd name="connsiteX27" fmla="*/ 897202 w 3715263"/>
                <a:gd name="connsiteY27" fmla="*/ 2759272 h 3261932"/>
                <a:gd name="connsiteX28" fmla="*/ 563373 w 3715263"/>
                <a:gd name="connsiteY28" fmla="*/ 2280301 h 3261932"/>
                <a:gd name="connsiteX29" fmla="*/ 302116 w 3715263"/>
                <a:gd name="connsiteY29" fmla="*/ 2672187 h 3261932"/>
                <a:gd name="connsiteX30" fmla="*/ 694002 w 3715263"/>
                <a:gd name="connsiteY30" fmla="*/ 3093101 h 3261932"/>
                <a:gd name="connsiteX0" fmla="*/ 694002 w 3715263"/>
                <a:gd name="connsiteY0" fmla="*/ 3093101 h 3261932"/>
                <a:gd name="connsiteX1" fmla="*/ 1710002 w 3715263"/>
                <a:gd name="connsiteY1" fmla="*/ 2773787 h 3261932"/>
                <a:gd name="connsiteX2" fmla="*/ 1637430 w 3715263"/>
                <a:gd name="connsiteY2" fmla="*/ 2236758 h 3261932"/>
                <a:gd name="connsiteX3" fmla="*/ 1216516 w 3715263"/>
                <a:gd name="connsiteY3" fmla="*/ 2236758 h 3261932"/>
                <a:gd name="connsiteX4" fmla="*/ 1187487 w 3715263"/>
                <a:gd name="connsiteY4" fmla="*/ 2875387 h 3261932"/>
                <a:gd name="connsiteX5" fmla="*/ 1840630 w 3715263"/>
                <a:gd name="connsiteY5" fmla="*/ 3252758 h 3261932"/>
                <a:gd name="connsiteX6" fmla="*/ 2726002 w 3715263"/>
                <a:gd name="connsiteY6" fmla="*/ 2889901 h 3261932"/>
                <a:gd name="connsiteX7" fmla="*/ 2493773 w 3715263"/>
                <a:gd name="connsiteY7" fmla="*/ 2207729 h 3261932"/>
                <a:gd name="connsiteX8" fmla="*/ 1956745 w 3715263"/>
                <a:gd name="connsiteY8" fmla="*/ 2222244 h 3261932"/>
                <a:gd name="connsiteX9" fmla="*/ 2159945 w 3715263"/>
                <a:gd name="connsiteY9" fmla="*/ 3006015 h 3261932"/>
                <a:gd name="connsiteX10" fmla="*/ 2972745 w 3715263"/>
                <a:gd name="connsiteY10" fmla="*/ 3238244 h 3261932"/>
                <a:gd name="connsiteX11" fmla="*/ 3582345 w 3715263"/>
                <a:gd name="connsiteY11" fmla="*/ 2512529 h 3261932"/>
                <a:gd name="connsiteX12" fmla="*/ 3146916 w 3715263"/>
                <a:gd name="connsiteY12" fmla="*/ 1177215 h 3261932"/>
                <a:gd name="connsiteX13" fmla="*/ 2522802 w 3715263"/>
                <a:gd name="connsiteY13" fmla="*/ 1844872 h 3261932"/>
                <a:gd name="connsiteX14" fmla="*/ 3146916 w 3715263"/>
                <a:gd name="connsiteY14" fmla="*/ 2265787 h 3261932"/>
                <a:gd name="connsiteX15" fmla="*/ 3712973 w 3715263"/>
                <a:gd name="connsiteY15" fmla="*/ 1351387 h 3261932"/>
                <a:gd name="connsiteX16" fmla="*/ 2929202 w 3715263"/>
                <a:gd name="connsiteY16" fmla="*/ 219272 h 3261932"/>
                <a:gd name="connsiteX17" fmla="*/ 1884174 w 3715263"/>
                <a:gd name="connsiteY17" fmla="*/ 567615 h 3261932"/>
                <a:gd name="connsiteX18" fmla="*/ 2218002 w 3715263"/>
                <a:gd name="connsiteY18" fmla="*/ 959501 h 3261932"/>
                <a:gd name="connsiteX19" fmla="*/ 2624401 w 3715263"/>
                <a:gd name="connsiteY19" fmla="*/ 683729 h 3261932"/>
                <a:gd name="connsiteX20" fmla="*/ 1622916 w 3715263"/>
                <a:gd name="connsiteY20" fmla="*/ 1558 h 3261932"/>
                <a:gd name="connsiteX21" fmla="*/ 548859 w 3715263"/>
                <a:gd name="connsiteY21" fmla="*/ 799844 h 3261932"/>
                <a:gd name="connsiteX22" fmla="*/ 795602 w 3715263"/>
                <a:gd name="connsiteY22" fmla="*/ 1627158 h 3261932"/>
                <a:gd name="connsiteX23" fmla="*/ 1216516 w 3715263"/>
                <a:gd name="connsiteY23" fmla="*/ 1496530 h 3261932"/>
                <a:gd name="connsiteX24" fmla="*/ 1056859 w 3715263"/>
                <a:gd name="connsiteY24" fmla="*/ 1017558 h 3261932"/>
                <a:gd name="connsiteX25" fmla="*/ 69887 w 3715263"/>
                <a:gd name="connsiteY25" fmla="*/ 1888415 h 3261932"/>
                <a:gd name="connsiteX26" fmla="*/ 171487 w 3715263"/>
                <a:gd name="connsiteY26" fmla="*/ 2918929 h 3261932"/>
                <a:gd name="connsiteX27" fmla="*/ 897202 w 3715263"/>
                <a:gd name="connsiteY27" fmla="*/ 2759272 h 3261932"/>
                <a:gd name="connsiteX28" fmla="*/ 563373 w 3715263"/>
                <a:gd name="connsiteY28" fmla="*/ 2280301 h 3261932"/>
                <a:gd name="connsiteX29" fmla="*/ 302116 w 3715263"/>
                <a:gd name="connsiteY29" fmla="*/ 2672187 h 3261932"/>
                <a:gd name="connsiteX30" fmla="*/ 694002 w 3715263"/>
                <a:gd name="connsiteY30" fmla="*/ 3093101 h 3261932"/>
                <a:gd name="connsiteX0" fmla="*/ 694002 w 3715263"/>
                <a:gd name="connsiteY0" fmla="*/ 3093101 h 3261932"/>
                <a:gd name="connsiteX1" fmla="*/ 1710002 w 3715263"/>
                <a:gd name="connsiteY1" fmla="*/ 2773787 h 3261932"/>
                <a:gd name="connsiteX2" fmla="*/ 1637430 w 3715263"/>
                <a:gd name="connsiteY2" fmla="*/ 2236758 h 3261932"/>
                <a:gd name="connsiteX3" fmla="*/ 1216516 w 3715263"/>
                <a:gd name="connsiteY3" fmla="*/ 2236758 h 3261932"/>
                <a:gd name="connsiteX4" fmla="*/ 1187487 w 3715263"/>
                <a:gd name="connsiteY4" fmla="*/ 2875387 h 3261932"/>
                <a:gd name="connsiteX5" fmla="*/ 1840630 w 3715263"/>
                <a:gd name="connsiteY5" fmla="*/ 3252758 h 3261932"/>
                <a:gd name="connsiteX6" fmla="*/ 2726002 w 3715263"/>
                <a:gd name="connsiteY6" fmla="*/ 2889901 h 3261932"/>
                <a:gd name="connsiteX7" fmla="*/ 2493773 w 3715263"/>
                <a:gd name="connsiteY7" fmla="*/ 2207729 h 3261932"/>
                <a:gd name="connsiteX8" fmla="*/ 1956745 w 3715263"/>
                <a:gd name="connsiteY8" fmla="*/ 2222244 h 3261932"/>
                <a:gd name="connsiteX9" fmla="*/ 2159945 w 3715263"/>
                <a:gd name="connsiteY9" fmla="*/ 3006015 h 3261932"/>
                <a:gd name="connsiteX10" fmla="*/ 2972745 w 3715263"/>
                <a:gd name="connsiteY10" fmla="*/ 3238244 h 3261932"/>
                <a:gd name="connsiteX11" fmla="*/ 3582345 w 3715263"/>
                <a:gd name="connsiteY11" fmla="*/ 2512529 h 3261932"/>
                <a:gd name="connsiteX12" fmla="*/ 3146916 w 3715263"/>
                <a:gd name="connsiteY12" fmla="*/ 1177215 h 3261932"/>
                <a:gd name="connsiteX13" fmla="*/ 2522802 w 3715263"/>
                <a:gd name="connsiteY13" fmla="*/ 1844872 h 3261932"/>
                <a:gd name="connsiteX14" fmla="*/ 3146916 w 3715263"/>
                <a:gd name="connsiteY14" fmla="*/ 2265787 h 3261932"/>
                <a:gd name="connsiteX15" fmla="*/ 3712973 w 3715263"/>
                <a:gd name="connsiteY15" fmla="*/ 1351387 h 3261932"/>
                <a:gd name="connsiteX16" fmla="*/ 2929202 w 3715263"/>
                <a:gd name="connsiteY16" fmla="*/ 219272 h 3261932"/>
                <a:gd name="connsiteX17" fmla="*/ 1884174 w 3715263"/>
                <a:gd name="connsiteY17" fmla="*/ 567615 h 3261932"/>
                <a:gd name="connsiteX18" fmla="*/ 2218002 w 3715263"/>
                <a:gd name="connsiteY18" fmla="*/ 959501 h 3261932"/>
                <a:gd name="connsiteX19" fmla="*/ 2624401 w 3715263"/>
                <a:gd name="connsiteY19" fmla="*/ 683729 h 3261932"/>
                <a:gd name="connsiteX20" fmla="*/ 1622916 w 3715263"/>
                <a:gd name="connsiteY20" fmla="*/ 1558 h 3261932"/>
                <a:gd name="connsiteX21" fmla="*/ 548859 w 3715263"/>
                <a:gd name="connsiteY21" fmla="*/ 799844 h 3261932"/>
                <a:gd name="connsiteX22" fmla="*/ 795602 w 3715263"/>
                <a:gd name="connsiteY22" fmla="*/ 1627158 h 3261932"/>
                <a:gd name="connsiteX23" fmla="*/ 1216516 w 3715263"/>
                <a:gd name="connsiteY23" fmla="*/ 1496530 h 3261932"/>
                <a:gd name="connsiteX24" fmla="*/ 1056859 w 3715263"/>
                <a:gd name="connsiteY24" fmla="*/ 1017558 h 3261932"/>
                <a:gd name="connsiteX25" fmla="*/ 69887 w 3715263"/>
                <a:gd name="connsiteY25" fmla="*/ 1888415 h 3261932"/>
                <a:gd name="connsiteX26" fmla="*/ 171487 w 3715263"/>
                <a:gd name="connsiteY26" fmla="*/ 2918929 h 3261932"/>
                <a:gd name="connsiteX27" fmla="*/ 897202 w 3715263"/>
                <a:gd name="connsiteY27" fmla="*/ 2759272 h 3261932"/>
                <a:gd name="connsiteX28" fmla="*/ 563373 w 3715263"/>
                <a:gd name="connsiteY28" fmla="*/ 2280301 h 3261932"/>
                <a:gd name="connsiteX29" fmla="*/ 302116 w 3715263"/>
                <a:gd name="connsiteY29" fmla="*/ 2672187 h 3261932"/>
                <a:gd name="connsiteX30" fmla="*/ 694002 w 3715263"/>
                <a:gd name="connsiteY30" fmla="*/ 3093101 h 3261932"/>
                <a:gd name="connsiteX0" fmla="*/ 694002 w 3715263"/>
                <a:gd name="connsiteY0" fmla="*/ 3093101 h 3261932"/>
                <a:gd name="connsiteX1" fmla="*/ 1710002 w 3715263"/>
                <a:gd name="connsiteY1" fmla="*/ 2773787 h 3261932"/>
                <a:gd name="connsiteX2" fmla="*/ 1637430 w 3715263"/>
                <a:gd name="connsiteY2" fmla="*/ 2236758 h 3261932"/>
                <a:gd name="connsiteX3" fmla="*/ 1216516 w 3715263"/>
                <a:gd name="connsiteY3" fmla="*/ 2236758 h 3261932"/>
                <a:gd name="connsiteX4" fmla="*/ 1187487 w 3715263"/>
                <a:gd name="connsiteY4" fmla="*/ 2875387 h 3261932"/>
                <a:gd name="connsiteX5" fmla="*/ 1840630 w 3715263"/>
                <a:gd name="connsiteY5" fmla="*/ 3252758 h 3261932"/>
                <a:gd name="connsiteX6" fmla="*/ 2726002 w 3715263"/>
                <a:gd name="connsiteY6" fmla="*/ 2889901 h 3261932"/>
                <a:gd name="connsiteX7" fmla="*/ 2493773 w 3715263"/>
                <a:gd name="connsiteY7" fmla="*/ 2207729 h 3261932"/>
                <a:gd name="connsiteX8" fmla="*/ 1956745 w 3715263"/>
                <a:gd name="connsiteY8" fmla="*/ 2222244 h 3261932"/>
                <a:gd name="connsiteX9" fmla="*/ 2159945 w 3715263"/>
                <a:gd name="connsiteY9" fmla="*/ 3006015 h 3261932"/>
                <a:gd name="connsiteX10" fmla="*/ 2972745 w 3715263"/>
                <a:gd name="connsiteY10" fmla="*/ 3238244 h 3261932"/>
                <a:gd name="connsiteX11" fmla="*/ 3582345 w 3715263"/>
                <a:gd name="connsiteY11" fmla="*/ 2512529 h 3261932"/>
                <a:gd name="connsiteX12" fmla="*/ 3146916 w 3715263"/>
                <a:gd name="connsiteY12" fmla="*/ 1177215 h 3261932"/>
                <a:gd name="connsiteX13" fmla="*/ 2522802 w 3715263"/>
                <a:gd name="connsiteY13" fmla="*/ 1844872 h 3261932"/>
                <a:gd name="connsiteX14" fmla="*/ 3146916 w 3715263"/>
                <a:gd name="connsiteY14" fmla="*/ 2265787 h 3261932"/>
                <a:gd name="connsiteX15" fmla="*/ 3712973 w 3715263"/>
                <a:gd name="connsiteY15" fmla="*/ 1351387 h 3261932"/>
                <a:gd name="connsiteX16" fmla="*/ 2929202 w 3715263"/>
                <a:gd name="connsiteY16" fmla="*/ 219272 h 3261932"/>
                <a:gd name="connsiteX17" fmla="*/ 1884174 w 3715263"/>
                <a:gd name="connsiteY17" fmla="*/ 567615 h 3261932"/>
                <a:gd name="connsiteX18" fmla="*/ 2218002 w 3715263"/>
                <a:gd name="connsiteY18" fmla="*/ 959501 h 3261932"/>
                <a:gd name="connsiteX19" fmla="*/ 2624401 w 3715263"/>
                <a:gd name="connsiteY19" fmla="*/ 683729 h 3261932"/>
                <a:gd name="connsiteX20" fmla="*/ 1622916 w 3715263"/>
                <a:gd name="connsiteY20" fmla="*/ 1558 h 3261932"/>
                <a:gd name="connsiteX21" fmla="*/ 548859 w 3715263"/>
                <a:gd name="connsiteY21" fmla="*/ 799844 h 3261932"/>
                <a:gd name="connsiteX22" fmla="*/ 795602 w 3715263"/>
                <a:gd name="connsiteY22" fmla="*/ 1627158 h 3261932"/>
                <a:gd name="connsiteX23" fmla="*/ 1216516 w 3715263"/>
                <a:gd name="connsiteY23" fmla="*/ 1496530 h 3261932"/>
                <a:gd name="connsiteX24" fmla="*/ 1056859 w 3715263"/>
                <a:gd name="connsiteY24" fmla="*/ 1017558 h 3261932"/>
                <a:gd name="connsiteX25" fmla="*/ 69887 w 3715263"/>
                <a:gd name="connsiteY25" fmla="*/ 1888415 h 3261932"/>
                <a:gd name="connsiteX26" fmla="*/ 171487 w 3715263"/>
                <a:gd name="connsiteY26" fmla="*/ 2918929 h 3261932"/>
                <a:gd name="connsiteX27" fmla="*/ 897202 w 3715263"/>
                <a:gd name="connsiteY27" fmla="*/ 2759272 h 3261932"/>
                <a:gd name="connsiteX28" fmla="*/ 563373 w 3715263"/>
                <a:gd name="connsiteY28" fmla="*/ 2280301 h 3261932"/>
                <a:gd name="connsiteX29" fmla="*/ 302116 w 3715263"/>
                <a:gd name="connsiteY29" fmla="*/ 2672187 h 3261932"/>
                <a:gd name="connsiteX30" fmla="*/ 694002 w 3715263"/>
                <a:gd name="connsiteY30" fmla="*/ 3093101 h 3261932"/>
                <a:gd name="connsiteX0" fmla="*/ 694002 w 3715263"/>
                <a:gd name="connsiteY0" fmla="*/ 3093101 h 3261932"/>
                <a:gd name="connsiteX1" fmla="*/ 1710002 w 3715263"/>
                <a:gd name="connsiteY1" fmla="*/ 2773787 h 3261932"/>
                <a:gd name="connsiteX2" fmla="*/ 1637430 w 3715263"/>
                <a:gd name="connsiteY2" fmla="*/ 2236758 h 3261932"/>
                <a:gd name="connsiteX3" fmla="*/ 1216516 w 3715263"/>
                <a:gd name="connsiteY3" fmla="*/ 2236758 h 3261932"/>
                <a:gd name="connsiteX4" fmla="*/ 1187487 w 3715263"/>
                <a:gd name="connsiteY4" fmla="*/ 2875387 h 3261932"/>
                <a:gd name="connsiteX5" fmla="*/ 1840630 w 3715263"/>
                <a:gd name="connsiteY5" fmla="*/ 3252758 h 3261932"/>
                <a:gd name="connsiteX6" fmla="*/ 2726002 w 3715263"/>
                <a:gd name="connsiteY6" fmla="*/ 2889901 h 3261932"/>
                <a:gd name="connsiteX7" fmla="*/ 2493773 w 3715263"/>
                <a:gd name="connsiteY7" fmla="*/ 2207729 h 3261932"/>
                <a:gd name="connsiteX8" fmla="*/ 1956745 w 3715263"/>
                <a:gd name="connsiteY8" fmla="*/ 2222244 h 3261932"/>
                <a:gd name="connsiteX9" fmla="*/ 2159945 w 3715263"/>
                <a:gd name="connsiteY9" fmla="*/ 3006015 h 3261932"/>
                <a:gd name="connsiteX10" fmla="*/ 2972745 w 3715263"/>
                <a:gd name="connsiteY10" fmla="*/ 3238244 h 3261932"/>
                <a:gd name="connsiteX11" fmla="*/ 3582345 w 3715263"/>
                <a:gd name="connsiteY11" fmla="*/ 2512529 h 3261932"/>
                <a:gd name="connsiteX12" fmla="*/ 3146916 w 3715263"/>
                <a:gd name="connsiteY12" fmla="*/ 1177215 h 3261932"/>
                <a:gd name="connsiteX13" fmla="*/ 2522802 w 3715263"/>
                <a:gd name="connsiteY13" fmla="*/ 1844872 h 3261932"/>
                <a:gd name="connsiteX14" fmla="*/ 3146916 w 3715263"/>
                <a:gd name="connsiteY14" fmla="*/ 2265787 h 3261932"/>
                <a:gd name="connsiteX15" fmla="*/ 3712973 w 3715263"/>
                <a:gd name="connsiteY15" fmla="*/ 1351387 h 3261932"/>
                <a:gd name="connsiteX16" fmla="*/ 2929202 w 3715263"/>
                <a:gd name="connsiteY16" fmla="*/ 219272 h 3261932"/>
                <a:gd name="connsiteX17" fmla="*/ 1884174 w 3715263"/>
                <a:gd name="connsiteY17" fmla="*/ 567615 h 3261932"/>
                <a:gd name="connsiteX18" fmla="*/ 2218002 w 3715263"/>
                <a:gd name="connsiteY18" fmla="*/ 959501 h 3261932"/>
                <a:gd name="connsiteX19" fmla="*/ 2624401 w 3715263"/>
                <a:gd name="connsiteY19" fmla="*/ 683729 h 3261932"/>
                <a:gd name="connsiteX20" fmla="*/ 1622916 w 3715263"/>
                <a:gd name="connsiteY20" fmla="*/ 1558 h 3261932"/>
                <a:gd name="connsiteX21" fmla="*/ 548859 w 3715263"/>
                <a:gd name="connsiteY21" fmla="*/ 799844 h 3261932"/>
                <a:gd name="connsiteX22" fmla="*/ 795602 w 3715263"/>
                <a:gd name="connsiteY22" fmla="*/ 1627158 h 3261932"/>
                <a:gd name="connsiteX23" fmla="*/ 1216516 w 3715263"/>
                <a:gd name="connsiteY23" fmla="*/ 1496530 h 3261932"/>
                <a:gd name="connsiteX24" fmla="*/ 1056859 w 3715263"/>
                <a:gd name="connsiteY24" fmla="*/ 1017558 h 3261932"/>
                <a:gd name="connsiteX25" fmla="*/ 69887 w 3715263"/>
                <a:gd name="connsiteY25" fmla="*/ 1888415 h 3261932"/>
                <a:gd name="connsiteX26" fmla="*/ 171487 w 3715263"/>
                <a:gd name="connsiteY26" fmla="*/ 2918929 h 3261932"/>
                <a:gd name="connsiteX27" fmla="*/ 897202 w 3715263"/>
                <a:gd name="connsiteY27" fmla="*/ 2759272 h 3261932"/>
                <a:gd name="connsiteX28" fmla="*/ 563373 w 3715263"/>
                <a:gd name="connsiteY28" fmla="*/ 2280301 h 3261932"/>
                <a:gd name="connsiteX29" fmla="*/ 302116 w 3715263"/>
                <a:gd name="connsiteY29" fmla="*/ 2672187 h 3261932"/>
                <a:gd name="connsiteX30" fmla="*/ 694002 w 3715263"/>
                <a:gd name="connsiteY30" fmla="*/ 3093101 h 3261932"/>
                <a:gd name="connsiteX0" fmla="*/ 694002 w 3715263"/>
                <a:gd name="connsiteY0" fmla="*/ 3093101 h 3260011"/>
                <a:gd name="connsiteX1" fmla="*/ 1710002 w 3715263"/>
                <a:gd name="connsiteY1" fmla="*/ 2773787 h 3260011"/>
                <a:gd name="connsiteX2" fmla="*/ 1637430 w 3715263"/>
                <a:gd name="connsiteY2" fmla="*/ 2236758 h 3260011"/>
                <a:gd name="connsiteX3" fmla="*/ 1216516 w 3715263"/>
                <a:gd name="connsiteY3" fmla="*/ 2236758 h 3260011"/>
                <a:gd name="connsiteX4" fmla="*/ 1187487 w 3715263"/>
                <a:gd name="connsiteY4" fmla="*/ 2875387 h 3260011"/>
                <a:gd name="connsiteX5" fmla="*/ 1840630 w 3715263"/>
                <a:gd name="connsiteY5" fmla="*/ 3252758 h 3260011"/>
                <a:gd name="connsiteX6" fmla="*/ 2726002 w 3715263"/>
                <a:gd name="connsiteY6" fmla="*/ 2889901 h 3260011"/>
                <a:gd name="connsiteX7" fmla="*/ 2493773 w 3715263"/>
                <a:gd name="connsiteY7" fmla="*/ 2207729 h 3260011"/>
                <a:gd name="connsiteX8" fmla="*/ 2116402 w 3715263"/>
                <a:gd name="connsiteY8" fmla="*/ 2352873 h 3260011"/>
                <a:gd name="connsiteX9" fmla="*/ 2159945 w 3715263"/>
                <a:gd name="connsiteY9" fmla="*/ 3006015 h 3260011"/>
                <a:gd name="connsiteX10" fmla="*/ 2972745 w 3715263"/>
                <a:gd name="connsiteY10" fmla="*/ 3238244 h 3260011"/>
                <a:gd name="connsiteX11" fmla="*/ 3582345 w 3715263"/>
                <a:gd name="connsiteY11" fmla="*/ 2512529 h 3260011"/>
                <a:gd name="connsiteX12" fmla="*/ 3146916 w 3715263"/>
                <a:gd name="connsiteY12" fmla="*/ 1177215 h 3260011"/>
                <a:gd name="connsiteX13" fmla="*/ 2522802 w 3715263"/>
                <a:gd name="connsiteY13" fmla="*/ 1844872 h 3260011"/>
                <a:gd name="connsiteX14" fmla="*/ 3146916 w 3715263"/>
                <a:gd name="connsiteY14" fmla="*/ 2265787 h 3260011"/>
                <a:gd name="connsiteX15" fmla="*/ 3712973 w 3715263"/>
                <a:gd name="connsiteY15" fmla="*/ 1351387 h 3260011"/>
                <a:gd name="connsiteX16" fmla="*/ 2929202 w 3715263"/>
                <a:gd name="connsiteY16" fmla="*/ 219272 h 3260011"/>
                <a:gd name="connsiteX17" fmla="*/ 1884174 w 3715263"/>
                <a:gd name="connsiteY17" fmla="*/ 567615 h 3260011"/>
                <a:gd name="connsiteX18" fmla="*/ 2218002 w 3715263"/>
                <a:gd name="connsiteY18" fmla="*/ 959501 h 3260011"/>
                <a:gd name="connsiteX19" fmla="*/ 2624401 w 3715263"/>
                <a:gd name="connsiteY19" fmla="*/ 683729 h 3260011"/>
                <a:gd name="connsiteX20" fmla="*/ 1622916 w 3715263"/>
                <a:gd name="connsiteY20" fmla="*/ 1558 h 3260011"/>
                <a:gd name="connsiteX21" fmla="*/ 548859 w 3715263"/>
                <a:gd name="connsiteY21" fmla="*/ 799844 h 3260011"/>
                <a:gd name="connsiteX22" fmla="*/ 795602 w 3715263"/>
                <a:gd name="connsiteY22" fmla="*/ 1627158 h 3260011"/>
                <a:gd name="connsiteX23" fmla="*/ 1216516 w 3715263"/>
                <a:gd name="connsiteY23" fmla="*/ 1496530 h 3260011"/>
                <a:gd name="connsiteX24" fmla="*/ 1056859 w 3715263"/>
                <a:gd name="connsiteY24" fmla="*/ 1017558 h 3260011"/>
                <a:gd name="connsiteX25" fmla="*/ 69887 w 3715263"/>
                <a:gd name="connsiteY25" fmla="*/ 1888415 h 3260011"/>
                <a:gd name="connsiteX26" fmla="*/ 171487 w 3715263"/>
                <a:gd name="connsiteY26" fmla="*/ 2918929 h 3260011"/>
                <a:gd name="connsiteX27" fmla="*/ 897202 w 3715263"/>
                <a:gd name="connsiteY27" fmla="*/ 2759272 h 3260011"/>
                <a:gd name="connsiteX28" fmla="*/ 563373 w 3715263"/>
                <a:gd name="connsiteY28" fmla="*/ 2280301 h 3260011"/>
                <a:gd name="connsiteX29" fmla="*/ 302116 w 3715263"/>
                <a:gd name="connsiteY29" fmla="*/ 2672187 h 3260011"/>
                <a:gd name="connsiteX30" fmla="*/ 694002 w 3715263"/>
                <a:gd name="connsiteY30" fmla="*/ 3093101 h 3260011"/>
                <a:gd name="connsiteX0" fmla="*/ 694002 w 3715263"/>
                <a:gd name="connsiteY0" fmla="*/ 3093101 h 3260011"/>
                <a:gd name="connsiteX1" fmla="*/ 1710002 w 3715263"/>
                <a:gd name="connsiteY1" fmla="*/ 2773787 h 3260011"/>
                <a:gd name="connsiteX2" fmla="*/ 1637430 w 3715263"/>
                <a:gd name="connsiteY2" fmla="*/ 2236758 h 3260011"/>
                <a:gd name="connsiteX3" fmla="*/ 1216516 w 3715263"/>
                <a:gd name="connsiteY3" fmla="*/ 2236758 h 3260011"/>
                <a:gd name="connsiteX4" fmla="*/ 1187487 w 3715263"/>
                <a:gd name="connsiteY4" fmla="*/ 2875387 h 3260011"/>
                <a:gd name="connsiteX5" fmla="*/ 1840630 w 3715263"/>
                <a:gd name="connsiteY5" fmla="*/ 3252758 h 3260011"/>
                <a:gd name="connsiteX6" fmla="*/ 2726002 w 3715263"/>
                <a:gd name="connsiteY6" fmla="*/ 2889901 h 3260011"/>
                <a:gd name="connsiteX7" fmla="*/ 2667945 w 3715263"/>
                <a:gd name="connsiteY7" fmla="*/ 2439959 h 3260011"/>
                <a:gd name="connsiteX8" fmla="*/ 2493773 w 3715263"/>
                <a:gd name="connsiteY8" fmla="*/ 2207729 h 3260011"/>
                <a:gd name="connsiteX9" fmla="*/ 2116402 w 3715263"/>
                <a:gd name="connsiteY9" fmla="*/ 2352873 h 3260011"/>
                <a:gd name="connsiteX10" fmla="*/ 2159945 w 3715263"/>
                <a:gd name="connsiteY10" fmla="*/ 3006015 h 3260011"/>
                <a:gd name="connsiteX11" fmla="*/ 2972745 w 3715263"/>
                <a:gd name="connsiteY11" fmla="*/ 3238244 h 3260011"/>
                <a:gd name="connsiteX12" fmla="*/ 3582345 w 3715263"/>
                <a:gd name="connsiteY12" fmla="*/ 2512529 h 3260011"/>
                <a:gd name="connsiteX13" fmla="*/ 3146916 w 3715263"/>
                <a:gd name="connsiteY13" fmla="*/ 1177215 h 3260011"/>
                <a:gd name="connsiteX14" fmla="*/ 2522802 w 3715263"/>
                <a:gd name="connsiteY14" fmla="*/ 1844872 h 3260011"/>
                <a:gd name="connsiteX15" fmla="*/ 3146916 w 3715263"/>
                <a:gd name="connsiteY15" fmla="*/ 2265787 h 3260011"/>
                <a:gd name="connsiteX16" fmla="*/ 3712973 w 3715263"/>
                <a:gd name="connsiteY16" fmla="*/ 1351387 h 3260011"/>
                <a:gd name="connsiteX17" fmla="*/ 2929202 w 3715263"/>
                <a:gd name="connsiteY17" fmla="*/ 219272 h 3260011"/>
                <a:gd name="connsiteX18" fmla="*/ 1884174 w 3715263"/>
                <a:gd name="connsiteY18" fmla="*/ 567615 h 3260011"/>
                <a:gd name="connsiteX19" fmla="*/ 2218002 w 3715263"/>
                <a:gd name="connsiteY19" fmla="*/ 959501 h 3260011"/>
                <a:gd name="connsiteX20" fmla="*/ 2624401 w 3715263"/>
                <a:gd name="connsiteY20" fmla="*/ 683729 h 3260011"/>
                <a:gd name="connsiteX21" fmla="*/ 1622916 w 3715263"/>
                <a:gd name="connsiteY21" fmla="*/ 1558 h 3260011"/>
                <a:gd name="connsiteX22" fmla="*/ 548859 w 3715263"/>
                <a:gd name="connsiteY22" fmla="*/ 799844 h 3260011"/>
                <a:gd name="connsiteX23" fmla="*/ 795602 w 3715263"/>
                <a:gd name="connsiteY23" fmla="*/ 1627158 h 3260011"/>
                <a:gd name="connsiteX24" fmla="*/ 1216516 w 3715263"/>
                <a:gd name="connsiteY24" fmla="*/ 1496530 h 3260011"/>
                <a:gd name="connsiteX25" fmla="*/ 1056859 w 3715263"/>
                <a:gd name="connsiteY25" fmla="*/ 1017558 h 3260011"/>
                <a:gd name="connsiteX26" fmla="*/ 69887 w 3715263"/>
                <a:gd name="connsiteY26" fmla="*/ 1888415 h 3260011"/>
                <a:gd name="connsiteX27" fmla="*/ 171487 w 3715263"/>
                <a:gd name="connsiteY27" fmla="*/ 2918929 h 3260011"/>
                <a:gd name="connsiteX28" fmla="*/ 897202 w 3715263"/>
                <a:gd name="connsiteY28" fmla="*/ 2759272 h 3260011"/>
                <a:gd name="connsiteX29" fmla="*/ 563373 w 3715263"/>
                <a:gd name="connsiteY29" fmla="*/ 2280301 h 3260011"/>
                <a:gd name="connsiteX30" fmla="*/ 302116 w 3715263"/>
                <a:gd name="connsiteY30" fmla="*/ 2672187 h 3260011"/>
                <a:gd name="connsiteX31" fmla="*/ 694002 w 3715263"/>
                <a:gd name="connsiteY31" fmla="*/ 3093101 h 3260011"/>
                <a:gd name="connsiteX0" fmla="*/ 694002 w 3715263"/>
                <a:gd name="connsiteY0" fmla="*/ 3093101 h 3260011"/>
                <a:gd name="connsiteX1" fmla="*/ 1710002 w 3715263"/>
                <a:gd name="connsiteY1" fmla="*/ 2773787 h 3260011"/>
                <a:gd name="connsiteX2" fmla="*/ 1637430 w 3715263"/>
                <a:gd name="connsiteY2" fmla="*/ 2236758 h 3260011"/>
                <a:gd name="connsiteX3" fmla="*/ 1216516 w 3715263"/>
                <a:gd name="connsiteY3" fmla="*/ 2236758 h 3260011"/>
                <a:gd name="connsiteX4" fmla="*/ 1187487 w 3715263"/>
                <a:gd name="connsiteY4" fmla="*/ 2875387 h 3260011"/>
                <a:gd name="connsiteX5" fmla="*/ 1840630 w 3715263"/>
                <a:gd name="connsiteY5" fmla="*/ 3252758 h 3260011"/>
                <a:gd name="connsiteX6" fmla="*/ 2726002 w 3715263"/>
                <a:gd name="connsiteY6" fmla="*/ 2889901 h 3260011"/>
                <a:gd name="connsiteX7" fmla="*/ 2667945 w 3715263"/>
                <a:gd name="connsiteY7" fmla="*/ 2439959 h 3260011"/>
                <a:gd name="connsiteX8" fmla="*/ 2508287 w 3715263"/>
                <a:gd name="connsiteY8" fmla="*/ 2251272 h 3260011"/>
                <a:gd name="connsiteX9" fmla="*/ 2116402 w 3715263"/>
                <a:gd name="connsiteY9" fmla="*/ 2352873 h 3260011"/>
                <a:gd name="connsiteX10" fmla="*/ 2159945 w 3715263"/>
                <a:gd name="connsiteY10" fmla="*/ 3006015 h 3260011"/>
                <a:gd name="connsiteX11" fmla="*/ 2972745 w 3715263"/>
                <a:gd name="connsiteY11" fmla="*/ 3238244 h 3260011"/>
                <a:gd name="connsiteX12" fmla="*/ 3582345 w 3715263"/>
                <a:gd name="connsiteY12" fmla="*/ 2512529 h 3260011"/>
                <a:gd name="connsiteX13" fmla="*/ 3146916 w 3715263"/>
                <a:gd name="connsiteY13" fmla="*/ 1177215 h 3260011"/>
                <a:gd name="connsiteX14" fmla="*/ 2522802 w 3715263"/>
                <a:gd name="connsiteY14" fmla="*/ 1844872 h 3260011"/>
                <a:gd name="connsiteX15" fmla="*/ 3146916 w 3715263"/>
                <a:gd name="connsiteY15" fmla="*/ 2265787 h 3260011"/>
                <a:gd name="connsiteX16" fmla="*/ 3712973 w 3715263"/>
                <a:gd name="connsiteY16" fmla="*/ 1351387 h 3260011"/>
                <a:gd name="connsiteX17" fmla="*/ 2929202 w 3715263"/>
                <a:gd name="connsiteY17" fmla="*/ 219272 h 3260011"/>
                <a:gd name="connsiteX18" fmla="*/ 1884174 w 3715263"/>
                <a:gd name="connsiteY18" fmla="*/ 567615 h 3260011"/>
                <a:gd name="connsiteX19" fmla="*/ 2218002 w 3715263"/>
                <a:gd name="connsiteY19" fmla="*/ 959501 h 3260011"/>
                <a:gd name="connsiteX20" fmla="*/ 2624401 w 3715263"/>
                <a:gd name="connsiteY20" fmla="*/ 683729 h 3260011"/>
                <a:gd name="connsiteX21" fmla="*/ 1622916 w 3715263"/>
                <a:gd name="connsiteY21" fmla="*/ 1558 h 3260011"/>
                <a:gd name="connsiteX22" fmla="*/ 548859 w 3715263"/>
                <a:gd name="connsiteY22" fmla="*/ 799844 h 3260011"/>
                <a:gd name="connsiteX23" fmla="*/ 795602 w 3715263"/>
                <a:gd name="connsiteY23" fmla="*/ 1627158 h 3260011"/>
                <a:gd name="connsiteX24" fmla="*/ 1216516 w 3715263"/>
                <a:gd name="connsiteY24" fmla="*/ 1496530 h 3260011"/>
                <a:gd name="connsiteX25" fmla="*/ 1056859 w 3715263"/>
                <a:gd name="connsiteY25" fmla="*/ 1017558 h 3260011"/>
                <a:gd name="connsiteX26" fmla="*/ 69887 w 3715263"/>
                <a:gd name="connsiteY26" fmla="*/ 1888415 h 3260011"/>
                <a:gd name="connsiteX27" fmla="*/ 171487 w 3715263"/>
                <a:gd name="connsiteY27" fmla="*/ 2918929 h 3260011"/>
                <a:gd name="connsiteX28" fmla="*/ 897202 w 3715263"/>
                <a:gd name="connsiteY28" fmla="*/ 2759272 h 3260011"/>
                <a:gd name="connsiteX29" fmla="*/ 563373 w 3715263"/>
                <a:gd name="connsiteY29" fmla="*/ 2280301 h 3260011"/>
                <a:gd name="connsiteX30" fmla="*/ 302116 w 3715263"/>
                <a:gd name="connsiteY30" fmla="*/ 2672187 h 3260011"/>
                <a:gd name="connsiteX31" fmla="*/ 694002 w 3715263"/>
                <a:gd name="connsiteY31" fmla="*/ 3093101 h 3260011"/>
                <a:gd name="connsiteX0" fmla="*/ 694002 w 3715263"/>
                <a:gd name="connsiteY0" fmla="*/ 3093101 h 3260011"/>
                <a:gd name="connsiteX1" fmla="*/ 1710002 w 3715263"/>
                <a:gd name="connsiteY1" fmla="*/ 2773787 h 3260011"/>
                <a:gd name="connsiteX2" fmla="*/ 1637430 w 3715263"/>
                <a:gd name="connsiteY2" fmla="*/ 2236758 h 3260011"/>
                <a:gd name="connsiteX3" fmla="*/ 1216516 w 3715263"/>
                <a:gd name="connsiteY3" fmla="*/ 2236758 h 3260011"/>
                <a:gd name="connsiteX4" fmla="*/ 1187487 w 3715263"/>
                <a:gd name="connsiteY4" fmla="*/ 2875387 h 3260011"/>
                <a:gd name="connsiteX5" fmla="*/ 1840630 w 3715263"/>
                <a:gd name="connsiteY5" fmla="*/ 3252758 h 3260011"/>
                <a:gd name="connsiteX6" fmla="*/ 2726002 w 3715263"/>
                <a:gd name="connsiteY6" fmla="*/ 2889901 h 3260011"/>
                <a:gd name="connsiteX7" fmla="*/ 2667945 w 3715263"/>
                <a:gd name="connsiteY7" fmla="*/ 2439959 h 3260011"/>
                <a:gd name="connsiteX8" fmla="*/ 2508287 w 3715263"/>
                <a:gd name="connsiteY8" fmla="*/ 2251272 h 3260011"/>
                <a:gd name="connsiteX9" fmla="*/ 2116402 w 3715263"/>
                <a:gd name="connsiteY9" fmla="*/ 2352873 h 3260011"/>
                <a:gd name="connsiteX10" fmla="*/ 2159945 w 3715263"/>
                <a:gd name="connsiteY10" fmla="*/ 3006015 h 3260011"/>
                <a:gd name="connsiteX11" fmla="*/ 2972745 w 3715263"/>
                <a:gd name="connsiteY11" fmla="*/ 3238244 h 3260011"/>
                <a:gd name="connsiteX12" fmla="*/ 3582345 w 3715263"/>
                <a:gd name="connsiteY12" fmla="*/ 2512529 h 3260011"/>
                <a:gd name="connsiteX13" fmla="*/ 3146916 w 3715263"/>
                <a:gd name="connsiteY13" fmla="*/ 1177215 h 3260011"/>
                <a:gd name="connsiteX14" fmla="*/ 2522802 w 3715263"/>
                <a:gd name="connsiteY14" fmla="*/ 1844872 h 3260011"/>
                <a:gd name="connsiteX15" fmla="*/ 3146916 w 3715263"/>
                <a:gd name="connsiteY15" fmla="*/ 2265787 h 3260011"/>
                <a:gd name="connsiteX16" fmla="*/ 3712973 w 3715263"/>
                <a:gd name="connsiteY16" fmla="*/ 1351387 h 3260011"/>
                <a:gd name="connsiteX17" fmla="*/ 2929202 w 3715263"/>
                <a:gd name="connsiteY17" fmla="*/ 219272 h 3260011"/>
                <a:gd name="connsiteX18" fmla="*/ 1884174 w 3715263"/>
                <a:gd name="connsiteY18" fmla="*/ 567615 h 3260011"/>
                <a:gd name="connsiteX19" fmla="*/ 2218002 w 3715263"/>
                <a:gd name="connsiteY19" fmla="*/ 959501 h 3260011"/>
                <a:gd name="connsiteX20" fmla="*/ 2624401 w 3715263"/>
                <a:gd name="connsiteY20" fmla="*/ 683729 h 3260011"/>
                <a:gd name="connsiteX21" fmla="*/ 1622916 w 3715263"/>
                <a:gd name="connsiteY21" fmla="*/ 1558 h 3260011"/>
                <a:gd name="connsiteX22" fmla="*/ 548859 w 3715263"/>
                <a:gd name="connsiteY22" fmla="*/ 799844 h 3260011"/>
                <a:gd name="connsiteX23" fmla="*/ 795602 w 3715263"/>
                <a:gd name="connsiteY23" fmla="*/ 1627158 h 3260011"/>
                <a:gd name="connsiteX24" fmla="*/ 1216516 w 3715263"/>
                <a:gd name="connsiteY24" fmla="*/ 1496530 h 3260011"/>
                <a:gd name="connsiteX25" fmla="*/ 1056859 w 3715263"/>
                <a:gd name="connsiteY25" fmla="*/ 1017558 h 3260011"/>
                <a:gd name="connsiteX26" fmla="*/ 69887 w 3715263"/>
                <a:gd name="connsiteY26" fmla="*/ 1888415 h 3260011"/>
                <a:gd name="connsiteX27" fmla="*/ 171487 w 3715263"/>
                <a:gd name="connsiteY27" fmla="*/ 2918929 h 3260011"/>
                <a:gd name="connsiteX28" fmla="*/ 897202 w 3715263"/>
                <a:gd name="connsiteY28" fmla="*/ 2759272 h 3260011"/>
                <a:gd name="connsiteX29" fmla="*/ 563373 w 3715263"/>
                <a:gd name="connsiteY29" fmla="*/ 2280301 h 3260011"/>
                <a:gd name="connsiteX30" fmla="*/ 302116 w 3715263"/>
                <a:gd name="connsiteY30" fmla="*/ 2672187 h 3260011"/>
                <a:gd name="connsiteX31" fmla="*/ 694002 w 3715263"/>
                <a:gd name="connsiteY31" fmla="*/ 3093101 h 3260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715263" h="3260011">
                  <a:moveTo>
                    <a:pt x="694002" y="3093101"/>
                  </a:moveTo>
                  <a:cubicBezTo>
                    <a:pt x="928650" y="3110034"/>
                    <a:pt x="1552764" y="2916511"/>
                    <a:pt x="1710002" y="2773787"/>
                  </a:cubicBezTo>
                  <a:cubicBezTo>
                    <a:pt x="1867240" y="2631063"/>
                    <a:pt x="1719678" y="2326263"/>
                    <a:pt x="1637430" y="2236758"/>
                  </a:cubicBezTo>
                  <a:cubicBezTo>
                    <a:pt x="1555182" y="2147253"/>
                    <a:pt x="1291507" y="2130320"/>
                    <a:pt x="1216516" y="2236758"/>
                  </a:cubicBezTo>
                  <a:cubicBezTo>
                    <a:pt x="1141525" y="2343196"/>
                    <a:pt x="1083468" y="2706054"/>
                    <a:pt x="1187487" y="2875387"/>
                  </a:cubicBezTo>
                  <a:cubicBezTo>
                    <a:pt x="1291506" y="3044720"/>
                    <a:pt x="1584211" y="3250339"/>
                    <a:pt x="1840630" y="3252758"/>
                  </a:cubicBezTo>
                  <a:cubicBezTo>
                    <a:pt x="2097049" y="3255177"/>
                    <a:pt x="2660688" y="3068911"/>
                    <a:pt x="2726002" y="2889901"/>
                  </a:cubicBezTo>
                  <a:cubicBezTo>
                    <a:pt x="2791316" y="2710891"/>
                    <a:pt x="2706650" y="2553654"/>
                    <a:pt x="2667945" y="2439959"/>
                  </a:cubicBezTo>
                  <a:cubicBezTo>
                    <a:pt x="2629240" y="2326264"/>
                    <a:pt x="2600211" y="2265786"/>
                    <a:pt x="2508287" y="2251272"/>
                  </a:cubicBezTo>
                  <a:cubicBezTo>
                    <a:pt x="2416363" y="2236758"/>
                    <a:pt x="2174459" y="2227083"/>
                    <a:pt x="2116402" y="2352873"/>
                  </a:cubicBezTo>
                  <a:cubicBezTo>
                    <a:pt x="2058345" y="2478664"/>
                    <a:pt x="2017221" y="2858453"/>
                    <a:pt x="2159945" y="3006015"/>
                  </a:cubicBezTo>
                  <a:cubicBezTo>
                    <a:pt x="2302669" y="3153577"/>
                    <a:pt x="2735678" y="3320492"/>
                    <a:pt x="2972745" y="3238244"/>
                  </a:cubicBezTo>
                  <a:cubicBezTo>
                    <a:pt x="3209812" y="3155996"/>
                    <a:pt x="3553317" y="2856034"/>
                    <a:pt x="3582345" y="2512529"/>
                  </a:cubicBezTo>
                  <a:cubicBezTo>
                    <a:pt x="3611373" y="2169024"/>
                    <a:pt x="3599277" y="1201405"/>
                    <a:pt x="3146916" y="1177215"/>
                  </a:cubicBezTo>
                  <a:cubicBezTo>
                    <a:pt x="2694555" y="1153025"/>
                    <a:pt x="2522802" y="1663443"/>
                    <a:pt x="2522802" y="1844872"/>
                  </a:cubicBezTo>
                  <a:cubicBezTo>
                    <a:pt x="2522802" y="2026301"/>
                    <a:pt x="2948554" y="2348034"/>
                    <a:pt x="3146916" y="2265787"/>
                  </a:cubicBezTo>
                  <a:cubicBezTo>
                    <a:pt x="3345278" y="2183540"/>
                    <a:pt x="3749259" y="1692473"/>
                    <a:pt x="3712973" y="1351387"/>
                  </a:cubicBezTo>
                  <a:cubicBezTo>
                    <a:pt x="3676687" y="1010301"/>
                    <a:pt x="3234002" y="349901"/>
                    <a:pt x="2929202" y="219272"/>
                  </a:cubicBezTo>
                  <a:cubicBezTo>
                    <a:pt x="2624402" y="88643"/>
                    <a:pt x="2002707" y="444243"/>
                    <a:pt x="1884174" y="567615"/>
                  </a:cubicBezTo>
                  <a:cubicBezTo>
                    <a:pt x="1765641" y="690987"/>
                    <a:pt x="2094631" y="940149"/>
                    <a:pt x="2218002" y="959501"/>
                  </a:cubicBezTo>
                  <a:cubicBezTo>
                    <a:pt x="2341373" y="978853"/>
                    <a:pt x="2607468" y="872415"/>
                    <a:pt x="2624401" y="683729"/>
                  </a:cubicBezTo>
                  <a:cubicBezTo>
                    <a:pt x="2641334" y="495043"/>
                    <a:pt x="2375240" y="-32308"/>
                    <a:pt x="1622916" y="1558"/>
                  </a:cubicBezTo>
                  <a:cubicBezTo>
                    <a:pt x="870592" y="35424"/>
                    <a:pt x="686745" y="528911"/>
                    <a:pt x="548859" y="799844"/>
                  </a:cubicBezTo>
                  <a:cubicBezTo>
                    <a:pt x="410973" y="1070777"/>
                    <a:pt x="684326" y="1511044"/>
                    <a:pt x="795602" y="1627158"/>
                  </a:cubicBezTo>
                  <a:cubicBezTo>
                    <a:pt x="906878" y="1743272"/>
                    <a:pt x="1114916" y="1598130"/>
                    <a:pt x="1216516" y="1496530"/>
                  </a:cubicBezTo>
                  <a:cubicBezTo>
                    <a:pt x="1318116" y="1394930"/>
                    <a:pt x="1247964" y="952244"/>
                    <a:pt x="1056859" y="1017558"/>
                  </a:cubicBezTo>
                  <a:cubicBezTo>
                    <a:pt x="865754" y="1082872"/>
                    <a:pt x="217449" y="1571520"/>
                    <a:pt x="69887" y="1888415"/>
                  </a:cubicBezTo>
                  <a:cubicBezTo>
                    <a:pt x="-77675" y="2205310"/>
                    <a:pt x="33601" y="2773786"/>
                    <a:pt x="171487" y="2918929"/>
                  </a:cubicBezTo>
                  <a:cubicBezTo>
                    <a:pt x="309373" y="3064072"/>
                    <a:pt x="831888" y="2865710"/>
                    <a:pt x="897202" y="2759272"/>
                  </a:cubicBezTo>
                  <a:cubicBezTo>
                    <a:pt x="962516" y="2652834"/>
                    <a:pt x="662554" y="2294815"/>
                    <a:pt x="563373" y="2280301"/>
                  </a:cubicBezTo>
                  <a:cubicBezTo>
                    <a:pt x="464192" y="2265787"/>
                    <a:pt x="282764" y="2534301"/>
                    <a:pt x="302116" y="2672187"/>
                  </a:cubicBezTo>
                  <a:cubicBezTo>
                    <a:pt x="321468" y="2810073"/>
                    <a:pt x="459354" y="3076168"/>
                    <a:pt x="694002" y="3093101"/>
                  </a:cubicBezTo>
                  <a:close/>
                </a:path>
              </a:pathLst>
            </a:custGeom>
            <a:noFill/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61240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uppieren 64"/>
          <p:cNvGrpSpPr/>
          <p:nvPr/>
        </p:nvGrpSpPr>
        <p:grpSpPr>
          <a:xfrm>
            <a:off x="755576" y="404664"/>
            <a:ext cx="7992888" cy="5785899"/>
            <a:chOff x="755576" y="404664"/>
            <a:chExt cx="7992888" cy="5785899"/>
          </a:xfrm>
        </p:grpSpPr>
        <p:sp>
          <p:nvSpPr>
            <p:cNvPr id="2" name="Rechteck 1"/>
            <p:cNvSpPr/>
            <p:nvPr/>
          </p:nvSpPr>
          <p:spPr>
            <a:xfrm>
              <a:off x="755576" y="404664"/>
              <a:ext cx="7848872" cy="561662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" name="Rechteck 2"/>
            <p:cNvSpPr/>
            <p:nvPr/>
          </p:nvSpPr>
          <p:spPr>
            <a:xfrm>
              <a:off x="4680012" y="3140968"/>
              <a:ext cx="108012" cy="14401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Ellipse 3"/>
            <p:cNvSpPr/>
            <p:nvPr/>
          </p:nvSpPr>
          <p:spPr>
            <a:xfrm>
              <a:off x="2933818" y="1412775"/>
              <a:ext cx="3600400" cy="3600400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7056784" y="5605789"/>
              <a:ext cx="1691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 smtClean="0">
                  <a:latin typeface="Lucida Sans Unicode"/>
                  <a:cs typeface="Lucida Sans Unicode"/>
                </a:rPr>
                <a:t> </a:t>
              </a:r>
              <a:r>
                <a:rPr lang="de-DE" sz="2400" dirty="0" smtClean="0">
                  <a:latin typeface="Lucida Sans Unicode"/>
                  <a:cs typeface="Lucida Sans Unicode"/>
                </a:rPr>
                <a:t>ℝ \{</a:t>
              </a:r>
              <a:r>
                <a:rPr lang="de-DE" sz="2400" dirty="0" smtClean="0">
                  <a:solidFill>
                    <a:srgbClr val="C00000"/>
                  </a:solidFill>
                  <a:latin typeface="Lucida Sans Unicode"/>
                  <a:cs typeface="Lucida Sans Unicode"/>
                </a:rPr>
                <a:t>(0,0)</a:t>
              </a:r>
              <a:r>
                <a:rPr lang="de-DE" sz="2400" dirty="0" smtClean="0">
                  <a:latin typeface="Lucida Sans Unicode"/>
                  <a:cs typeface="Lucida Sans Unicode"/>
                </a:rPr>
                <a:t>}</a:t>
              </a:r>
              <a:endParaRPr lang="de-DE" sz="2400" dirty="0"/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7308812" y="5513455"/>
              <a:ext cx="504056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dirty="0" smtClean="0">
                  <a:latin typeface="Lucida Sans Unicode"/>
                  <a:cs typeface="Lucida Sans Unicode"/>
                </a:rPr>
                <a:t>²</a:t>
              </a:r>
              <a:endParaRPr lang="de-DE" sz="2000" dirty="0"/>
            </a:p>
            <a:p>
              <a:endParaRPr lang="de-DE" dirty="0"/>
            </a:p>
          </p:txBody>
        </p:sp>
        <p:sp>
          <p:nvSpPr>
            <p:cNvPr id="10" name="Textfeld 9"/>
            <p:cNvSpPr txBox="1"/>
            <p:nvPr/>
          </p:nvSpPr>
          <p:spPr>
            <a:xfrm>
              <a:off x="3817953" y="4422209"/>
              <a:ext cx="6932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  </a:t>
              </a:r>
              <a:r>
                <a:rPr lang="de-DE" sz="2400" dirty="0" smtClean="0"/>
                <a:t>S</a:t>
              </a:r>
              <a:endParaRPr lang="de-DE" sz="2400" dirty="0"/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3981500" y="4362626"/>
              <a:ext cx="5040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dirty="0" smtClean="0">
                  <a:latin typeface="Lucida Sans Unicode"/>
                  <a:cs typeface="Lucida Sans Unicode"/>
                </a:rPr>
                <a:t>₁</a:t>
              </a:r>
              <a:endParaRPr lang="de-DE" dirty="0"/>
            </a:p>
          </p:txBody>
        </p:sp>
        <p:grpSp>
          <p:nvGrpSpPr>
            <p:cNvPr id="64" name="Gruppieren 63"/>
            <p:cNvGrpSpPr/>
            <p:nvPr/>
          </p:nvGrpSpPr>
          <p:grpSpPr>
            <a:xfrm>
              <a:off x="2033657" y="611628"/>
              <a:ext cx="5400719" cy="5202696"/>
              <a:chOff x="2033657" y="611628"/>
              <a:chExt cx="5400719" cy="5202696"/>
            </a:xfrm>
          </p:grpSpPr>
          <p:cxnSp>
            <p:nvCxnSpPr>
              <p:cNvPr id="13" name="Gerade Verbindung mit Pfeil 12"/>
              <p:cNvCxnSpPr>
                <a:stCxn id="7" idx="2"/>
                <a:endCxn id="4" idx="2"/>
              </p:cNvCxnSpPr>
              <p:nvPr/>
            </p:nvCxnSpPr>
            <p:spPr>
              <a:xfrm flipH="1" flipV="1">
                <a:off x="2933818" y="3212975"/>
                <a:ext cx="1467337" cy="1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Gerade Verbindung mit Pfeil 15"/>
              <p:cNvCxnSpPr>
                <a:stCxn id="7" idx="0"/>
                <a:endCxn id="4" idx="0"/>
              </p:cNvCxnSpPr>
              <p:nvPr/>
            </p:nvCxnSpPr>
            <p:spPr>
              <a:xfrm flipV="1">
                <a:off x="4734018" y="1412775"/>
                <a:ext cx="0" cy="1467338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Gerade Verbindung mit Pfeil 16"/>
              <p:cNvCxnSpPr>
                <a:stCxn id="7" idx="1"/>
                <a:endCxn id="4" idx="1"/>
              </p:cNvCxnSpPr>
              <p:nvPr/>
            </p:nvCxnSpPr>
            <p:spPr>
              <a:xfrm flipH="1" flipV="1">
                <a:off x="3461084" y="1940041"/>
                <a:ext cx="1037564" cy="1037565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Gerade Verbindung mit Pfeil 17"/>
              <p:cNvCxnSpPr>
                <a:stCxn id="7" idx="3"/>
                <a:endCxn id="4" idx="3"/>
              </p:cNvCxnSpPr>
              <p:nvPr/>
            </p:nvCxnSpPr>
            <p:spPr>
              <a:xfrm flipH="1">
                <a:off x="3461084" y="3448345"/>
                <a:ext cx="1037564" cy="1037564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Gerade Verbindung mit Pfeil 18"/>
              <p:cNvCxnSpPr>
                <a:stCxn id="7" idx="4"/>
                <a:endCxn id="4" idx="4"/>
              </p:cNvCxnSpPr>
              <p:nvPr/>
            </p:nvCxnSpPr>
            <p:spPr>
              <a:xfrm>
                <a:off x="4734018" y="3545838"/>
                <a:ext cx="0" cy="1467337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Gerade Verbindung mit Pfeil 19"/>
              <p:cNvCxnSpPr>
                <a:stCxn id="7" idx="7"/>
                <a:endCxn id="4" idx="7"/>
              </p:cNvCxnSpPr>
              <p:nvPr/>
            </p:nvCxnSpPr>
            <p:spPr>
              <a:xfrm flipV="1">
                <a:off x="4969387" y="1940041"/>
                <a:ext cx="1037565" cy="1037565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Gerade Verbindung mit Pfeil 20"/>
              <p:cNvCxnSpPr>
                <a:stCxn id="6" idx="1"/>
                <a:endCxn id="4" idx="1"/>
              </p:cNvCxnSpPr>
              <p:nvPr/>
            </p:nvCxnSpPr>
            <p:spPr>
              <a:xfrm>
                <a:off x="2824574" y="1373545"/>
                <a:ext cx="636510" cy="566496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Gerade Verbindung mit Pfeil 21"/>
              <p:cNvCxnSpPr>
                <a:stCxn id="6" idx="2"/>
                <a:endCxn id="4" idx="2"/>
              </p:cNvCxnSpPr>
              <p:nvPr/>
            </p:nvCxnSpPr>
            <p:spPr>
              <a:xfrm flipV="1">
                <a:off x="2033657" y="3212975"/>
                <a:ext cx="900161" cy="1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Gerade Verbindung mit Pfeil 22"/>
              <p:cNvCxnSpPr>
                <a:stCxn id="6" idx="0"/>
                <a:endCxn id="4" idx="0"/>
              </p:cNvCxnSpPr>
              <p:nvPr/>
            </p:nvCxnSpPr>
            <p:spPr>
              <a:xfrm>
                <a:off x="4734017" y="611628"/>
                <a:ext cx="1" cy="801147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Gerade Verbindung mit Pfeil 23"/>
              <p:cNvCxnSpPr>
                <a:stCxn id="6" idx="3"/>
                <a:endCxn id="4" idx="3"/>
              </p:cNvCxnSpPr>
              <p:nvPr/>
            </p:nvCxnSpPr>
            <p:spPr>
              <a:xfrm flipV="1">
                <a:off x="2824574" y="4485909"/>
                <a:ext cx="636510" cy="566498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Gerade Verbindung mit Pfeil 24"/>
              <p:cNvCxnSpPr>
                <a:stCxn id="6" idx="7"/>
                <a:endCxn id="4" idx="7"/>
              </p:cNvCxnSpPr>
              <p:nvPr/>
            </p:nvCxnSpPr>
            <p:spPr>
              <a:xfrm flipH="1">
                <a:off x="6006952" y="1373545"/>
                <a:ext cx="636507" cy="566496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Gerade Verbindung mit Pfeil 25"/>
              <p:cNvCxnSpPr>
                <a:stCxn id="6" idx="4"/>
                <a:endCxn id="4" idx="4"/>
              </p:cNvCxnSpPr>
              <p:nvPr/>
            </p:nvCxnSpPr>
            <p:spPr>
              <a:xfrm flipV="1">
                <a:off x="4734017" y="5013175"/>
                <a:ext cx="1" cy="801149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Gerade Verbindung mit Pfeil 26"/>
              <p:cNvCxnSpPr>
                <a:stCxn id="7" idx="5"/>
                <a:endCxn id="4" idx="5"/>
              </p:cNvCxnSpPr>
              <p:nvPr/>
            </p:nvCxnSpPr>
            <p:spPr>
              <a:xfrm>
                <a:off x="4969387" y="3448345"/>
                <a:ext cx="1037565" cy="1037564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Gerade Verbindung mit Pfeil 27"/>
              <p:cNvCxnSpPr>
                <a:stCxn id="7" idx="6"/>
                <a:endCxn id="4" idx="6"/>
              </p:cNvCxnSpPr>
              <p:nvPr/>
            </p:nvCxnSpPr>
            <p:spPr>
              <a:xfrm flipV="1">
                <a:off x="5066880" y="3212975"/>
                <a:ext cx="1467338" cy="1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Gerade Verbindung mit Pfeil 28"/>
              <p:cNvCxnSpPr>
                <a:stCxn id="6" idx="6"/>
                <a:endCxn id="4" idx="6"/>
              </p:cNvCxnSpPr>
              <p:nvPr/>
            </p:nvCxnSpPr>
            <p:spPr>
              <a:xfrm flipH="1" flipV="1">
                <a:off x="6534218" y="3212975"/>
                <a:ext cx="900158" cy="1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Gerade Verbindung mit Pfeil 29"/>
              <p:cNvCxnSpPr>
                <a:stCxn id="6" idx="5"/>
                <a:endCxn id="4" idx="5"/>
              </p:cNvCxnSpPr>
              <p:nvPr/>
            </p:nvCxnSpPr>
            <p:spPr>
              <a:xfrm flipH="1" flipV="1">
                <a:off x="6006952" y="4485909"/>
                <a:ext cx="636507" cy="566498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Ellipse 5"/>
            <p:cNvSpPr/>
            <p:nvPr/>
          </p:nvSpPr>
          <p:spPr>
            <a:xfrm>
              <a:off x="2033657" y="611628"/>
              <a:ext cx="5400719" cy="5202696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Ellipse 6"/>
            <p:cNvSpPr/>
            <p:nvPr/>
          </p:nvSpPr>
          <p:spPr>
            <a:xfrm>
              <a:off x="4401155" y="2880113"/>
              <a:ext cx="665725" cy="665725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61240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uppieren 53"/>
          <p:cNvGrpSpPr/>
          <p:nvPr/>
        </p:nvGrpSpPr>
        <p:grpSpPr>
          <a:xfrm>
            <a:off x="863588" y="405215"/>
            <a:ext cx="7760690" cy="5890005"/>
            <a:chOff x="863588" y="405215"/>
            <a:chExt cx="7760690" cy="5890005"/>
          </a:xfrm>
        </p:grpSpPr>
        <p:sp>
          <p:nvSpPr>
            <p:cNvPr id="43" name="Ellipse 42"/>
            <p:cNvSpPr/>
            <p:nvPr/>
          </p:nvSpPr>
          <p:spPr>
            <a:xfrm>
              <a:off x="4470614" y="3177976"/>
              <a:ext cx="2794514" cy="2595248"/>
            </a:xfrm>
            <a:prstGeom prst="ellipse">
              <a:avLst/>
            </a:prstGeom>
            <a:pattFill prst="pct20">
              <a:fgClr>
                <a:srgbClr val="FF0000"/>
              </a:fgClr>
              <a:bgClr>
                <a:schemeClr val="bg1"/>
              </a:bgClr>
            </a:pattFill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" name="Gewinkelte Verbindung 2"/>
            <p:cNvCxnSpPr/>
            <p:nvPr/>
          </p:nvCxnSpPr>
          <p:spPr>
            <a:xfrm>
              <a:off x="863588" y="405215"/>
              <a:ext cx="7596844" cy="5890005"/>
            </a:xfrm>
            <a:prstGeom prst="bentConnector3">
              <a:avLst>
                <a:gd name="adj1" fmla="val 325"/>
              </a:avLst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Gruppieren 43"/>
            <p:cNvGrpSpPr/>
            <p:nvPr/>
          </p:nvGrpSpPr>
          <p:grpSpPr>
            <a:xfrm>
              <a:off x="1043608" y="405215"/>
              <a:ext cx="1766611" cy="1323439"/>
              <a:chOff x="552740" y="5071463"/>
              <a:chExt cx="1766611" cy="1323439"/>
            </a:xfrm>
          </p:grpSpPr>
          <p:sp>
            <p:nvSpPr>
              <p:cNvPr id="15" name="Textfeld 14"/>
              <p:cNvSpPr txBox="1"/>
              <p:nvPr/>
            </p:nvSpPr>
            <p:spPr>
              <a:xfrm>
                <a:off x="552740" y="5241394"/>
                <a:ext cx="176661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4000" dirty="0" smtClean="0">
                    <a:latin typeface="Lucida Sans Unicode"/>
                    <a:cs typeface="Lucida Sans Unicode"/>
                  </a:rPr>
                  <a:t>X=ℝ</a:t>
                </a:r>
                <a:endParaRPr lang="de-DE" sz="4000" dirty="0"/>
              </a:p>
            </p:txBody>
          </p:sp>
          <p:sp>
            <p:nvSpPr>
              <p:cNvPr id="16" name="Textfeld 15"/>
              <p:cNvSpPr txBox="1"/>
              <p:nvPr/>
            </p:nvSpPr>
            <p:spPr>
              <a:xfrm>
                <a:off x="1634404" y="5071463"/>
                <a:ext cx="468052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4000" dirty="0" smtClean="0">
                    <a:latin typeface="Lucida Sans Unicode"/>
                    <a:cs typeface="Lucida Sans Unicode"/>
                  </a:rPr>
                  <a:t>²</a:t>
                </a:r>
                <a:endParaRPr lang="de-DE" sz="4000" dirty="0"/>
              </a:p>
              <a:p>
                <a:endParaRPr lang="de-DE" sz="4000" dirty="0"/>
              </a:p>
            </p:txBody>
          </p:sp>
        </p:grpSp>
        <p:sp>
          <p:nvSpPr>
            <p:cNvPr id="19" name="Ellipse 18"/>
            <p:cNvSpPr/>
            <p:nvPr/>
          </p:nvSpPr>
          <p:spPr>
            <a:xfrm>
              <a:off x="1812944" y="1682326"/>
              <a:ext cx="4176464" cy="4176464"/>
            </a:xfrm>
            <a:prstGeom prst="ellipse">
              <a:avLst/>
            </a:prstGeom>
            <a:noFill/>
            <a:ln w="635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Textfeld 19"/>
            <p:cNvSpPr txBox="1"/>
            <p:nvPr/>
          </p:nvSpPr>
          <p:spPr>
            <a:xfrm>
              <a:off x="3102462" y="1214274"/>
              <a:ext cx="7987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A=S</a:t>
              </a:r>
              <a:endParaRPr lang="de-DE" sz="2400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3577140" y="1151562"/>
              <a:ext cx="648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1</a:t>
              </a:r>
              <a:endParaRPr lang="de-DE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22" name="Freihandform 21"/>
            <p:cNvSpPr/>
            <p:nvPr/>
          </p:nvSpPr>
          <p:spPr>
            <a:xfrm>
              <a:off x="5086413" y="3193334"/>
              <a:ext cx="884581" cy="2293258"/>
            </a:xfrm>
            <a:custGeom>
              <a:avLst/>
              <a:gdLst>
                <a:gd name="connsiteX0" fmla="*/ 783772 w 837533"/>
                <a:gd name="connsiteY0" fmla="*/ 0 h 2249715"/>
                <a:gd name="connsiteX1" fmla="*/ 754743 w 837533"/>
                <a:gd name="connsiteY1" fmla="*/ 1262743 h 2249715"/>
                <a:gd name="connsiteX2" fmla="*/ 0 w 837533"/>
                <a:gd name="connsiteY2" fmla="*/ 2249715 h 2249715"/>
                <a:gd name="connsiteX0" fmla="*/ 740229 w 791140"/>
                <a:gd name="connsiteY0" fmla="*/ 0 h 2278744"/>
                <a:gd name="connsiteX1" fmla="*/ 711200 w 791140"/>
                <a:gd name="connsiteY1" fmla="*/ 1262743 h 2278744"/>
                <a:gd name="connsiteX2" fmla="*/ 0 w 791140"/>
                <a:gd name="connsiteY2" fmla="*/ 2278744 h 2278744"/>
                <a:gd name="connsiteX0" fmla="*/ 740229 w 807721"/>
                <a:gd name="connsiteY0" fmla="*/ 0 h 2278744"/>
                <a:gd name="connsiteX1" fmla="*/ 711200 w 807721"/>
                <a:gd name="connsiteY1" fmla="*/ 1262743 h 2278744"/>
                <a:gd name="connsiteX2" fmla="*/ 0 w 807721"/>
                <a:gd name="connsiteY2" fmla="*/ 2278744 h 2278744"/>
                <a:gd name="connsiteX0" fmla="*/ 740229 w 807721"/>
                <a:gd name="connsiteY0" fmla="*/ 0 h 2278744"/>
                <a:gd name="connsiteX1" fmla="*/ 711200 w 807721"/>
                <a:gd name="connsiteY1" fmla="*/ 1262743 h 2278744"/>
                <a:gd name="connsiteX2" fmla="*/ 0 w 807721"/>
                <a:gd name="connsiteY2" fmla="*/ 2278744 h 2278744"/>
                <a:gd name="connsiteX0" fmla="*/ 812800 w 884581"/>
                <a:gd name="connsiteY0" fmla="*/ 0 h 2293258"/>
                <a:gd name="connsiteX1" fmla="*/ 783771 w 884581"/>
                <a:gd name="connsiteY1" fmla="*/ 1262743 h 2293258"/>
                <a:gd name="connsiteX2" fmla="*/ 0 w 884581"/>
                <a:gd name="connsiteY2" fmla="*/ 2293258 h 2293258"/>
                <a:gd name="connsiteX0" fmla="*/ 812800 w 884581"/>
                <a:gd name="connsiteY0" fmla="*/ 0 h 2293258"/>
                <a:gd name="connsiteX1" fmla="*/ 783771 w 884581"/>
                <a:gd name="connsiteY1" fmla="*/ 1262743 h 2293258"/>
                <a:gd name="connsiteX2" fmla="*/ 0 w 884581"/>
                <a:gd name="connsiteY2" fmla="*/ 2293258 h 2293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4581" h="2293258">
                  <a:moveTo>
                    <a:pt x="812800" y="0"/>
                  </a:moveTo>
                  <a:cubicBezTo>
                    <a:pt x="907142" y="443895"/>
                    <a:pt x="919238" y="880533"/>
                    <a:pt x="783771" y="1262743"/>
                  </a:cubicBezTo>
                  <a:cubicBezTo>
                    <a:pt x="648304" y="1644953"/>
                    <a:pt x="413657" y="2001762"/>
                    <a:pt x="0" y="2293258"/>
                  </a:cubicBezTo>
                </a:path>
              </a:pathLst>
            </a:custGeom>
            <a:noFill/>
            <a:ln w="88900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Freihandform 24"/>
            <p:cNvSpPr/>
            <p:nvPr/>
          </p:nvSpPr>
          <p:spPr>
            <a:xfrm>
              <a:off x="5671107" y="3177976"/>
              <a:ext cx="508300" cy="377562"/>
            </a:xfrm>
            <a:custGeom>
              <a:avLst/>
              <a:gdLst>
                <a:gd name="connsiteX0" fmla="*/ 783772 w 837533"/>
                <a:gd name="connsiteY0" fmla="*/ 0 h 2249715"/>
                <a:gd name="connsiteX1" fmla="*/ 754743 w 837533"/>
                <a:gd name="connsiteY1" fmla="*/ 1262743 h 2249715"/>
                <a:gd name="connsiteX2" fmla="*/ 0 w 837533"/>
                <a:gd name="connsiteY2" fmla="*/ 2249715 h 2249715"/>
                <a:gd name="connsiteX0" fmla="*/ 740229 w 791140"/>
                <a:gd name="connsiteY0" fmla="*/ 0 h 2278744"/>
                <a:gd name="connsiteX1" fmla="*/ 711200 w 791140"/>
                <a:gd name="connsiteY1" fmla="*/ 1262743 h 2278744"/>
                <a:gd name="connsiteX2" fmla="*/ 0 w 791140"/>
                <a:gd name="connsiteY2" fmla="*/ 2278744 h 2278744"/>
                <a:gd name="connsiteX0" fmla="*/ 740229 w 807721"/>
                <a:gd name="connsiteY0" fmla="*/ 0 h 2278744"/>
                <a:gd name="connsiteX1" fmla="*/ 711200 w 807721"/>
                <a:gd name="connsiteY1" fmla="*/ 1262743 h 2278744"/>
                <a:gd name="connsiteX2" fmla="*/ 0 w 807721"/>
                <a:gd name="connsiteY2" fmla="*/ 2278744 h 2278744"/>
                <a:gd name="connsiteX0" fmla="*/ 740229 w 807721"/>
                <a:gd name="connsiteY0" fmla="*/ 0 h 2278744"/>
                <a:gd name="connsiteX1" fmla="*/ 711200 w 807721"/>
                <a:gd name="connsiteY1" fmla="*/ 1262743 h 2278744"/>
                <a:gd name="connsiteX2" fmla="*/ 0 w 807721"/>
                <a:gd name="connsiteY2" fmla="*/ 2278744 h 2278744"/>
                <a:gd name="connsiteX0" fmla="*/ 812800 w 884581"/>
                <a:gd name="connsiteY0" fmla="*/ 0 h 2293258"/>
                <a:gd name="connsiteX1" fmla="*/ 783771 w 884581"/>
                <a:gd name="connsiteY1" fmla="*/ 1262743 h 2293258"/>
                <a:gd name="connsiteX2" fmla="*/ 0 w 884581"/>
                <a:gd name="connsiteY2" fmla="*/ 2293258 h 2293258"/>
                <a:gd name="connsiteX0" fmla="*/ 812800 w 884581"/>
                <a:gd name="connsiteY0" fmla="*/ 0 h 2293258"/>
                <a:gd name="connsiteX1" fmla="*/ 783771 w 884581"/>
                <a:gd name="connsiteY1" fmla="*/ 1262743 h 2293258"/>
                <a:gd name="connsiteX2" fmla="*/ 0 w 884581"/>
                <a:gd name="connsiteY2" fmla="*/ 2293258 h 2293258"/>
                <a:gd name="connsiteX0" fmla="*/ 0 w 1846937"/>
                <a:gd name="connsiteY0" fmla="*/ 527394 h 1035395"/>
                <a:gd name="connsiteX1" fmla="*/ 1814285 w 1846937"/>
                <a:gd name="connsiteY1" fmla="*/ 4880 h 1035395"/>
                <a:gd name="connsiteX2" fmla="*/ 1030514 w 1846937"/>
                <a:gd name="connsiteY2" fmla="*/ 1035395 h 1035395"/>
                <a:gd name="connsiteX0" fmla="*/ 0 w 1123948"/>
                <a:gd name="connsiteY0" fmla="*/ 267668 h 775669"/>
                <a:gd name="connsiteX1" fmla="*/ 188685 w 1123948"/>
                <a:gd name="connsiteY1" fmla="*/ 6411 h 775669"/>
                <a:gd name="connsiteX2" fmla="*/ 1030514 w 1123948"/>
                <a:gd name="connsiteY2" fmla="*/ 775669 h 775669"/>
                <a:gd name="connsiteX0" fmla="*/ 0 w 581663"/>
                <a:gd name="connsiteY0" fmla="*/ 268332 h 415649"/>
                <a:gd name="connsiteX1" fmla="*/ 188685 w 581663"/>
                <a:gd name="connsiteY1" fmla="*/ 7075 h 415649"/>
                <a:gd name="connsiteX2" fmla="*/ 435428 w 581663"/>
                <a:gd name="connsiteY2" fmla="*/ 239304 h 415649"/>
                <a:gd name="connsiteX0" fmla="*/ 0 w 435428"/>
                <a:gd name="connsiteY0" fmla="*/ 300719 h 448036"/>
                <a:gd name="connsiteX1" fmla="*/ 188685 w 435428"/>
                <a:gd name="connsiteY1" fmla="*/ 39462 h 448036"/>
                <a:gd name="connsiteX2" fmla="*/ 435428 w 435428"/>
                <a:gd name="connsiteY2" fmla="*/ 271691 h 448036"/>
                <a:gd name="connsiteX0" fmla="*/ 0 w 435639"/>
                <a:gd name="connsiteY0" fmla="*/ 261363 h 408680"/>
                <a:gd name="connsiteX1" fmla="*/ 188685 w 435639"/>
                <a:gd name="connsiteY1" fmla="*/ 106 h 408680"/>
                <a:gd name="connsiteX2" fmla="*/ 435428 w 435639"/>
                <a:gd name="connsiteY2" fmla="*/ 232335 h 408680"/>
                <a:gd name="connsiteX0" fmla="*/ 0 w 929286"/>
                <a:gd name="connsiteY0" fmla="*/ 727347 h 834376"/>
                <a:gd name="connsiteX1" fmla="*/ 682170 w 929286"/>
                <a:gd name="connsiteY1" fmla="*/ 16147 h 834376"/>
                <a:gd name="connsiteX2" fmla="*/ 928913 w 929286"/>
                <a:gd name="connsiteY2" fmla="*/ 248376 h 834376"/>
                <a:gd name="connsiteX0" fmla="*/ 0 w 929286"/>
                <a:gd name="connsiteY0" fmla="*/ 727347 h 727347"/>
                <a:gd name="connsiteX1" fmla="*/ 682170 w 929286"/>
                <a:gd name="connsiteY1" fmla="*/ 16147 h 727347"/>
                <a:gd name="connsiteX2" fmla="*/ 928913 w 929286"/>
                <a:gd name="connsiteY2" fmla="*/ 248376 h 727347"/>
                <a:gd name="connsiteX0" fmla="*/ 0 w 1524063"/>
                <a:gd name="connsiteY0" fmla="*/ 714829 h 801915"/>
                <a:gd name="connsiteX1" fmla="*/ 682170 w 1524063"/>
                <a:gd name="connsiteY1" fmla="*/ 3629 h 801915"/>
                <a:gd name="connsiteX2" fmla="*/ 1523998 w 1524063"/>
                <a:gd name="connsiteY2" fmla="*/ 801915 h 801915"/>
                <a:gd name="connsiteX0" fmla="*/ 0 w 1248333"/>
                <a:gd name="connsiteY0" fmla="*/ 715554 h 817154"/>
                <a:gd name="connsiteX1" fmla="*/ 682170 w 1248333"/>
                <a:gd name="connsiteY1" fmla="*/ 4354 h 817154"/>
                <a:gd name="connsiteX2" fmla="*/ 1248227 w 1248333"/>
                <a:gd name="connsiteY2" fmla="*/ 817154 h 817154"/>
                <a:gd name="connsiteX0" fmla="*/ 0 w 1276196"/>
                <a:gd name="connsiteY0" fmla="*/ 715554 h 817154"/>
                <a:gd name="connsiteX1" fmla="*/ 682170 w 1276196"/>
                <a:gd name="connsiteY1" fmla="*/ 4354 h 817154"/>
                <a:gd name="connsiteX2" fmla="*/ 1248227 w 1276196"/>
                <a:gd name="connsiteY2" fmla="*/ 817154 h 817154"/>
                <a:gd name="connsiteX0" fmla="*/ 0 w 1276196"/>
                <a:gd name="connsiteY0" fmla="*/ 713456 h 771513"/>
                <a:gd name="connsiteX1" fmla="*/ 682170 w 1276196"/>
                <a:gd name="connsiteY1" fmla="*/ 2256 h 771513"/>
                <a:gd name="connsiteX2" fmla="*/ 1248227 w 1276196"/>
                <a:gd name="connsiteY2" fmla="*/ 771513 h 771513"/>
                <a:gd name="connsiteX0" fmla="*/ 0 w 1252556"/>
                <a:gd name="connsiteY0" fmla="*/ 713456 h 771513"/>
                <a:gd name="connsiteX1" fmla="*/ 682170 w 1252556"/>
                <a:gd name="connsiteY1" fmla="*/ 2256 h 771513"/>
                <a:gd name="connsiteX2" fmla="*/ 1248227 w 1252556"/>
                <a:gd name="connsiteY2" fmla="*/ 771513 h 771513"/>
                <a:gd name="connsiteX0" fmla="*/ 0 w 1151958"/>
                <a:gd name="connsiteY0" fmla="*/ 776435 h 776435"/>
                <a:gd name="connsiteX1" fmla="*/ 682170 w 1151958"/>
                <a:gd name="connsiteY1" fmla="*/ 65235 h 776435"/>
                <a:gd name="connsiteX2" fmla="*/ 1146627 w 1151958"/>
                <a:gd name="connsiteY2" fmla="*/ 457120 h 776435"/>
                <a:gd name="connsiteX0" fmla="*/ 0 w 1149552"/>
                <a:gd name="connsiteY0" fmla="*/ 723088 h 723088"/>
                <a:gd name="connsiteX1" fmla="*/ 682170 w 1149552"/>
                <a:gd name="connsiteY1" fmla="*/ 11888 h 723088"/>
                <a:gd name="connsiteX2" fmla="*/ 1146627 w 1149552"/>
                <a:gd name="connsiteY2" fmla="*/ 403773 h 723088"/>
                <a:gd name="connsiteX0" fmla="*/ 0 w 742673"/>
                <a:gd name="connsiteY0" fmla="*/ 457653 h 486681"/>
                <a:gd name="connsiteX1" fmla="*/ 275770 w 742673"/>
                <a:gd name="connsiteY1" fmla="*/ 94796 h 486681"/>
                <a:gd name="connsiteX2" fmla="*/ 740227 w 742673"/>
                <a:gd name="connsiteY2" fmla="*/ 486681 h 486681"/>
                <a:gd name="connsiteX0" fmla="*/ 0 w 742673"/>
                <a:gd name="connsiteY0" fmla="*/ 364405 h 393433"/>
                <a:gd name="connsiteX1" fmla="*/ 275770 w 742673"/>
                <a:gd name="connsiteY1" fmla="*/ 1548 h 393433"/>
                <a:gd name="connsiteX2" fmla="*/ 740227 w 742673"/>
                <a:gd name="connsiteY2" fmla="*/ 393433 h 393433"/>
                <a:gd name="connsiteX0" fmla="*/ 0 w 829848"/>
                <a:gd name="connsiteY0" fmla="*/ 364405 h 393433"/>
                <a:gd name="connsiteX1" fmla="*/ 362856 w 829848"/>
                <a:gd name="connsiteY1" fmla="*/ 1548 h 393433"/>
                <a:gd name="connsiteX2" fmla="*/ 827313 w 829848"/>
                <a:gd name="connsiteY2" fmla="*/ 393433 h 393433"/>
                <a:gd name="connsiteX0" fmla="*/ 0 w 829848"/>
                <a:gd name="connsiteY0" fmla="*/ 363024 h 392052"/>
                <a:gd name="connsiteX1" fmla="*/ 362856 w 829848"/>
                <a:gd name="connsiteY1" fmla="*/ 167 h 392052"/>
                <a:gd name="connsiteX2" fmla="*/ 827313 w 829848"/>
                <a:gd name="connsiteY2" fmla="*/ 392052 h 392052"/>
                <a:gd name="connsiteX0" fmla="*/ 0 w 728950"/>
                <a:gd name="connsiteY0" fmla="*/ 362901 h 377415"/>
                <a:gd name="connsiteX1" fmla="*/ 362856 w 728950"/>
                <a:gd name="connsiteY1" fmla="*/ 44 h 377415"/>
                <a:gd name="connsiteX2" fmla="*/ 725713 w 728950"/>
                <a:gd name="connsiteY2" fmla="*/ 377415 h 377415"/>
                <a:gd name="connsiteX0" fmla="*/ 0 w 725713"/>
                <a:gd name="connsiteY0" fmla="*/ 362901 h 377415"/>
                <a:gd name="connsiteX1" fmla="*/ 362856 w 725713"/>
                <a:gd name="connsiteY1" fmla="*/ 44 h 377415"/>
                <a:gd name="connsiteX2" fmla="*/ 725713 w 725713"/>
                <a:gd name="connsiteY2" fmla="*/ 377415 h 377415"/>
                <a:gd name="connsiteX0" fmla="*/ 0 w 725713"/>
                <a:gd name="connsiteY0" fmla="*/ 362901 h 377415"/>
                <a:gd name="connsiteX1" fmla="*/ 362856 w 725713"/>
                <a:gd name="connsiteY1" fmla="*/ 44 h 377415"/>
                <a:gd name="connsiteX2" fmla="*/ 725713 w 725713"/>
                <a:gd name="connsiteY2" fmla="*/ 377415 h 377415"/>
                <a:gd name="connsiteX0" fmla="*/ 0 w 725713"/>
                <a:gd name="connsiteY0" fmla="*/ 362901 h 377415"/>
                <a:gd name="connsiteX1" fmla="*/ 362856 w 725713"/>
                <a:gd name="connsiteY1" fmla="*/ 44 h 377415"/>
                <a:gd name="connsiteX2" fmla="*/ 725713 w 725713"/>
                <a:gd name="connsiteY2" fmla="*/ 377415 h 377415"/>
                <a:gd name="connsiteX0" fmla="*/ 106 w 725819"/>
                <a:gd name="connsiteY0" fmla="*/ 362901 h 377415"/>
                <a:gd name="connsiteX1" fmla="*/ 362962 w 725819"/>
                <a:gd name="connsiteY1" fmla="*/ 44 h 377415"/>
                <a:gd name="connsiteX2" fmla="*/ 725819 w 725819"/>
                <a:gd name="connsiteY2" fmla="*/ 377415 h 377415"/>
                <a:gd name="connsiteX0" fmla="*/ 233 w 624346"/>
                <a:gd name="connsiteY0" fmla="*/ 348534 h 377562"/>
                <a:gd name="connsiteX1" fmla="*/ 261489 w 624346"/>
                <a:gd name="connsiteY1" fmla="*/ 191 h 377562"/>
                <a:gd name="connsiteX2" fmla="*/ 624346 w 624346"/>
                <a:gd name="connsiteY2" fmla="*/ 377562 h 377562"/>
                <a:gd name="connsiteX0" fmla="*/ 220 w 566276"/>
                <a:gd name="connsiteY0" fmla="*/ 348534 h 377562"/>
                <a:gd name="connsiteX1" fmla="*/ 261476 w 566276"/>
                <a:gd name="connsiteY1" fmla="*/ 191 h 377562"/>
                <a:gd name="connsiteX2" fmla="*/ 566276 w 566276"/>
                <a:gd name="connsiteY2" fmla="*/ 377562 h 377562"/>
                <a:gd name="connsiteX0" fmla="*/ 301 w 508300"/>
                <a:gd name="connsiteY0" fmla="*/ 348534 h 377562"/>
                <a:gd name="connsiteX1" fmla="*/ 203500 w 508300"/>
                <a:gd name="connsiteY1" fmla="*/ 191 h 377562"/>
                <a:gd name="connsiteX2" fmla="*/ 508300 w 508300"/>
                <a:gd name="connsiteY2" fmla="*/ 377562 h 377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8300" h="377562">
                  <a:moveTo>
                    <a:pt x="301" y="348534"/>
                  </a:moveTo>
                  <a:cubicBezTo>
                    <a:pt x="-6957" y="81229"/>
                    <a:pt x="118834" y="-4647"/>
                    <a:pt x="203500" y="191"/>
                  </a:cubicBezTo>
                  <a:cubicBezTo>
                    <a:pt x="288166" y="5029"/>
                    <a:pt x="472014" y="28008"/>
                    <a:pt x="508300" y="377562"/>
                  </a:cubicBezTo>
                </a:path>
              </a:pathLst>
            </a:custGeom>
            <a:noFill/>
            <a:ln w="88900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Freihandform 25"/>
            <p:cNvSpPr/>
            <p:nvPr/>
          </p:nvSpPr>
          <p:spPr>
            <a:xfrm rot="8095744">
              <a:off x="1917007" y="3384367"/>
              <a:ext cx="884581" cy="2293258"/>
            </a:xfrm>
            <a:custGeom>
              <a:avLst/>
              <a:gdLst>
                <a:gd name="connsiteX0" fmla="*/ 783772 w 837533"/>
                <a:gd name="connsiteY0" fmla="*/ 0 h 2249715"/>
                <a:gd name="connsiteX1" fmla="*/ 754743 w 837533"/>
                <a:gd name="connsiteY1" fmla="*/ 1262743 h 2249715"/>
                <a:gd name="connsiteX2" fmla="*/ 0 w 837533"/>
                <a:gd name="connsiteY2" fmla="*/ 2249715 h 2249715"/>
                <a:gd name="connsiteX0" fmla="*/ 740229 w 791140"/>
                <a:gd name="connsiteY0" fmla="*/ 0 h 2278744"/>
                <a:gd name="connsiteX1" fmla="*/ 711200 w 791140"/>
                <a:gd name="connsiteY1" fmla="*/ 1262743 h 2278744"/>
                <a:gd name="connsiteX2" fmla="*/ 0 w 791140"/>
                <a:gd name="connsiteY2" fmla="*/ 2278744 h 2278744"/>
                <a:gd name="connsiteX0" fmla="*/ 740229 w 807721"/>
                <a:gd name="connsiteY0" fmla="*/ 0 h 2278744"/>
                <a:gd name="connsiteX1" fmla="*/ 711200 w 807721"/>
                <a:gd name="connsiteY1" fmla="*/ 1262743 h 2278744"/>
                <a:gd name="connsiteX2" fmla="*/ 0 w 807721"/>
                <a:gd name="connsiteY2" fmla="*/ 2278744 h 2278744"/>
                <a:gd name="connsiteX0" fmla="*/ 740229 w 807721"/>
                <a:gd name="connsiteY0" fmla="*/ 0 h 2278744"/>
                <a:gd name="connsiteX1" fmla="*/ 711200 w 807721"/>
                <a:gd name="connsiteY1" fmla="*/ 1262743 h 2278744"/>
                <a:gd name="connsiteX2" fmla="*/ 0 w 807721"/>
                <a:gd name="connsiteY2" fmla="*/ 2278744 h 2278744"/>
                <a:gd name="connsiteX0" fmla="*/ 812800 w 884581"/>
                <a:gd name="connsiteY0" fmla="*/ 0 h 2293258"/>
                <a:gd name="connsiteX1" fmla="*/ 783771 w 884581"/>
                <a:gd name="connsiteY1" fmla="*/ 1262743 h 2293258"/>
                <a:gd name="connsiteX2" fmla="*/ 0 w 884581"/>
                <a:gd name="connsiteY2" fmla="*/ 2293258 h 2293258"/>
                <a:gd name="connsiteX0" fmla="*/ 812800 w 884581"/>
                <a:gd name="connsiteY0" fmla="*/ 0 h 2293258"/>
                <a:gd name="connsiteX1" fmla="*/ 783771 w 884581"/>
                <a:gd name="connsiteY1" fmla="*/ 1262743 h 2293258"/>
                <a:gd name="connsiteX2" fmla="*/ 0 w 884581"/>
                <a:gd name="connsiteY2" fmla="*/ 2293258 h 2293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4581" h="2293258">
                  <a:moveTo>
                    <a:pt x="812800" y="0"/>
                  </a:moveTo>
                  <a:cubicBezTo>
                    <a:pt x="907142" y="443895"/>
                    <a:pt x="919238" y="880533"/>
                    <a:pt x="783771" y="1262743"/>
                  </a:cubicBezTo>
                  <a:cubicBezTo>
                    <a:pt x="648304" y="1644953"/>
                    <a:pt x="413657" y="2001762"/>
                    <a:pt x="0" y="2293258"/>
                  </a:cubicBezTo>
                </a:path>
              </a:pathLst>
            </a:custGeom>
            <a:noFill/>
            <a:ln w="88900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Freihandform 26"/>
            <p:cNvSpPr/>
            <p:nvPr/>
          </p:nvSpPr>
          <p:spPr>
            <a:xfrm rot="14060187">
              <a:off x="4962760" y="5159641"/>
              <a:ext cx="508300" cy="377562"/>
            </a:xfrm>
            <a:custGeom>
              <a:avLst/>
              <a:gdLst>
                <a:gd name="connsiteX0" fmla="*/ 783772 w 837533"/>
                <a:gd name="connsiteY0" fmla="*/ 0 h 2249715"/>
                <a:gd name="connsiteX1" fmla="*/ 754743 w 837533"/>
                <a:gd name="connsiteY1" fmla="*/ 1262743 h 2249715"/>
                <a:gd name="connsiteX2" fmla="*/ 0 w 837533"/>
                <a:gd name="connsiteY2" fmla="*/ 2249715 h 2249715"/>
                <a:gd name="connsiteX0" fmla="*/ 740229 w 791140"/>
                <a:gd name="connsiteY0" fmla="*/ 0 h 2278744"/>
                <a:gd name="connsiteX1" fmla="*/ 711200 w 791140"/>
                <a:gd name="connsiteY1" fmla="*/ 1262743 h 2278744"/>
                <a:gd name="connsiteX2" fmla="*/ 0 w 791140"/>
                <a:gd name="connsiteY2" fmla="*/ 2278744 h 2278744"/>
                <a:gd name="connsiteX0" fmla="*/ 740229 w 807721"/>
                <a:gd name="connsiteY0" fmla="*/ 0 h 2278744"/>
                <a:gd name="connsiteX1" fmla="*/ 711200 w 807721"/>
                <a:gd name="connsiteY1" fmla="*/ 1262743 h 2278744"/>
                <a:gd name="connsiteX2" fmla="*/ 0 w 807721"/>
                <a:gd name="connsiteY2" fmla="*/ 2278744 h 2278744"/>
                <a:gd name="connsiteX0" fmla="*/ 740229 w 807721"/>
                <a:gd name="connsiteY0" fmla="*/ 0 h 2278744"/>
                <a:gd name="connsiteX1" fmla="*/ 711200 w 807721"/>
                <a:gd name="connsiteY1" fmla="*/ 1262743 h 2278744"/>
                <a:gd name="connsiteX2" fmla="*/ 0 w 807721"/>
                <a:gd name="connsiteY2" fmla="*/ 2278744 h 2278744"/>
                <a:gd name="connsiteX0" fmla="*/ 812800 w 884581"/>
                <a:gd name="connsiteY0" fmla="*/ 0 h 2293258"/>
                <a:gd name="connsiteX1" fmla="*/ 783771 w 884581"/>
                <a:gd name="connsiteY1" fmla="*/ 1262743 h 2293258"/>
                <a:gd name="connsiteX2" fmla="*/ 0 w 884581"/>
                <a:gd name="connsiteY2" fmla="*/ 2293258 h 2293258"/>
                <a:gd name="connsiteX0" fmla="*/ 812800 w 884581"/>
                <a:gd name="connsiteY0" fmla="*/ 0 h 2293258"/>
                <a:gd name="connsiteX1" fmla="*/ 783771 w 884581"/>
                <a:gd name="connsiteY1" fmla="*/ 1262743 h 2293258"/>
                <a:gd name="connsiteX2" fmla="*/ 0 w 884581"/>
                <a:gd name="connsiteY2" fmla="*/ 2293258 h 2293258"/>
                <a:gd name="connsiteX0" fmla="*/ 0 w 1846937"/>
                <a:gd name="connsiteY0" fmla="*/ 527394 h 1035395"/>
                <a:gd name="connsiteX1" fmla="*/ 1814285 w 1846937"/>
                <a:gd name="connsiteY1" fmla="*/ 4880 h 1035395"/>
                <a:gd name="connsiteX2" fmla="*/ 1030514 w 1846937"/>
                <a:gd name="connsiteY2" fmla="*/ 1035395 h 1035395"/>
                <a:gd name="connsiteX0" fmla="*/ 0 w 1123948"/>
                <a:gd name="connsiteY0" fmla="*/ 267668 h 775669"/>
                <a:gd name="connsiteX1" fmla="*/ 188685 w 1123948"/>
                <a:gd name="connsiteY1" fmla="*/ 6411 h 775669"/>
                <a:gd name="connsiteX2" fmla="*/ 1030514 w 1123948"/>
                <a:gd name="connsiteY2" fmla="*/ 775669 h 775669"/>
                <a:gd name="connsiteX0" fmla="*/ 0 w 581663"/>
                <a:gd name="connsiteY0" fmla="*/ 268332 h 415649"/>
                <a:gd name="connsiteX1" fmla="*/ 188685 w 581663"/>
                <a:gd name="connsiteY1" fmla="*/ 7075 h 415649"/>
                <a:gd name="connsiteX2" fmla="*/ 435428 w 581663"/>
                <a:gd name="connsiteY2" fmla="*/ 239304 h 415649"/>
                <a:gd name="connsiteX0" fmla="*/ 0 w 435428"/>
                <a:gd name="connsiteY0" fmla="*/ 300719 h 448036"/>
                <a:gd name="connsiteX1" fmla="*/ 188685 w 435428"/>
                <a:gd name="connsiteY1" fmla="*/ 39462 h 448036"/>
                <a:gd name="connsiteX2" fmla="*/ 435428 w 435428"/>
                <a:gd name="connsiteY2" fmla="*/ 271691 h 448036"/>
                <a:gd name="connsiteX0" fmla="*/ 0 w 435639"/>
                <a:gd name="connsiteY0" fmla="*/ 261363 h 408680"/>
                <a:gd name="connsiteX1" fmla="*/ 188685 w 435639"/>
                <a:gd name="connsiteY1" fmla="*/ 106 h 408680"/>
                <a:gd name="connsiteX2" fmla="*/ 435428 w 435639"/>
                <a:gd name="connsiteY2" fmla="*/ 232335 h 408680"/>
                <a:gd name="connsiteX0" fmla="*/ 0 w 929286"/>
                <a:gd name="connsiteY0" fmla="*/ 727347 h 834376"/>
                <a:gd name="connsiteX1" fmla="*/ 682170 w 929286"/>
                <a:gd name="connsiteY1" fmla="*/ 16147 h 834376"/>
                <a:gd name="connsiteX2" fmla="*/ 928913 w 929286"/>
                <a:gd name="connsiteY2" fmla="*/ 248376 h 834376"/>
                <a:gd name="connsiteX0" fmla="*/ 0 w 929286"/>
                <a:gd name="connsiteY0" fmla="*/ 727347 h 727347"/>
                <a:gd name="connsiteX1" fmla="*/ 682170 w 929286"/>
                <a:gd name="connsiteY1" fmla="*/ 16147 h 727347"/>
                <a:gd name="connsiteX2" fmla="*/ 928913 w 929286"/>
                <a:gd name="connsiteY2" fmla="*/ 248376 h 727347"/>
                <a:gd name="connsiteX0" fmla="*/ 0 w 1524063"/>
                <a:gd name="connsiteY0" fmla="*/ 714829 h 801915"/>
                <a:gd name="connsiteX1" fmla="*/ 682170 w 1524063"/>
                <a:gd name="connsiteY1" fmla="*/ 3629 h 801915"/>
                <a:gd name="connsiteX2" fmla="*/ 1523998 w 1524063"/>
                <a:gd name="connsiteY2" fmla="*/ 801915 h 801915"/>
                <a:gd name="connsiteX0" fmla="*/ 0 w 1248333"/>
                <a:gd name="connsiteY0" fmla="*/ 715554 h 817154"/>
                <a:gd name="connsiteX1" fmla="*/ 682170 w 1248333"/>
                <a:gd name="connsiteY1" fmla="*/ 4354 h 817154"/>
                <a:gd name="connsiteX2" fmla="*/ 1248227 w 1248333"/>
                <a:gd name="connsiteY2" fmla="*/ 817154 h 817154"/>
                <a:gd name="connsiteX0" fmla="*/ 0 w 1276196"/>
                <a:gd name="connsiteY0" fmla="*/ 715554 h 817154"/>
                <a:gd name="connsiteX1" fmla="*/ 682170 w 1276196"/>
                <a:gd name="connsiteY1" fmla="*/ 4354 h 817154"/>
                <a:gd name="connsiteX2" fmla="*/ 1248227 w 1276196"/>
                <a:gd name="connsiteY2" fmla="*/ 817154 h 817154"/>
                <a:gd name="connsiteX0" fmla="*/ 0 w 1276196"/>
                <a:gd name="connsiteY0" fmla="*/ 713456 h 771513"/>
                <a:gd name="connsiteX1" fmla="*/ 682170 w 1276196"/>
                <a:gd name="connsiteY1" fmla="*/ 2256 h 771513"/>
                <a:gd name="connsiteX2" fmla="*/ 1248227 w 1276196"/>
                <a:gd name="connsiteY2" fmla="*/ 771513 h 771513"/>
                <a:gd name="connsiteX0" fmla="*/ 0 w 1252556"/>
                <a:gd name="connsiteY0" fmla="*/ 713456 h 771513"/>
                <a:gd name="connsiteX1" fmla="*/ 682170 w 1252556"/>
                <a:gd name="connsiteY1" fmla="*/ 2256 h 771513"/>
                <a:gd name="connsiteX2" fmla="*/ 1248227 w 1252556"/>
                <a:gd name="connsiteY2" fmla="*/ 771513 h 771513"/>
                <a:gd name="connsiteX0" fmla="*/ 0 w 1151958"/>
                <a:gd name="connsiteY0" fmla="*/ 776435 h 776435"/>
                <a:gd name="connsiteX1" fmla="*/ 682170 w 1151958"/>
                <a:gd name="connsiteY1" fmla="*/ 65235 h 776435"/>
                <a:gd name="connsiteX2" fmla="*/ 1146627 w 1151958"/>
                <a:gd name="connsiteY2" fmla="*/ 457120 h 776435"/>
                <a:gd name="connsiteX0" fmla="*/ 0 w 1149552"/>
                <a:gd name="connsiteY0" fmla="*/ 723088 h 723088"/>
                <a:gd name="connsiteX1" fmla="*/ 682170 w 1149552"/>
                <a:gd name="connsiteY1" fmla="*/ 11888 h 723088"/>
                <a:gd name="connsiteX2" fmla="*/ 1146627 w 1149552"/>
                <a:gd name="connsiteY2" fmla="*/ 403773 h 723088"/>
                <a:gd name="connsiteX0" fmla="*/ 0 w 742673"/>
                <a:gd name="connsiteY0" fmla="*/ 457653 h 486681"/>
                <a:gd name="connsiteX1" fmla="*/ 275770 w 742673"/>
                <a:gd name="connsiteY1" fmla="*/ 94796 h 486681"/>
                <a:gd name="connsiteX2" fmla="*/ 740227 w 742673"/>
                <a:gd name="connsiteY2" fmla="*/ 486681 h 486681"/>
                <a:gd name="connsiteX0" fmla="*/ 0 w 742673"/>
                <a:gd name="connsiteY0" fmla="*/ 364405 h 393433"/>
                <a:gd name="connsiteX1" fmla="*/ 275770 w 742673"/>
                <a:gd name="connsiteY1" fmla="*/ 1548 h 393433"/>
                <a:gd name="connsiteX2" fmla="*/ 740227 w 742673"/>
                <a:gd name="connsiteY2" fmla="*/ 393433 h 393433"/>
                <a:gd name="connsiteX0" fmla="*/ 0 w 829848"/>
                <a:gd name="connsiteY0" fmla="*/ 364405 h 393433"/>
                <a:gd name="connsiteX1" fmla="*/ 362856 w 829848"/>
                <a:gd name="connsiteY1" fmla="*/ 1548 h 393433"/>
                <a:gd name="connsiteX2" fmla="*/ 827313 w 829848"/>
                <a:gd name="connsiteY2" fmla="*/ 393433 h 393433"/>
                <a:gd name="connsiteX0" fmla="*/ 0 w 829848"/>
                <a:gd name="connsiteY0" fmla="*/ 363024 h 392052"/>
                <a:gd name="connsiteX1" fmla="*/ 362856 w 829848"/>
                <a:gd name="connsiteY1" fmla="*/ 167 h 392052"/>
                <a:gd name="connsiteX2" fmla="*/ 827313 w 829848"/>
                <a:gd name="connsiteY2" fmla="*/ 392052 h 392052"/>
                <a:gd name="connsiteX0" fmla="*/ 0 w 728950"/>
                <a:gd name="connsiteY0" fmla="*/ 362901 h 377415"/>
                <a:gd name="connsiteX1" fmla="*/ 362856 w 728950"/>
                <a:gd name="connsiteY1" fmla="*/ 44 h 377415"/>
                <a:gd name="connsiteX2" fmla="*/ 725713 w 728950"/>
                <a:gd name="connsiteY2" fmla="*/ 377415 h 377415"/>
                <a:gd name="connsiteX0" fmla="*/ 0 w 725713"/>
                <a:gd name="connsiteY0" fmla="*/ 362901 h 377415"/>
                <a:gd name="connsiteX1" fmla="*/ 362856 w 725713"/>
                <a:gd name="connsiteY1" fmla="*/ 44 h 377415"/>
                <a:gd name="connsiteX2" fmla="*/ 725713 w 725713"/>
                <a:gd name="connsiteY2" fmla="*/ 377415 h 377415"/>
                <a:gd name="connsiteX0" fmla="*/ 0 w 725713"/>
                <a:gd name="connsiteY0" fmla="*/ 362901 h 377415"/>
                <a:gd name="connsiteX1" fmla="*/ 362856 w 725713"/>
                <a:gd name="connsiteY1" fmla="*/ 44 h 377415"/>
                <a:gd name="connsiteX2" fmla="*/ 725713 w 725713"/>
                <a:gd name="connsiteY2" fmla="*/ 377415 h 377415"/>
                <a:gd name="connsiteX0" fmla="*/ 0 w 725713"/>
                <a:gd name="connsiteY0" fmla="*/ 362901 h 377415"/>
                <a:gd name="connsiteX1" fmla="*/ 362856 w 725713"/>
                <a:gd name="connsiteY1" fmla="*/ 44 h 377415"/>
                <a:gd name="connsiteX2" fmla="*/ 725713 w 725713"/>
                <a:gd name="connsiteY2" fmla="*/ 377415 h 377415"/>
                <a:gd name="connsiteX0" fmla="*/ 106 w 725819"/>
                <a:gd name="connsiteY0" fmla="*/ 362901 h 377415"/>
                <a:gd name="connsiteX1" fmla="*/ 362962 w 725819"/>
                <a:gd name="connsiteY1" fmla="*/ 44 h 377415"/>
                <a:gd name="connsiteX2" fmla="*/ 725819 w 725819"/>
                <a:gd name="connsiteY2" fmla="*/ 377415 h 377415"/>
                <a:gd name="connsiteX0" fmla="*/ 233 w 624346"/>
                <a:gd name="connsiteY0" fmla="*/ 348534 h 377562"/>
                <a:gd name="connsiteX1" fmla="*/ 261489 w 624346"/>
                <a:gd name="connsiteY1" fmla="*/ 191 h 377562"/>
                <a:gd name="connsiteX2" fmla="*/ 624346 w 624346"/>
                <a:gd name="connsiteY2" fmla="*/ 377562 h 377562"/>
                <a:gd name="connsiteX0" fmla="*/ 220 w 566276"/>
                <a:gd name="connsiteY0" fmla="*/ 348534 h 377562"/>
                <a:gd name="connsiteX1" fmla="*/ 261476 w 566276"/>
                <a:gd name="connsiteY1" fmla="*/ 191 h 377562"/>
                <a:gd name="connsiteX2" fmla="*/ 566276 w 566276"/>
                <a:gd name="connsiteY2" fmla="*/ 377562 h 377562"/>
                <a:gd name="connsiteX0" fmla="*/ 301 w 508300"/>
                <a:gd name="connsiteY0" fmla="*/ 348534 h 377562"/>
                <a:gd name="connsiteX1" fmla="*/ 203500 w 508300"/>
                <a:gd name="connsiteY1" fmla="*/ 191 h 377562"/>
                <a:gd name="connsiteX2" fmla="*/ 508300 w 508300"/>
                <a:gd name="connsiteY2" fmla="*/ 377562 h 377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8300" h="377562">
                  <a:moveTo>
                    <a:pt x="301" y="348534"/>
                  </a:moveTo>
                  <a:cubicBezTo>
                    <a:pt x="-6957" y="81229"/>
                    <a:pt x="118834" y="-4647"/>
                    <a:pt x="203500" y="191"/>
                  </a:cubicBezTo>
                  <a:cubicBezTo>
                    <a:pt x="288166" y="5029"/>
                    <a:pt x="472014" y="28008"/>
                    <a:pt x="508300" y="377562"/>
                  </a:cubicBezTo>
                </a:path>
              </a:pathLst>
            </a:custGeom>
            <a:noFill/>
            <a:ln w="88900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" name="Freihandform 40"/>
            <p:cNvSpPr/>
            <p:nvPr/>
          </p:nvSpPr>
          <p:spPr>
            <a:xfrm rot="795472">
              <a:off x="1553419" y="3306491"/>
              <a:ext cx="519049" cy="362215"/>
            </a:xfrm>
            <a:custGeom>
              <a:avLst/>
              <a:gdLst>
                <a:gd name="connsiteX0" fmla="*/ 783772 w 837533"/>
                <a:gd name="connsiteY0" fmla="*/ 0 h 2249715"/>
                <a:gd name="connsiteX1" fmla="*/ 754743 w 837533"/>
                <a:gd name="connsiteY1" fmla="*/ 1262743 h 2249715"/>
                <a:gd name="connsiteX2" fmla="*/ 0 w 837533"/>
                <a:gd name="connsiteY2" fmla="*/ 2249715 h 2249715"/>
                <a:gd name="connsiteX0" fmla="*/ 740229 w 791140"/>
                <a:gd name="connsiteY0" fmla="*/ 0 h 2278744"/>
                <a:gd name="connsiteX1" fmla="*/ 711200 w 791140"/>
                <a:gd name="connsiteY1" fmla="*/ 1262743 h 2278744"/>
                <a:gd name="connsiteX2" fmla="*/ 0 w 791140"/>
                <a:gd name="connsiteY2" fmla="*/ 2278744 h 2278744"/>
                <a:gd name="connsiteX0" fmla="*/ 740229 w 807721"/>
                <a:gd name="connsiteY0" fmla="*/ 0 h 2278744"/>
                <a:gd name="connsiteX1" fmla="*/ 711200 w 807721"/>
                <a:gd name="connsiteY1" fmla="*/ 1262743 h 2278744"/>
                <a:gd name="connsiteX2" fmla="*/ 0 w 807721"/>
                <a:gd name="connsiteY2" fmla="*/ 2278744 h 2278744"/>
                <a:gd name="connsiteX0" fmla="*/ 740229 w 807721"/>
                <a:gd name="connsiteY0" fmla="*/ 0 h 2278744"/>
                <a:gd name="connsiteX1" fmla="*/ 711200 w 807721"/>
                <a:gd name="connsiteY1" fmla="*/ 1262743 h 2278744"/>
                <a:gd name="connsiteX2" fmla="*/ 0 w 807721"/>
                <a:gd name="connsiteY2" fmla="*/ 2278744 h 2278744"/>
                <a:gd name="connsiteX0" fmla="*/ 812800 w 884581"/>
                <a:gd name="connsiteY0" fmla="*/ 0 h 2293258"/>
                <a:gd name="connsiteX1" fmla="*/ 783771 w 884581"/>
                <a:gd name="connsiteY1" fmla="*/ 1262743 h 2293258"/>
                <a:gd name="connsiteX2" fmla="*/ 0 w 884581"/>
                <a:gd name="connsiteY2" fmla="*/ 2293258 h 2293258"/>
                <a:gd name="connsiteX0" fmla="*/ 812800 w 884581"/>
                <a:gd name="connsiteY0" fmla="*/ 0 h 2293258"/>
                <a:gd name="connsiteX1" fmla="*/ 783771 w 884581"/>
                <a:gd name="connsiteY1" fmla="*/ 1262743 h 2293258"/>
                <a:gd name="connsiteX2" fmla="*/ 0 w 884581"/>
                <a:gd name="connsiteY2" fmla="*/ 2293258 h 2293258"/>
                <a:gd name="connsiteX0" fmla="*/ 0 w 1846937"/>
                <a:gd name="connsiteY0" fmla="*/ 527394 h 1035395"/>
                <a:gd name="connsiteX1" fmla="*/ 1814285 w 1846937"/>
                <a:gd name="connsiteY1" fmla="*/ 4880 h 1035395"/>
                <a:gd name="connsiteX2" fmla="*/ 1030514 w 1846937"/>
                <a:gd name="connsiteY2" fmla="*/ 1035395 h 1035395"/>
                <a:gd name="connsiteX0" fmla="*/ 0 w 1123948"/>
                <a:gd name="connsiteY0" fmla="*/ 267668 h 775669"/>
                <a:gd name="connsiteX1" fmla="*/ 188685 w 1123948"/>
                <a:gd name="connsiteY1" fmla="*/ 6411 h 775669"/>
                <a:gd name="connsiteX2" fmla="*/ 1030514 w 1123948"/>
                <a:gd name="connsiteY2" fmla="*/ 775669 h 775669"/>
                <a:gd name="connsiteX0" fmla="*/ 0 w 581663"/>
                <a:gd name="connsiteY0" fmla="*/ 268332 h 415649"/>
                <a:gd name="connsiteX1" fmla="*/ 188685 w 581663"/>
                <a:gd name="connsiteY1" fmla="*/ 7075 h 415649"/>
                <a:gd name="connsiteX2" fmla="*/ 435428 w 581663"/>
                <a:gd name="connsiteY2" fmla="*/ 239304 h 415649"/>
                <a:gd name="connsiteX0" fmla="*/ 0 w 435428"/>
                <a:gd name="connsiteY0" fmla="*/ 300719 h 448036"/>
                <a:gd name="connsiteX1" fmla="*/ 188685 w 435428"/>
                <a:gd name="connsiteY1" fmla="*/ 39462 h 448036"/>
                <a:gd name="connsiteX2" fmla="*/ 435428 w 435428"/>
                <a:gd name="connsiteY2" fmla="*/ 271691 h 448036"/>
                <a:gd name="connsiteX0" fmla="*/ 0 w 435639"/>
                <a:gd name="connsiteY0" fmla="*/ 261363 h 408680"/>
                <a:gd name="connsiteX1" fmla="*/ 188685 w 435639"/>
                <a:gd name="connsiteY1" fmla="*/ 106 h 408680"/>
                <a:gd name="connsiteX2" fmla="*/ 435428 w 435639"/>
                <a:gd name="connsiteY2" fmla="*/ 232335 h 408680"/>
                <a:gd name="connsiteX0" fmla="*/ 0 w 929286"/>
                <a:gd name="connsiteY0" fmla="*/ 727347 h 834376"/>
                <a:gd name="connsiteX1" fmla="*/ 682170 w 929286"/>
                <a:gd name="connsiteY1" fmla="*/ 16147 h 834376"/>
                <a:gd name="connsiteX2" fmla="*/ 928913 w 929286"/>
                <a:gd name="connsiteY2" fmla="*/ 248376 h 834376"/>
                <a:gd name="connsiteX0" fmla="*/ 0 w 929286"/>
                <a:gd name="connsiteY0" fmla="*/ 727347 h 727347"/>
                <a:gd name="connsiteX1" fmla="*/ 682170 w 929286"/>
                <a:gd name="connsiteY1" fmla="*/ 16147 h 727347"/>
                <a:gd name="connsiteX2" fmla="*/ 928913 w 929286"/>
                <a:gd name="connsiteY2" fmla="*/ 248376 h 727347"/>
                <a:gd name="connsiteX0" fmla="*/ 0 w 1524063"/>
                <a:gd name="connsiteY0" fmla="*/ 714829 h 801915"/>
                <a:gd name="connsiteX1" fmla="*/ 682170 w 1524063"/>
                <a:gd name="connsiteY1" fmla="*/ 3629 h 801915"/>
                <a:gd name="connsiteX2" fmla="*/ 1523998 w 1524063"/>
                <a:gd name="connsiteY2" fmla="*/ 801915 h 801915"/>
                <a:gd name="connsiteX0" fmla="*/ 0 w 1248333"/>
                <a:gd name="connsiteY0" fmla="*/ 715554 h 817154"/>
                <a:gd name="connsiteX1" fmla="*/ 682170 w 1248333"/>
                <a:gd name="connsiteY1" fmla="*/ 4354 h 817154"/>
                <a:gd name="connsiteX2" fmla="*/ 1248227 w 1248333"/>
                <a:gd name="connsiteY2" fmla="*/ 817154 h 817154"/>
                <a:gd name="connsiteX0" fmla="*/ 0 w 1276196"/>
                <a:gd name="connsiteY0" fmla="*/ 715554 h 817154"/>
                <a:gd name="connsiteX1" fmla="*/ 682170 w 1276196"/>
                <a:gd name="connsiteY1" fmla="*/ 4354 h 817154"/>
                <a:gd name="connsiteX2" fmla="*/ 1248227 w 1276196"/>
                <a:gd name="connsiteY2" fmla="*/ 817154 h 817154"/>
                <a:gd name="connsiteX0" fmla="*/ 0 w 1276196"/>
                <a:gd name="connsiteY0" fmla="*/ 713456 h 771513"/>
                <a:gd name="connsiteX1" fmla="*/ 682170 w 1276196"/>
                <a:gd name="connsiteY1" fmla="*/ 2256 h 771513"/>
                <a:gd name="connsiteX2" fmla="*/ 1248227 w 1276196"/>
                <a:gd name="connsiteY2" fmla="*/ 771513 h 771513"/>
                <a:gd name="connsiteX0" fmla="*/ 0 w 1252556"/>
                <a:gd name="connsiteY0" fmla="*/ 713456 h 771513"/>
                <a:gd name="connsiteX1" fmla="*/ 682170 w 1252556"/>
                <a:gd name="connsiteY1" fmla="*/ 2256 h 771513"/>
                <a:gd name="connsiteX2" fmla="*/ 1248227 w 1252556"/>
                <a:gd name="connsiteY2" fmla="*/ 771513 h 771513"/>
                <a:gd name="connsiteX0" fmla="*/ 0 w 1151958"/>
                <a:gd name="connsiteY0" fmla="*/ 776435 h 776435"/>
                <a:gd name="connsiteX1" fmla="*/ 682170 w 1151958"/>
                <a:gd name="connsiteY1" fmla="*/ 65235 h 776435"/>
                <a:gd name="connsiteX2" fmla="*/ 1146627 w 1151958"/>
                <a:gd name="connsiteY2" fmla="*/ 457120 h 776435"/>
                <a:gd name="connsiteX0" fmla="*/ 0 w 1149552"/>
                <a:gd name="connsiteY0" fmla="*/ 723088 h 723088"/>
                <a:gd name="connsiteX1" fmla="*/ 682170 w 1149552"/>
                <a:gd name="connsiteY1" fmla="*/ 11888 h 723088"/>
                <a:gd name="connsiteX2" fmla="*/ 1146627 w 1149552"/>
                <a:gd name="connsiteY2" fmla="*/ 403773 h 723088"/>
                <a:gd name="connsiteX0" fmla="*/ 0 w 742673"/>
                <a:gd name="connsiteY0" fmla="*/ 457653 h 486681"/>
                <a:gd name="connsiteX1" fmla="*/ 275770 w 742673"/>
                <a:gd name="connsiteY1" fmla="*/ 94796 h 486681"/>
                <a:gd name="connsiteX2" fmla="*/ 740227 w 742673"/>
                <a:gd name="connsiteY2" fmla="*/ 486681 h 486681"/>
                <a:gd name="connsiteX0" fmla="*/ 0 w 742673"/>
                <a:gd name="connsiteY0" fmla="*/ 364405 h 393433"/>
                <a:gd name="connsiteX1" fmla="*/ 275770 w 742673"/>
                <a:gd name="connsiteY1" fmla="*/ 1548 h 393433"/>
                <a:gd name="connsiteX2" fmla="*/ 740227 w 742673"/>
                <a:gd name="connsiteY2" fmla="*/ 393433 h 393433"/>
                <a:gd name="connsiteX0" fmla="*/ 0 w 829848"/>
                <a:gd name="connsiteY0" fmla="*/ 364405 h 393433"/>
                <a:gd name="connsiteX1" fmla="*/ 362856 w 829848"/>
                <a:gd name="connsiteY1" fmla="*/ 1548 h 393433"/>
                <a:gd name="connsiteX2" fmla="*/ 827313 w 829848"/>
                <a:gd name="connsiteY2" fmla="*/ 393433 h 393433"/>
                <a:gd name="connsiteX0" fmla="*/ 0 w 829848"/>
                <a:gd name="connsiteY0" fmla="*/ 363024 h 392052"/>
                <a:gd name="connsiteX1" fmla="*/ 362856 w 829848"/>
                <a:gd name="connsiteY1" fmla="*/ 167 h 392052"/>
                <a:gd name="connsiteX2" fmla="*/ 827313 w 829848"/>
                <a:gd name="connsiteY2" fmla="*/ 392052 h 392052"/>
                <a:gd name="connsiteX0" fmla="*/ 0 w 728950"/>
                <a:gd name="connsiteY0" fmla="*/ 362901 h 377415"/>
                <a:gd name="connsiteX1" fmla="*/ 362856 w 728950"/>
                <a:gd name="connsiteY1" fmla="*/ 44 h 377415"/>
                <a:gd name="connsiteX2" fmla="*/ 725713 w 728950"/>
                <a:gd name="connsiteY2" fmla="*/ 377415 h 377415"/>
                <a:gd name="connsiteX0" fmla="*/ 0 w 725713"/>
                <a:gd name="connsiteY0" fmla="*/ 362901 h 377415"/>
                <a:gd name="connsiteX1" fmla="*/ 362856 w 725713"/>
                <a:gd name="connsiteY1" fmla="*/ 44 h 377415"/>
                <a:gd name="connsiteX2" fmla="*/ 725713 w 725713"/>
                <a:gd name="connsiteY2" fmla="*/ 377415 h 377415"/>
                <a:gd name="connsiteX0" fmla="*/ 0 w 725713"/>
                <a:gd name="connsiteY0" fmla="*/ 362901 h 377415"/>
                <a:gd name="connsiteX1" fmla="*/ 362856 w 725713"/>
                <a:gd name="connsiteY1" fmla="*/ 44 h 377415"/>
                <a:gd name="connsiteX2" fmla="*/ 725713 w 725713"/>
                <a:gd name="connsiteY2" fmla="*/ 377415 h 377415"/>
                <a:gd name="connsiteX0" fmla="*/ 0 w 725713"/>
                <a:gd name="connsiteY0" fmla="*/ 362901 h 377415"/>
                <a:gd name="connsiteX1" fmla="*/ 362856 w 725713"/>
                <a:gd name="connsiteY1" fmla="*/ 44 h 377415"/>
                <a:gd name="connsiteX2" fmla="*/ 725713 w 725713"/>
                <a:gd name="connsiteY2" fmla="*/ 377415 h 377415"/>
                <a:gd name="connsiteX0" fmla="*/ 106 w 725819"/>
                <a:gd name="connsiteY0" fmla="*/ 362901 h 377415"/>
                <a:gd name="connsiteX1" fmla="*/ 362962 w 725819"/>
                <a:gd name="connsiteY1" fmla="*/ 44 h 377415"/>
                <a:gd name="connsiteX2" fmla="*/ 725819 w 725819"/>
                <a:gd name="connsiteY2" fmla="*/ 377415 h 377415"/>
                <a:gd name="connsiteX0" fmla="*/ 233 w 624346"/>
                <a:gd name="connsiteY0" fmla="*/ 348534 h 377562"/>
                <a:gd name="connsiteX1" fmla="*/ 261489 w 624346"/>
                <a:gd name="connsiteY1" fmla="*/ 191 h 377562"/>
                <a:gd name="connsiteX2" fmla="*/ 624346 w 624346"/>
                <a:gd name="connsiteY2" fmla="*/ 377562 h 377562"/>
                <a:gd name="connsiteX0" fmla="*/ 220 w 566276"/>
                <a:gd name="connsiteY0" fmla="*/ 348534 h 377562"/>
                <a:gd name="connsiteX1" fmla="*/ 261476 w 566276"/>
                <a:gd name="connsiteY1" fmla="*/ 191 h 377562"/>
                <a:gd name="connsiteX2" fmla="*/ 566276 w 566276"/>
                <a:gd name="connsiteY2" fmla="*/ 377562 h 377562"/>
                <a:gd name="connsiteX0" fmla="*/ 301 w 508300"/>
                <a:gd name="connsiteY0" fmla="*/ 348534 h 377562"/>
                <a:gd name="connsiteX1" fmla="*/ 203500 w 508300"/>
                <a:gd name="connsiteY1" fmla="*/ 191 h 377562"/>
                <a:gd name="connsiteX2" fmla="*/ 508300 w 508300"/>
                <a:gd name="connsiteY2" fmla="*/ 377562 h 377562"/>
                <a:gd name="connsiteX0" fmla="*/ 0 w 507999"/>
                <a:gd name="connsiteY0" fmla="*/ 806039 h 835067"/>
                <a:gd name="connsiteX1" fmla="*/ 203199 w 507999"/>
                <a:gd name="connsiteY1" fmla="*/ 457696 h 835067"/>
                <a:gd name="connsiteX2" fmla="*/ 507999 w 507999"/>
                <a:gd name="connsiteY2" fmla="*/ 835067 h 835067"/>
                <a:gd name="connsiteX0" fmla="*/ 0 w 507999"/>
                <a:gd name="connsiteY0" fmla="*/ 821441 h 850469"/>
                <a:gd name="connsiteX1" fmla="*/ 203199 w 507999"/>
                <a:gd name="connsiteY1" fmla="*/ 473098 h 850469"/>
                <a:gd name="connsiteX2" fmla="*/ 507999 w 507999"/>
                <a:gd name="connsiteY2" fmla="*/ 850469 h 850469"/>
                <a:gd name="connsiteX0" fmla="*/ 14918 w 522917"/>
                <a:gd name="connsiteY0" fmla="*/ 408479 h 437507"/>
                <a:gd name="connsiteX1" fmla="*/ 218117 w 522917"/>
                <a:gd name="connsiteY1" fmla="*/ 60136 h 437507"/>
                <a:gd name="connsiteX2" fmla="*/ 522917 w 522917"/>
                <a:gd name="connsiteY2" fmla="*/ 437507 h 437507"/>
                <a:gd name="connsiteX0" fmla="*/ 11291 w 519290"/>
                <a:gd name="connsiteY0" fmla="*/ 380991 h 410019"/>
                <a:gd name="connsiteX1" fmla="*/ 214490 w 519290"/>
                <a:gd name="connsiteY1" fmla="*/ 32648 h 410019"/>
                <a:gd name="connsiteX2" fmla="*/ 519290 w 519290"/>
                <a:gd name="connsiteY2" fmla="*/ 410019 h 410019"/>
                <a:gd name="connsiteX0" fmla="*/ 6871 w 514870"/>
                <a:gd name="connsiteY0" fmla="*/ 371249 h 400277"/>
                <a:gd name="connsiteX1" fmla="*/ 210070 w 514870"/>
                <a:gd name="connsiteY1" fmla="*/ 22906 h 400277"/>
                <a:gd name="connsiteX2" fmla="*/ 514870 w 514870"/>
                <a:gd name="connsiteY2" fmla="*/ 400277 h 400277"/>
                <a:gd name="connsiteX0" fmla="*/ 1807 w 509806"/>
                <a:gd name="connsiteY0" fmla="*/ 389801 h 418829"/>
                <a:gd name="connsiteX1" fmla="*/ 21190 w 509806"/>
                <a:gd name="connsiteY1" fmla="*/ 48857 h 418829"/>
                <a:gd name="connsiteX2" fmla="*/ 205006 w 509806"/>
                <a:gd name="connsiteY2" fmla="*/ 41458 h 418829"/>
                <a:gd name="connsiteX3" fmla="*/ 509806 w 509806"/>
                <a:gd name="connsiteY3" fmla="*/ 418829 h 418829"/>
                <a:gd name="connsiteX0" fmla="*/ 1807 w 509806"/>
                <a:gd name="connsiteY0" fmla="*/ 372244 h 401272"/>
                <a:gd name="connsiteX1" fmla="*/ 21190 w 509806"/>
                <a:gd name="connsiteY1" fmla="*/ 31300 h 401272"/>
                <a:gd name="connsiteX2" fmla="*/ 205006 w 509806"/>
                <a:gd name="connsiteY2" fmla="*/ 23901 h 401272"/>
                <a:gd name="connsiteX3" fmla="*/ 449587 w 509806"/>
                <a:gd name="connsiteY3" fmla="*/ 106480 h 401272"/>
                <a:gd name="connsiteX4" fmla="*/ 509806 w 509806"/>
                <a:gd name="connsiteY4" fmla="*/ 401272 h 401272"/>
                <a:gd name="connsiteX0" fmla="*/ 1807 w 510247"/>
                <a:gd name="connsiteY0" fmla="*/ 369146 h 398174"/>
                <a:gd name="connsiteX1" fmla="*/ 21190 w 510247"/>
                <a:gd name="connsiteY1" fmla="*/ 28202 h 398174"/>
                <a:gd name="connsiteX2" fmla="*/ 205006 w 510247"/>
                <a:gd name="connsiteY2" fmla="*/ 20803 h 398174"/>
                <a:gd name="connsiteX3" fmla="*/ 480107 w 510247"/>
                <a:gd name="connsiteY3" fmla="*/ 35959 h 398174"/>
                <a:gd name="connsiteX4" fmla="*/ 509806 w 510247"/>
                <a:gd name="connsiteY4" fmla="*/ 398174 h 398174"/>
                <a:gd name="connsiteX0" fmla="*/ 1807 w 510247"/>
                <a:gd name="connsiteY0" fmla="*/ 386111 h 415139"/>
                <a:gd name="connsiteX1" fmla="*/ 21190 w 510247"/>
                <a:gd name="connsiteY1" fmla="*/ 45167 h 415139"/>
                <a:gd name="connsiteX2" fmla="*/ 230393 w 510247"/>
                <a:gd name="connsiteY2" fmla="*/ 2391 h 415139"/>
                <a:gd name="connsiteX3" fmla="*/ 480107 w 510247"/>
                <a:gd name="connsiteY3" fmla="*/ 52924 h 415139"/>
                <a:gd name="connsiteX4" fmla="*/ 509806 w 510247"/>
                <a:gd name="connsiteY4" fmla="*/ 415139 h 415139"/>
                <a:gd name="connsiteX0" fmla="*/ 1807 w 510247"/>
                <a:gd name="connsiteY0" fmla="*/ 386111 h 415139"/>
                <a:gd name="connsiteX1" fmla="*/ 21190 w 510247"/>
                <a:gd name="connsiteY1" fmla="*/ 45167 h 415139"/>
                <a:gd name="connsiteX2" fmla="*/ 230393 w 510247"/>
                <a:gd name="connsiteY2" fmla="*/ 2391 h 415139"/>
                <a:gd name="connsiteX3" fmla="*/ 480107 w 510247"/>
                <a:gd name="connsiteY3" fmla="*/ 52924 h 415139"/>
                <a:gd name="connsiteX4" fmla="*/ 509806 w 510247"/>
                <a:gd name="connsiteY4" fmla="*/ 415139 h 415139"/>
                <a:gd name="connsiteX0" fmla="*/ 13861 w 522301"/>
                <a:gd name="connsiteY0" fmla="*/ 384659 h 413687"/>
                <a:gd name="connsiteX1" fmla="*/ 14518 w 522301"/>
                <a:gd name="connsiteY1" fmla="*/ 119601 h 413687"/>
                <a:gd name="connsiteX2" fmla="*/ 242447 w 522301"/>
                <a:gd name="connsiteY2" fmla="*/ 939 h 413687"/>
                <a:gd name="connsiteX3" fmla="*/ 492161 w 522301"/>
                <a:gd name="connsiteY3" fmla="*/ 51472 h 413687"/>
                <a:gd name="connsiteX4" fmla="*/ 521860 w 522301"/>
                <a:gd name="connsiteY4" fmla="*/ 413687 h 413687"/>
                <a:gd name="connsiteX0" fmla="*/ 13861 w 522301"/>
                <a:gd name="connsiteY0" fmla="*/ 333187 h 362215"/>
                <a:gd name="connsiteX1" fmla="*/ 14518 w 522301"/>
                <a:gd name="connsiteY1" fmla="*/ 68129 h 362215"/>
                <a:gd name="connsiteX2" fmla="*/ 191673 w 522301"/>
                <a:gd name="connsiteY2" fmla="*/ 20220 h 362215"/>
                <a:gd name="connsiteX3" fmla="*/ 492161 w 522301"/>
                <a:gd name="connsiteY3" fmla="*/ 0 h 362215"/>
                <a:gd name="connsiteX4" fmla="*/ 521860 w 522301"/>
                <a:gd name="connsiteY4" fmla="*/ 362215 h 362215"/>
                <a:gd name="connsiteX0" fmla="*/ 13861 w 522301"/>
                <a:gd name="connsiteY0" fmla="*/ 333187 h 362215"/>
                <a:gd name="connsiteX1" fmla="*/ 14518 w 522301"/>
                <a:gd name="connsiteY1" fmla="*/ 68129 h 362215"/>
                <a:gd name="connsiteX2" fmla="*/ 191673 w 522301"/>
                <a:gd name="connsiteY2" fmla="*/ 20220 h 362215"/>
                <a:gd name="connsiteX3" fmla="*/ 492161 w 522301"/>
                <a:gd name="connsiteY3" fmla="*/ 0 h 362215"/>
                <a:gd name="connsiteX4" fmla="*/ 521860 w 522301"/>
                <a:gd name="connsiteY4" fmla="*/ 362215 h 362215"/>
                <a:gd name="connsiteX0" fmla="*/ 10609 w 519049"/>
                <a:gd name="connsiteY0" fmla="*/ 333187 h 362215"/>
                <a:gd name="connsiteX1" fmla="*/ 11266 w 519049"/>
                <a:gd name="connsiteY1" fmla="*/ 68129 h 362215"/>
                <a:gd name="connsiteX2" fmla="*/ 188421 w 519049"/>
                <a:gd name="connsiteY2" fmla="*/ 20220 h 362215"/>
                <a:gd name="connsiteX3" fmla="*/ 488909 w 519049"/>
                <a:gd name="connsiteY3" fmla="*/ 0 h 362215"/>
                <a:gd name="connsiteX4" fmla="*/ 518608 w 519049"/>
                <a:gd name="connsiteY4" fmla="*/ 362215 h 362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9049" h="362215">
                  <a:moveTo>
                    <a:pt x="10609" y="333187"/>
                  </a:moveTo>
                  <a:cubicBezTo>
                    <a:pt x="32840" y="75621"/>
                    <a:pt x="-22601" y="126186"/>
                    <a:pt x="11266" y="68129"/>
                  </a:cubicBezTo>
                  <a:cubicBezTo>
                    <a:pt x="45133" y="10072"/>
                    <a:pt x="-4251" y="39763"/>
                    <a:pt x="188421" y="20220"/>
                  </a:cubicBezTo>
                  <a:cubicBezTo>
                    <a:pt x="381093" y="677"/>
                    <a:pt x="100445" y="34224"/>
                    <a:pt x="488909" y="0"/>
                  </a:cubicBezTo>
                  <a:cubicBezTo>
                    <a:pt x="539709" y="62895"/>
                    <a:pt x="508571" y="313083"/>
                    <a:pt x="518608" y="362215"/>
                  </a:cubicBezTo>
                </a:path>
              </a:pathLst>
            </a:custGeom>
            <a:noFill/>
            <a:ln w="88900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" name="Freihandform 41"/>
            <p:cNvSpPr/>
            <p:nvPr/>
          </p:nvSpPr>
          <p:spPr>
            <a:xfrm rot="8063698">
              <a:off x="2531967" y="5305485"/>
              <a:ext cx="519049" cy="362215"/>
            </a:xfrm>
            <a:custGeom>
              <a:avLst/>
              <a:gdLst>
                <a:gd name="connsiteX0" fmla="*/ 783772 w 837533"/>
                <a:gd name="connsiteY0" fmla="*/ 0 h 2249715"/>
                <a:gd name="connsiteX1" fmla="*/ 754743 w 837533"/>
                <a:gd name="connsiteY1" fmla="*/ 1262743 h 2249715"/>
                <a:gd name="connsiteX2" fmla="*/ 0 w 837533"/>
                <a:gd name="connsiteY2" fmla="*/ 2249715 h 2249715"/>
                <a:gd name="connsiteX0" fmla="*/ 740229 w 791140"/>
                <a:gd name="connsiteY0" fmla="*/ 0 h 2278744"/>
                <a:gd name="connsiteX1" fmla="*/ 711200 w 791140"/>
                <a:gd name="connsiteY1" fmla="*/ 1262743 h 2278744"/>
                <a:gd name="connsiteX2" fmla="*/ 0 w 791140"/>
                <a:gd name="connsiteY2" fmla="*/ 2278744 h 2278744"/>
                <a:gd name="connsiteX0" fmla="*/ 740229 w 807721"/>
                <a:gd name="connsiteY0" fmla="*/ 0 h 2278744"/>
                <a:gd name="connsiteX1" fmla="*/ 711200 w 807721"/>
                <a:gd name="connsiteY1" fmla="*/ 1262743 h 2278744"/>
                <a:gd name="connsiteX2" fmla="*/ 0 w 807721"/>
                <a:gd name="connsiteY2" fmla="*/ 2278744 h 2278744"/>
                <a:gd name="connsiteX0" fmla="*/ 740229 w 807721"/>
                <a:gd name="connsiteY0" fmla="*/ 0 h 2278744"/>
                <a:gd name="connsiteX1" fmla="*/ 711200 w 807721"/>
                <a:gd name="connsiteY1" fmla="*/ 1262743 h 2278744"/>
                <a:gd name="connsiteX2" fmla="*/ 0 w 807721"/>
                <a:gd name="connsiteY2" fmla="*/ 2278744 h 2278744"/>
                <a:gd name="connsiteX0" fmla="*/ 812800 w 884581"/>
                <a:gd name="connsiteY0" fmla="*/ 0 h 2293258"/>
                <a:gd name="connsiteX1" fmla="*/ 783771 w 884581"/>
                <a:gd name="connsiteY1" fmla="*/ 1262743 h 2293258"/>
                <a:gd name="connsiteX2" fmla="*/ 0 w 884581"/>
                <a:gd name="connsiteY2" fmla="*/ 2293258 h 2293258"/>
                <a:gd name="connsiteX0" fmla="*/ 812800 w 884581"/>
                <a:gd name="connsiteY0" fmla="*/ 0 h 2293258"/>
                <a:gd name="connsiteX1" fmla="*/ 783771 w 884581"/>
                <a:gd name="connsiteY1" fmla="*/ 1262743 h 2293258"/>
                <a:gd name="connsiteX2" fmla="*/ 0 w 884581"/>
                <a:gd name="connsiteY2" fmla="*/ 2293258 h 2293258"/>
                <a:gd name="connsiteX0" fmla="*/ 0 w 1846937"/>
                <a:gd name="connsiteY0" fmla="*/ 527394 h 1035395"/>
                <a:gd name="connsiteX1" fmla="*/ 1814285 w 1846937"/>
                <a:gd name="connsiteY1" fmla="*/ 4880 h 1035395"/>
                <a:gd name="connsiteX2" fmla="*/ 1030514 w 1846937"/>
                <a:gd name="connsiteY2" fmla="*/ 1035395 h 1035395"/>
                <a:gd name="connsiteX0" fmla="*/ 0 w 1123948"/>
                <a:gd name="connsiteY0" fmla="*/ 267668 h 775669"/>
                <a:gd name="connsiteX1" fmla="*/ 188685 w 1123948"/>
                <a:gd name="connsiteY1" fmla="*/ 6411 h 775669"/>
                <a:gd name="connsiteX2" fmla="*/ 1030514 w 1123948"/>
                <a:gd name="connsiteY2" fmla="*/ 775669 h 775669"/>
                <a:gd name="connsiteX0" fmla="*/ 0 w 581663"/>
                <a:gd name="connsiteY0" fmla="*/ 268332 h 415649"/>
                <a:gd name="connsiteX1" fmla="*/ 188685 w 581663"/>
                <a:gd name="connsiteY1" fmla="*/ 7075 h 415649"/>
                <a:gd name="connsiteX2" fmla="*/ 435428 w 581663"/>
                <a:gd name="connsiteY2" fmla="*/ 239304 h 415649"/>
                <a:gd name="connsiteX0" fmla="*/ 0 w 435428"/>
                <a:gd name="connsiteY0" fmla="*/ 300719 h 448036"/>
                <a:gd name="connsiteX1" fmla="*/ 188685 w 435428"/>
                <a:gd name="connsiteY1" fmla="*/ 39462 h 448036"/>
                <a:gd name="connsiteX2" fmla="*/ 435428 w 435428"/>
                <a:gd name="connsiteY2" fmla="*/ 271691 h 448036"/>
                <a:gd name="connsiteX0" fmla="*/ 0 w 435639"/>
                <a:gd name="connsiteY0" fmla="*/ 261363 h 408680"/>
                <a:gd name="connsiteX1" fmla="*/ 188685 w 435639"/>
                <a:gd name="connsiteY1" fmla="*/ 106 h 408680"/>
                <a:gd name="connsiteX2" fmla="*/ 435428 w 435639"/>
                <a:gd name="connsiteY2" fmla="*/ 232335 h 408680"/>
                <a:gd name="connsiteX0" fmla="*/ 0 w 929286"/>
                <a:gd name="connsiteY0" fmla="*/ 727347 h 834376"/>
                <a:gd name="connsiteX1" fmla="*/ 682170 w 929286"/>
                <a:gd name="connsiteY1" fmla="*/ 16147 h 834376"/>
                <a:gd name="connsiteX2" fmla="*/ 928913 w 929286"/>
                <a:gd name="connsiteY2" fmla="*/ 248376 h 834376"/>
                <a:gd name="connsiteX0" fmla="*/ 0 w 929286"/>
                <a:gd name="connsiteY0" fmla="*/ 727347 h 727347"/>
                <a:gd name="connsiteX1" fmla="*/ 682170 w 929286"/>
                <a:gd name="connsiteY1" fmla="*/ 16147 h 727347"/>
                <a:gd name="connsiteX2" fmla="*/ 928913 w 929286"/>
                <a:gd name="connsiteY2" fmla="*/ 248376 h 727347"/>
                <a:gd name="connsiteX0" fmla="*/ 0 w 1524063"/>
                <a:gd name="connsiteY0" fmla="*/ 714829 h 801915"/>
                <a:gd name="connsiteX1" fmla="*/ 682170 w 1524063"/>
                <a:gd name="connsiteY1" fmla="*/ 3629 h 801915"/>
                <a:gd name="connsiteX2" fmla="*/ 1523998 w 1524063"/>
                <a:gd name="connsiteY2" fmla="*/ 801915 h 801915"/>
                <a:gd name="connsiteX0" fmla="*/ 0 w 1248333"/>
                <a:gd name="connsiteY0" fmla="*/ 715554 h 817154"/>
                <a:gd name="connsiteX1" fmla="*/ 682170 w 1248333"/>
                <a:gd name="connsiteY1" fmla="*/ 4354 h 817154"/>
                <a:gd name="connsiteX2" fmla="*/ 1248227 w 1248333"/>
                <a:gd name="connsiteY2" fmla="*/ 817154 h 817154"/>
                <a:gd name="connsiteX0" fmla="*/ 0 w 1276196"/>
                <a:gd name="connsiteY0" fmla="*/ 715554 h 817154"/>
                <a:gd name="connsiteX1" fmla="*/ 682170 w 1276196"/>
                <a:gd name="connsiteY1" fmla="*/ 4354 h 817154"/>
                <a:gd name="connsiteX2" fmla="*/ 1248227 w 1276196"/>
                <a:gd name="connsiteY2" fmla="*/ 817154 h 817154"/>
                <a:gd name="connsiteX0" fmla="*/ 0 w 1276196"/>
                <a:gd name="connsiteY0" fmla="*/ 713456 h 771513"/>
                <a:gd name="connsiteX1" fmla="*/ 682170 w 1276196"/>
                <a:gd name="connsiteY1" fmla="*/ 2256 h 771513"/>
                <a:gd name="connsiteX2" fmla="*/ 1248227 w 1276196"/>
                <a:gd name="connsiteY2" fmla="*/ 771513 h 771513"/>
                <a:gd name="connsiteX0" fmla="*/ 0 w 1252556"/>
                <a:gd name="connsiteY0" fmla="*/ 713456 h 771513"/>
                <a:gd name="connsiteX1" fmla="*/ 682170 w 1252556"/>
                <a:gd name="connsiteY1" fmla="*/ 2256 h 771513"/>
                <a:gd name="connsiteX2" fmla="*/ 1248227 w 1252556"/>
                <a:gd name="connsiteY2" fmla="*/ 771513 h 771513"/>
                <a:gd name="connsiteX0" fmla="*/ 0 w 1151958"/>
                <a:gd name="connsiteY0" fmla="*/ 776435 h 776435"/>
                <a:gd name="connsiteX1" fmla="*/ 682170 w 1151958"/>
                <a:gd name="connsiteY1" fmla="*/ 65235 h 776435"/>
                <a:gd name="connsiteX2" fmla="*/ 1146627 w 1151958"/>
                <a:gd name="connsiteY2" fmla="*/ 457120 h 776435"/>
                <a:gd name="connsiteX0" fmla="*/ 0 w 1149552"/>
                <a:gd name="connsiteY0" fmla="*/ 723088 h 723088"/>
                <a:gd name="connsiteX1" fmla="*/ 682170 w 1149552"/>
                <a:gd name="connsiteY1" fmla="*/ 11888 h 723088"/>
                <a:gd name="connsiteX2" fmla="*/ 1146627 w 1149552"/>
                <a:gd name="connsiteY2" fmla="*/ 403773 h 723088"/>
                <a:gd name="connsiteX0" fmla="*/ 0 w 742673"/>
                <a:gd name="connsiteY0" fmla="*/ 457653 h 486681"/>
                <a:gd name="connsiteX1" fmla="*/ 275770 w 742673"/>
                <a:gd name="connsiteY1" fmla="*/ 94796 h 486681"/>
                <a:gd name="connsiteX2" fmla="*/ 740227 w 742673"/>
                <a:gd name="connsiteY2" fmla="*/ 486681 h 486681"/>
                <a:gd name="connsiteX0" fmla="*/ 0 w 742673"/>
                <a:gd name="connsiteY0" fmla="*/ 364405 h 393433"/>
                <a:gd name="connsiteX1" fmla="*/ 275770 w 742673"/>
                <a:gd name="connsiteY1" fmla="*/ 1548 h 393433"/>
                <a:gd name="connsiteX2" fmla="*/ 740227 w 742673"/>
                <a:gd name="connsiteY2" fmla="*/ 393433 h 393433"/>
                <a:gd name="connsiteX0" fmla="*/ 0 w 829848"/>
                <a:gd name="connsiteY0" fmla="*/ 364405 h 393433"/>
                <a:gd name="connsiteX1" fmla="*/ 362856 w 829848"/>
                <a:gd name="connsiteY1" fmla="*/ 1548 h 393433"/>
                <a:gd name="connsiteX2" fmla="*/ 827313 w 829848"/>
                <a:gd name="connsiteY2" fmla="*/ 393433 h 393433"/>
                <a:gd name="connsiteX0" fmla="*/ 0 w 829848"/>
                <a:gd name="connsiteY0" fmla="*/ 363024 h 392052"/>
                <a:gd name="connsiteX1" fmla="*/ 362856 w 829848"/>
                <a:gd name="connsiteY1" fmla="*/ 167 h 392052"/>
                <a:gd name="connsiteX2" fmla="*/ 827313 w 829848"/>
                <a:gd name="connsiteY2" fmla="*/ 392052 h 392052"/>
                <a:gd name="connsiteX0" fmla="*/ 0 w 728950"/>
                <a:gd name="connsiteY0" fmla="*/ 362901 h 377415"/>
                <a:gd name="connsiteX1" fmla="*/ 362856 w 728950"/>
                <a:gd name="connsiteY1" fmla="*/ 44 h 377415"/>
                <a:gd name="connsiteX2" fmla="*/ 725713 w 728950"/>
                <a:gd name="connsiteY2" fmla="*/ 377415 h 377415"/>
                <a:gd name="connsiteX0" fmla="*/ 0 w 725713"/>
                <a:gd name="connsiteY0" fmla="*/ 362901 h 377415"/>
                <a:gd name="connsiteX1" fmla="*/ 362856 w 725713"/>
                <a:gd name="connsiteY1" fmla="*/ 44 h 377415"/>
                <a:gd name="connsiteX2" fmla="*/ 725713 w 725713"/>
                <a:gd name="connsiteY2" fmla="*/ 377415 h 377415"/>
                <a:gd name="connsiteX0" fmla="*/ 0 w 725713"/>
                <a:gd name="connsiteY0" fmla="*/ 362901 h 377415"/>
                <a:gd name="connsiteX1" fmla="*/ 362856 w 725713"/>
                <a:gd name="connsiteY1" fmla="*/ 44 h 377415"/>
                <a:gd name="connsiteX2" fmla="*/ 725713 w 725713"/>
                <a:gd name="connsiteY2" fmla="*/ 377415 h 377415"/>
                <a:gd name="connsiteX0" fmla="*/ 0 w 725713"/>
                <a:gd name="connsiteY0" fmla="*/ 362901 h 377415"/>
                <a:gd name="connsiteX1" fmla="*/ 362856 w 725713"/>
                <a:gd name="connsiteY1" fmla="*/ 44 h 377415"/>
                <a:gd name="connsiteX2" fmla="*/ 725713 w 725713"/>
                <a:gd name="connsiteY2" fmla="*/ 377415 h 377415"/>
                <a:gd name="connsiteX0" fmla="*/ 106 w 725819"/>
                <a:gd name="connsiteY0" fmla="*/ 362901 h 377415"/>
                <a:gd name="connsiteX1" fmla="*/ 362962 w 725819"/>
                <a:gd name="connsiteY1" fmla="*/ 44 h 377415"/>
                <a:gd name="connsiteX2" fmla="*/ 725819 w 725819"/>
                <a:gd name="connsiteY2" fmla="*/ 377415 h 377415"/>
                <a:gd name="connsiteX0" fmla="*/ 233 w 624346"/>
                <a:gd name="connsiteY0" fmla="*/ 348534 h 377562"/>
                <a:gd name="connsiteX1" fmla="*/ 261489 w 624346"/>
                <a:gd name="connsiteY1" fmla="*/ 191 h 377562"/>
                <a:gd name="connsiteX2" fmla="*/ 624346 w 624346"/>
                <a:gd name="connsiteY2" fmla="*/ 377562 h 377562"/>
                <a:gd name="connsiteX0" fmla="*/ 220 w 566276"/>
                <a:gd name="connsiteY0" fmla="*/ 348534 h 377562"/>
                <a:gd name="connsiteX1" fmla="*/ 261476 w 566276"/>
                <a:gd name="connsiteY1" fmla="*/ 191 h 377562"/>
                <a:gd name="connsiteX2" fmla="*/ 566276 w 566276"/>
                <a:gd name="connsiteY2" fmla="*/ 377562 h 377562"/>
                <a:gd name="connsiteX0" fmla="*/ 301 w 508300"/>
                <a:gd name="connsiteY0" fmla="*/ 348534 h 377562"/>
                <a:gd name="connsiteX1" fmla="*/ 203500 w 508300"/>
                <a:gd name="connsiteY1" fmla="*/ 191 h 377562"/>
                <a:gd name="connsiteX2" fmla="*/ 508300 w 508300"/>
                <a:gd name="connsiteY2" fmla="*/ 377562 h 377562"/>
                <a:gd name="connsiteX0" fmla="*/ 0 w 507999"/>
                <a:gd name="connsiteY0" fmla="*/ 806039 h 835067"/>
                <a:gd name="connsiteX1" fmla="*/ 203199 w 507999"/>
                <a:gd name="connsiteY1" fmla="*/ 457696 h 835067"/>
                <a:gd name="connsiteX2" fmla="*/ 507999 w 507999"/>
                <a:gd name="connsiteY2" fmla="*/ 835067 h 835067"/>
                <a:gd name="connsiteX0" fmla="*/ 0 w 507999"/>
                <a:gd name="connsiteY0" fmla="*/ 821441 h 850469"/>
                <a:gd name="connsiteX1" fmla="*/ 203199 w 507999"/>
                <a:gd name="connsiteY1" fmla="*/ 473098 h 850469"/>
                <a:gd name="connsiteX2" fmla="*/ 507999 w 507999"/>
                <a:gd name="connsiteY2" fmla="*/ 850469 h 850469"/>
                <a:gd name="connsiteX0" fmla="*/ 14918 w 522917"/>
                <a:gd name="connsiteY0" fmla="*/ 408479 h 437507"/>
                <a:gd name="connsiteX1" fmla="*/ 218117 w 522917"/>
                <a:gd name="connsiteY1" fmla="*/ 60136 h 437507"/>
                <a:gd name="connsiteX2" fmla="*/ 522917 w 522917"/>
                <a:gd name="connsiteY2" fmla="*/ 437507 h 437507"/>
                <a:gd name="connsiteX0" fmla="*/ 11291 w 519290"/>
                <a:gd name="connsiteY0" fmla="*/ 380991 h 410019"/>
                <a:gd name="connsiteX1" fmla="*/ 214490 w 519290"/>
                <a:gd name="connsiteY1" fmla="*/ 32648 h 410019"/>
                <a:gd name="connsiteX2" fmla="*/ 519290 w 519290"/>
                <a:gd name="connsiteY2" fmla="*/ 410019 h 410019"/>
                <a:gd name="connsiteX0" fmla="*/ 6871 w 514870"/>
                <a:gd name="connsiteY0" fmla="*/ 371249 h 400277"/>
                <a:gd name="connsiteX1" fmla="*/ 210070 w 514870"/>
                <a:gd name="connsiteY1" fmla="*/ 22906 h 400277"/>
                <a:gd name="connsiteX2" fmla="*/ 514870 w 514870"/>
                <a:gd name="connsiteY2" fmla="*/ 400277 h 400277"/>
                <a:gd name="connsiteX0" fmla="*/ 1807 w 509806"/>
                <a:gd name="connsiteY0" fmla="*/ 389801 h 418829"/>
                <a:gd name="connsiteX1" fmla="*/ 21190 w 509806"/>
                <a:gd name="connsiteY1" fmla="*/ 48857 h 418829"/>
                <a:gd name="connsiteX2" fmla="*/ 205006 w 509806"/>
                <a:gd name="connsiteY2" fmla="*/ 41458 h 418829"/>
                <a:gd name="connsiteX3" fmla="*/ 509806 w 509806"/>
                <a:gd name="connsiteY3" fmla="*/ 418829 h 418829"/>
                <a:gd name="connsiteX0" fmla="*/ 1807 w 509806"/>
                <a:gd name="connsiteY0" fmla="*/ 372244 h 401272"/>
                <a:gd name="connsiteX1" fmla="*/ 21190 w 509806"/>
                <a:gd name="connsiteY1" fmla="*/ 31300 h 401272"/>
                <a:gd name="connsiteX2" fmla="*/ 205006 w 509806"/>
                <a:gd name="connsiteY2" fmla="*/ 23901 h 401272"/>
                <a:gd name="connsiteX3" fmla="*/ 449587 w 509806"/>
                <a:gd name="connsiteY3" fmla="*/ 106480 h 401272"/>
                <a:gd name="connsiteX4" fmla="*/ 509806 w 509806"/>
                <a:gd name="connsiteY4" fmla="*/ 401272 h 401272"/>
                <a:gd name="connsiteX0" fmla="*/ 1807 w 510247"/>
                <a:gd name="connsiteY0" fmla="*/ 369146 h 398174"/>
                <a:gd name="connsiteX1" fmla="*/ 21190 w 510247"/>
                <a:gd name="connsiteY1" fmla="*/ 28202 h 398174"/>
                <a:gd name="connsiteX2" fmla="*/ 205006 w 510247"/>
                <a:gd name="connsiteY2" fmla="*/ 20803 h 398174"/>
                <a:gd name="connsiteX3" fmla="*/ 480107 w 510247"/>
                <a:gd name="connsiteY3" fmla="*/ 35959 h 398174"/>
                <a:gd name="connsiteX4" fmla="*/ 509806 w 510247"/>
                <a:gd name="connsiteY4" fmla="*/ 398174 h 398174"/>
                <a:gd name="connsiteX0" fmla="*/ 1807 w 510247"/>
                <a:gd name="connsiteY0" fmla="*/ 386111 h 415139"/>
                <a:gd name="connsiteX1" fmla="*/ 21190 w 510247"/>
                <a:gd name="connsiteY1" fmla="*/ 45167 h 415139"/>
                <a:gd name="connsiteX2" fmla="*/ 230393 w 510247"/>
                <a:gd name="connsiteY2" fmla="*/ 2391 h 415139"/>
                <a:gd name="connsiteX3" fmla="*/ 480107 w 510247"/>
                <a:gd name="connsiteY3" fmla="*/ 52924 h 415139"/>
                <a:gd name="connsiteX4" fmla="*/ 509806 w 510247"/>
                <a:gd name="connsiteY4" fmla="*/ 415139 h 415139"/>
                <a:gd name="connsiteX0" fmla="*/ 1807 w 510247"/>
                <a:gd name="connsiteY0" fmla="*/ 386111 h 415139"/>
                <a:gd name="connsiteX1" fmla="*/ 21190 w 510247"/>
                <a:gd name="connsiteY1" fmla="*/ 45167 h 415139"/>
                <a:gd name="connsiteX2" fmla="*/ 230393 w 510247"/>
                <a:gd name="connsiteY2" fmla="*/ 2391 h 415139"/>
                <a:gd name="connsiteX3" fmla="*/ 480107 w 510247"/>
                <a:gd name="connsiteY3" fmla="*/ 52924 h 415139"/>
                <a:gd name="connsiteX4" fmla="*/ 509806 w 510247"/>
                <a:gd name="connsiteY4" fmla="*/ 415139 h 415139"/>
                <a:gd name="connsiteX0" fmla="*/ 13861 w 522301"/>
                <a:gd name="connsiteY0" fmla="*/ 384659 h 413687"/>
                <a:gd name="connsiteX1" fmla="*/ 14518 w 522301"/>
                <a:gd name="connsiteY1" fmla="*/ 119601 h 413687"/>
                <a:gd name="connsiteX2" fmla="*/ 242447 w 522301"/>
                <a:gd name="connsiteY2" fmla="*/ 939 h 413687"/>
                <a:gd name="connsiteX3" fmla="*/ 492161 w 522301"/>
                <a:gd name="connsiteY3" fmla="*/ 51472 h 413687"/>
                <a:gd name="connsiteX4" fmla="*/ 521860 w 522301"/>
                <a:gd name="connsiteY4" fmla="*/ 413687 h 413687"/>
                <a:gd name="connsiteX0" fmla="*/ 13861 w 522301"/>
                <a:gd name="connsiteY0" fmla="*/ 333187 h 362215"/>
                <a:gd name="connsiteX1" fmla="*/ 14518 w 522301"/>
                <a:gd name="connsiteY1" fmla="*/ 68129 h 362215"/>
                <a:gd name="connsiteX2" fmla="*/ 191673 w 522301"/>
                <a:gd name="connsiteY2" fmla="*/ 20220 h 362215"/>
                <a:gd name="connsiteX3" fmla="*/ 492161 w 522301"/>
                <a:gd name="connsiteY3" fmla="*/ 0 h 362215"/>
                <a:gd name="connsiteX4" fmla="*/ 521860 w 522301"/>
                <a:gd name="connsiteY4" fmla="*/ 362215 h 362215"/>
                <a:gd name="connsiteX0" fmla="*/ 13861 w 522301"/>
                <a:gd name="connsiteY0" fmla="*/ 333187 h 362215"/>
                <a:gd name="connsiteX1" fmla="*/ 14518 w 522301"/>
                <a:gd name="connsiteY1" fmla="*/ 68129 h 362215"/>
                <a:gd name="connsiteX2" fmla="*/ 191673 w 522301"/>
                <a:gd name="connsiteY2" fmla="*/ 20220 h 362215"/>
                <a:gd name="connsiteX3" fmla="*/ 492161 w 522301"/>
                <a:gd name="connsiteY3" fmla="*/ 0 h 362215"/>
                <a:gd name="connsiteX4" fmla="*/ 521860 w 522301"/>
                <a:gd name="connsiteY4" fmla="*/ 362215 h 362215"/>
                <a:gd name="connsiteX0" fmla="*/ 10609 w 519049"/>
                <a:gd name="connsiteY0" fmla="*/ 333187 h 362215"/>
                <a:gd name="connsiteX1" fmla="*/ 11266 w 519049"/>
                <a:gd name="connsiteY1" fmla="*/ 68129 h 362215"/>
                <a:gd name="connsiteX2" fmla="*/ 188421 w 519049"/>
                <a:gd name="connsiteY2" fmla="*/ 20220 h 362215"/>
                <a:gd name="connsiteX3" fmla="*/ 488909 w 519049"/>
                <a:gd name="connsiteY3" fmla="*/ 0 h 362215"/>
                <a:gd name="connsiteX4" fmla="*/ 518608 w 519049"/>
                <a:gd name="connsiteY4" fmla="*/ 362215 h 362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9049" h="362215">
                  <a:moveTo>
                    <a:pt x="10609" y="333187"/>
                  </a:moveTo>
                  <a:cubicBezTo>
                    <a:pt x="32840" y="75621"/>
                    <a:pt x="-22601" y="126186"/>
                    <a:pt x="11266" y="68129"/>
                  </a:cubicBezTo>
                  <a:cubicBezTo>
                    <a:pt x="45133" y="10072"/>
                    <a:pt x="-4251" y="39763"/>
                    <a:pt x="188421" y="20220"/>
                  </a:cubicBezTo>
                  <a:cubicBezTo>
                    <a:pt x="381093" y="677"/>
                    <a:pt x="100445" y="34224"/>
                    <a:pt x="488909" y="0"/>
                  </a:cubicBezTo>
                  <a:cubicBezTo>
                    <a:pt x="539709" y="62895"/>
                    <a:pt x="508571" y="313083"/>
                    <a:pt x="518608" y="362215"/>
                  </a:cubicBezTo>
                </a:path>
              </a:pathLst>
            </a:custGeom>
            <a:noFill/>
            <a:ln w="88900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5" name="Textfeld 44"/>
            <p:cNvSpPr txBox="1"/>
            <p:nvPr/>
          </p:nvSpPr>
          <p:spPr>
            <a:xfrm>
              <a:off x="5301604" y="4238610"/>
              <a:ext cx="45419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200" b="1" dirty="0" smtClean="0"/>
                <a:t>B</a:t>
              </a:r>
              <a:endParaRPr lang="de-DE" sz="3200" b="1" dirty="0"/>
            </a:p>
          </p:txBody>
        </p:sp>
        <p:sp>
          <p:nvSpPr>
            <p:cNvPr id="46" name="Textfeld 45"/>
            <p:cNvSpPr txBox="1"/>
            <p:nvPr/>
          </p:nvSpPr>
          <p:spPr>
            <a:xfrm>
              <a:off x="5867871" y="2618312"/>
              <a:ext cx="248054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200" b="1" dirty="0" smtClean="0">
                  <a:solidFill>
                    <a:srgbClr val="FF0000"/>
                  </a:solidFill>
                </a:rPr>
                <a:t>U offen in X</a:t>
              </a:r>
              <a:endParaRPr lang="de-DE" sz="3200" b="1" dirty="0">
                <a:solidFill>
                  <a:srgbClr val="FF0000"/>
                </a:solidFill>
              </a:endParaRPr>
            </a:p>
          </p:txBody>
        </p:sp>
        <p:sp>
          <p:nvSpPr>
            <p:cNvPr id="52" name="Textfeld 51"/>
            <p:cNvSpPr txBox="1"/>
            <p:nvPr/>
          </p:nvSpPr>
          <p:spPr>
            <a:xfrm>
              <a:off x="2048472" y="3598006"/>
              <a:ext cx="86409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/>
                <a:t>nicht offen in A!</a:t>
              </a:r>
              <a:endParaRPr lang="de-DE" sz="2400" dirty="0"/>
            </a:p>
          </p:txBody>
        </p:sp>
        <p:sp>
          <p:nvSpPr>
            <p:cNvPr id="53" name="Textfeld 52"/>
            <p:cNvSpPr txBox="1"/>
            <p:nvPr/>
          </p:nvSpPr>
          <p:spPr>
            <a:xfrm>
              <a:off x="4915358" y="513590"/>
              <a:ext cx="370892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b="1" dirty="0">
                  <a:latin typeface="Lucida Sans Unicode"/>
                  <a:cs typeface="Lucida Sans Unicode"/>
                </a:rPr>
                <a:t>B = A </a:t>
              </a:r>
              <a:r>
                <a:rPr lang="de-DE" sz="2400" b="1" dirty="0" smtClean="0">
                  <a:latin typeface="Lucida Sans Unicode"/>
                  <a:cs typeface="Lucida Sans Unicode"/>
                </a:rPr>
                <a:t>∩ U offen in A (nicht in X)</a:t>
              </a:r>
              <a:endParaRPr lang="de-DE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14917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971600" y="2492896"/>
            <a:ext cx="2592288" cy="2592288"/>
          </a:xfrm>
          <a:prstGeom prst="ellipse">
            <a:avLst/>
          </a:prstGeom>
          <a:pattFill prst="pct25">
            <a:fgClr>
              <a:srgbClr val="FF0000"/>
            </a:fgClr>
            <a:bgClr>
              <a:schemeClr val="bg1"/>
            </a:bgClr>
          </a:pattFill>
          <a:ln w="508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4716016" y="2060848"/>
            <a:ext cx="2736304" cy="2736304"/>
          </a:xfrm>
          <a:prstGeom prst="rect">
            <a:avLst/>
          </a:prstGeom>
          <a:pattFill prst="pct25">
            <a:fgClr>
              <a:srgbClr val="FF0000"/>
            </a:fgClr>
            <a:bgClr>
              <a:schemeClr val="bg1"/>
            </a:bgClr>
          </a:pattFill>
          <a:ln w="508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917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/>
        </p:nvGrpSpPr>
        <p:grpSpPr>
          <a:xfrm>
            <a:off x="755576" y="404664"/>
            <a:ext cx="4320480" cy="2624382"/>
            <a:chOff x="755576" y="404664"/>
            <a:chExt cx="4320480" cy="2624382"/>
          </a:xfrm>
        </p:grpSpPr>
        <p:sp>
          <p:nvSpPr>
            <p:cNvPr id="2" name="Ellipse 1"/>
            <p:cNvSpPr/>
            <p:nvPr/>
          </p:nvSpPr>
          <p:spPr>
            <a:xfrm>
              <a:off x="755576" y="404664"/>
              <a:ext cx="2592288" cy="2592288"/>
            </a:xfrm>
            <a:prstGeom prst="ellipse">
              <a:avLst/>
            </a:prstGeom>
            <a:solidFill>
              <a:srgbClr val="FF0000">
                <a:alpha val="36000"/>
              </a:srgbClr>
            </a:solidFill>
            <a:ln w="508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" name="Ellipse 2"/>
            <p:cNvSpPr/>
            <p:nvPr/>
          </p:nvSpPr>
          <p:spPr>
            <a:xfrm>
              <a:off x="2483768" y="436758"/>
              <a:ext cx="2592288" cy="2592288"/>
            </a:xfrm>
            <a:prstGeom prst="ellipse">
              <a:avLst/>
            </a:prstGeom>
            <a:solidFill>
              <a:srgbClr val="00B050">
                <a:alpha val="36000"/>
              </a:srgbClr>
            </a:solidFill>
            <a:ln w="50800"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Freihandform 3"/>
            <p:cNvSpPr/>
            <p:nvPr/>
          </p:nvSpPr>
          <p:spPr>
            <a:xfrm>
              <a:off x="2468961" y="756518"/>
              <a:ext cx="871602" cy="1959873"/>
            </a:xfrm>
            <a:custGeom>
              <a:avLst/>
              <a:gdLst>
                <a:gd name="connsiteX0" fmla="*/ 450214 w 900498"/>
                <a:gd name="connsiteY0" fmla="*/ 0 h 1959428"/>
                <a:gd name="connsiteX1" fmla="*/ 271 w 900498"/>
                <a:gd name="connsiteY1" fmla="*/ 943428 h 1959428"/>
                <a:gd name="connsiteX2" fmla="*/ 392157 w 900498"/>
                <a:gd name="connsiteY2" fmla="*/ 1959428 h 1959428"/>
                <a:gd name="connsiteX3" fmla="*/ 900157 w 900498"/>
                <a:gd name="connsiteY3" fmla="*/ 943428 h 1959428"/>
                <a:gd name="connsiteX4" fmla="*/ 450214 w 900498"/>
                <a:gd name="connsiteY4" fmla="*/ 0 h 1959428"/>
                <a:gd name="connsiteX0" fmla="*/ 450006 w 900005"/>
                <a:gd name="connsiteY0" fmla="*/ 0 h 1973942"/>
                <a:gd name="connsiteX1" fmla="*/ 63 w 900005"/>
                <a:gd name="connsiteY1" fmla="*/ 943428 h 1973942"/>
                <a:gd name="connsiteX2" fmla="*/ 420978 w 900005"/>
                <a:gd name="connsiteY2" fmla="*/ 1973942 h 1973942"/>
                <a:gd name="connsiteX3" fmla="*/ 899949 w 900005"/>
                <a:gd name="connsiteY3" fmla="*/ 943428 h 1973942"/>
                <a:gd name="connsiteX4" fmla="*/ 450006 w 900005"/>
                <a:gd name="connsiteY4" fmla="*/ 0 h 1973942"/>
                <a:gd name="connsiteX0" fmla="*/ 450006 w 900005"/>
                <a:gd name="connsiteY0" fmla="*/ 0 h 1974159"/>
                <a:gd name="connsiteX1" fmla="*/ 63 w 900005"/>
                <a:gd name="connsiteY1" fmla="*/ 943428 h 1974159"/>
                <a:gd name="connsiteX2" fmla="*/ 420978 w 900005"/>
                <a:gd name="connsiteY2" fmla="*/ 1973942 h 1974159"/>
                <a:gd name="connsiteX3" fmla="*/ 899949 w 900005"/>
                <a:gd name="connsiteY3" fmla="*/ 943428 h 1974159"/>
                <a:gd name="connsiteX4" fmla="*/ 450006 w 900005"/>
                <a:gd name="connsiteY4" fmla="*/ 0 h 1974159"/>
                <a:gd name="connsiteX0" fmla="*/ 449984 w 899983"/>
                <a:gd name="connsiteY0" fmla="*/ 0 h 1974159"/>
                <a:gd name="connsiteX1" fmla="*/ 41 w 899983"/>
                <a:gd name="connsiteY1" fmla="*/ 943428 h 1974159"/>
                <a:gd name="connsiteX2" fmla="*/ 420956 w 899983"/>
                <a:gd name="connsiteY2" fmla="*/ 1973942 h 1974159"/>
                <a:gd name="connsiteX3" fmla="*/ 899927 w 899983"/>
                <a:gd name="connsiteY3" fmla="*/ 943428 h 1974159"/>
                <a:gd name="connsiteX4" fmla="*/ 449984 w 899983"/>
                <a:gd name="connsiteY4" fmla="*/ 0 h 1974159"/>
                <a:gd name="connsiteX0" fmla="*/ 449984 w 899967"/>
                <a:gd name="connsiteY0" fmla="*/ 246 h 1974405"/>
                <a:gd name="connsiteX1" fmla="*/ 41 w 899967"/>
                <a:gd name="connsiteY1" fmla="*/ 943674 h 1974405"/>
                <a:gd name="connsiteX2" fmla="*/ 420956 w 899967"/>
                <a:gd name="connsiteY2" fmla="*/ 1974188 h 1974405"/>
                <a:gd name="connsiteX3" fmla="*/ 899927 w 899967"/>
                <a:gd name="connsiteY3" fmla="*/ 943674 h 1974405"/>
                <a:gd name="connsiteX4" fmla="*/ 449984 w 899967"/>
                <a:gd name="connsiteY4" fmla="*/ 246 h 1974405"/>
                <a:gd name="connsiteX0" fmla="*/ 450549 w 900532"/>
                <a:gd name="connsiteY0" fmla="*/ 246 h 1974405"/>
                <a:gd name="connsiteX1" fmla="*/ 606 w 900532"/>
                <a:gd name="connsiteY1" fmla="*/ 943674 h 1974405"/>
                <a:gd name="connsiteX2" fmla="*/ 421521 w 900532"/>
                <a:gd name="connsiteY2" fmla="*/ 1974188 h 1974405"/>
                <a:gd name="connsiteX3" fmla="*/ 900492 w 900532"/>
                <a:gd name="connsiteY3" fmla="*/ 943674 h 1974405"/>
                <a:gd name="connsiteX4" fmla="*/ 450549 w 900532"/>
                <a:gd name="connsiteY4" fmla="*/ 246 h 1974405"/>
                <a:gd name="connsiteX0" fmla="*/ 450549 w 901345"/>
                <a:gd name="connsiteY0" fmla="*/ 509 h 1974849"/>
                <a:gd name="connsiteX1" fmla="*/ 606 w 901345"/>
                <a:gd name="connsiteY1" fmla="*/ 943937 h 1974849"/>
                <a:gd name="connsiteX2" fmla="*/ 421521 w 901345"/>
                <a:gd name="connsiteY2" fmla="*/ 1974451 h 1974849"/>
                <a:gd name="connsiteX3" fmla="*/ 900492 w 901345"/>
                <a:gd name="connsiteY3" fmla="*/ 943937 h 1974849"/>
                <a:gd name="connsiteX4" fmla="*/ 450549 w 901345"/>
                <a:gd name="connsiteY4" fmla="*/ 509 h 1974849"/>
                <a:gd name="connsiteX0" fmla="*/ 450549 w 857880"/>
                <a:gd name="connsiteY0" fmla="*/ 17 h 1974343"/>
                <a:gd name="connsiteX1" fmla="*/ 606 w 857880"/>
                <a:gd name="connsiteY1" fmla="*/ 943445 h 1974343"/>
                <a:gd name="connsiteX2" fmla="*/ 421521 w 857880"/>
                <a:gd name="connsiteY2" fmla="*/ 1973959 h 1974343"/>
                <a:gd name="connsiteX3" fmla="*/ 856949 w 857880"/>
                <a:gd name="connsiteY3" fmla="*/ 928931 h 1974343"/>
                <a:gd name="connsiteX4" fmla="*/ 450549 w 857880"/>
                <a:gd name="connsiteY4" fmla="*/ 17 h 1974343"/>
                <a:gd name="connsiteX0" fmla="*/ 450549 w 863276"/>
                <a:gd name="connsiteY0" fmla="*/ 17 h 1974343"/>
                <a:gd name="connsiteX1" fmla="*/ 606 w 863276"/>
                <a:gd name="connsiteY1" fmla="*/ 943445 h 1974343"/>
                <a:gd name="connsiteX2" fmla="*/ 421521 w 863276"/>
                <a:gd name="connsiteY2" fmla="*/ 1973959 h 1974343"/>
                <a:gd name="connsiteX3" fmla="*/ 856949 w 863276"/>
                <a:gd name="connsiteY3" fmla="*/ 928931 h 1974343"/>
                <a:gd name="connsiteX4" fmla="*/ 450549 w 863276"/>
                <a:gd name="connsiteY4" fmla="*/ 17 h 1974343"/>
                <a:gd name="connsiteX0" fmla="*/ 479130 w 856779"/>
                <a:gd name="connsiteY0" fmla="*/ 8 h 1959648"/>
                <a:gd name="connsiteX1" fmla="*/ 158 w 856779"/>
                <a:gd name="connsiteY1" fmla="*/ 928922 h 1959648"/>
                <a:gd name="connsiteX2" fmla="*/ 421073 w 856779"/>
                <a:gd name="connsiteY2" fmla="*/ 1959436 h 1959648"/>
                <a:gd name="connsiteX3" fmla="*/ 856501 w 856779"/>
                <a:gd name="connsiteY3" fmla="*/ 914408 h 1959648"/>
                <a:gd name="connsiteX4" fmla="*/ 479130 w 856779"/>
                <a:gd name="connsiteY4" fmla="*/ 8 h 1959648"/>
                <a:gd name="connsiteX0" fmla="*/ 479130 w 858266"/>
                <a:gd name="connsiteY0" fmla="*/ 21 h 1959893"/>
                <a:gd name="connsiteX1" fmla="*/ 158 w 858266"/>
                <a:gd name="connsiteY1" fmla="*/ 928935 h 1959893"/>
                <a:gd name="connsiteX2" fmla="*/ 421073 w 858266"/>
                <a:gd name="connsiteY2" fmla="*/ 1959449 h 1959893"/>
                <a:gd name="connsiteX3" fmla="*/ 856501 w 858266"/>
                <a:gd name="connsiteY3" fmla="*/ 914421 h 1959893"/>
                <a:gd name="connsiteX4" fmla="*/ 479130 w 858266"/>
                <a:gd name="connsiteY4" fmla="*/ 21 h 1959893"/>
                <a:gd name="connsiteX0" fmla="*/ 479130 w 858266"/>
                <a:gd name="connsiteY0" fmla="*/ 21 h 1959893"/>
                <a:gd name="connsiteX1" fmla="*/ 158 w 858266"/>
                <a:gd name="connsiteY1" fmla="*/ 928935 h 1959893"/>
                <a:gd name="connsiteX2" fmla="*/ 421073 w 858266"/>
                <a:gd name="connsiteY2" fmla="*/ 1959449 h 1959893"/>
                <a:gd name="connsiteX3" fmla="*/ 856501 w 858266"/>
                <a:gd name="connsiteY3" fmla="*/ 914421 h 1959893"/>
                <a:gd name="connsiteX4" fmla="*/ 479130 w 858266"/>
                <a:gd name="connsiteY4" fmla="*/ 21 h 1959893"/>
                <a:gd name="connsiteX0" fmla="*/ 479130 w 872729"/>
                <a:gd name="connsiteY0" fmla="*/ 28 h 1959960"/>
                <a:gd name="connsiteX1" fmla="*/ 158 w 872729"/>
                <a:gd name="connsiteY1" fmla="*/ 928942 h 1959960"/>
                <a:gd name="connsiteX2" fmla="*/ 421073 w 872729"/>
                <a:gd name="connsiteY2" fmla="*/ 1959456 h 1959960"/>
                <a:gd name="connsiteX3" fmla="*/ 871015 w 872729"/>
                <a:gd name="connsiteY3" fmla="*/ 957971 h 1959960"/>
                <a:gd name="connsiteX4" fmla="*/ 479130 w 872729"/>
                <a:gd name="connsiteY4" fmla="*/ 28 h 1959960"/>
                <a:gd name="connsiteX0" fmla="*/ 479130 w 874352"/>
                <a:gd name="connsiteY0" fmla="*/ 28 h 1959696"/>
                <a:gd name="connsiteX1" fmla="*/ 158 w 874352"/>
                <a:gd name="connsiteY1" fmla="*/ 928942 h 1959696"/>
                <a:gd name="connsiteX2" fmla="*/ 421073 w 874352"/>
                <a:gd name="connsiteY2" fmla="*/ 1959456 h 1959696"/>
                <a:gd name="connsiteX3" fmla="*/ 871015 w 874352"/>
                <a:gd name="connsiteY3" fmla="*/ 957971 h 1959696"/>
                <a:gd name="connsiteX4" fmla="*/ 479130 w 874352"/>
                <a:gd name="connsiteY4" fmla="*/ 28 h 1959696"/>
                <a:gd name="connsiteX0" fmla="*/ 487907 w 883129"/>
                <a:gd name="connsiteY0" fmla="*/ 54 h 1959722"/>
                <a:gd name="connsiteX1" fmla="*/ 8935 w 883129"/>
                <a:gd name="connsiteY1" fmla="*/ 928968 h 1959722"/>
                <a:gd name="connsiteX2" fmla="*/ 429850 w 883129"/>
                <a:gd name="connsiteY2" fmla="*/ 1959482 h 1959722"/>
                <a:gd name="connsiteX3" fmla="*/ 879792 w 883129"/>
                <a:gd name="connsiteY3" fmla="*/ 957997 h 1959722"/>
                <a:gd name="connsiteX4" fmla="*/ 487907 w 883129"/>
                <a:gd name="connsiteY4" fmla="*/ 54 h 1959722"/>
                <a:gd name="connsiteX0" fmla="*/ 487907 w 883129"/>
                <a:gd name="connsiteY0" fmla="*/ 54 h 1959722"/>
                <a:gd name="connsiteX1" fmla="*/ 8935 w 883129"/>
                <a:gd name="connsiteY1" fmla="*/ 928968 h 1959722"/>
                <a:gd name="connsiteX2" fmla="*/ 429850 w 883129"/>
                <a:gd name="connsiteY2" fmla="*/ 1959482 h 1959722"/>
                <a:gd name="connsiteX3" fmla="*/ 879792 w 883129"/>
                <a:gd name="connsiteY3" fmla="*/ 957997 h 1959722"/>
                <a:gd name="connsiteX4" fmla="*/ 487907 w 883129"/>
                <a:gd name="connsiteY4" fmla="*/ 54 h 1959722"/>
                <a:gd name="connsiteX0" fmla="*/ 487907 w 880842"/>
                <a:gd name="connsiteY0" fmla="*/ 54 h 1959878"/>
                <a:gd name="connsiteX1" fmla="*/ 8935 w 880842"/>
                <a:gd name="connsiteY1" fmla="*/ 928968 h 1959878"/>
                <a:gd name="connsiteX2" fmla="*/ 429850 w 880842"/>
                <a:gd name="connsiteY2" fmla="*/ 1959482 h 1959878"/>
                <a:gd name="connsiteX3" fmla="*/ 879792 w 880842"/>
                <a:gd name="connsiteY3" fmla="*/ 957997 h 1959878"/>
                <a:gd name="connsiteX4" fmla="*/ 487907 w 880842"/>
                <a:gd name="connsiteY4" fmla="*/ 54 h 1959878"/>
                <a:gd name="connsiteX0" fmla="*/ 479010 w 871945"/>
                <a:gd name="connsiteY0" fmla="*/ 57 h 1959881"/>
                <a:gd name="connsiteX1" fmla="*/ 38 w 871945"/>
                <a:gd name="connsiteY1" fmla="*/ 928971 h 1959881"/>
                <a:gd name="connsiteX2" fmla="*/ 420953 w 871945"/>
                <a:gd name="connsiteY2" fmla="*/ 1959485 h 1959881"/>
                <a:gd name="connsiteX3" fmla="*/ 870895 w 871945"/>
                <a:gd name="connsiteY3" fmla="*/ 958000 h 1959881"/>
                <a:gd name="connsiteX4" fmla="*/ 479010 w 871945"/>
                <a:gd name="connsiteY4" fmla="*/ 57 h 1959881"/>
                <a:gd name="connsiteX0" fmla="*/ 479010 w 871483"/>
                <a:gd name="connsiteY0" fmla="*/ 57 h 1959881"/>
                <a:gd name="connsiteX1" fmla="*/ 38 w 871483"/>
                <a:gd name="connsiteY1" fmla="*/ 928971 h 1959881"/>
                <a:gd name="connsiteX2" fmla="*/ 420953 w 871483"/>
                <a:gd name="connsiteY2" fmla="*/ 1959485 h 1959881"/>
                <a:gd name="connsiteX3" fmla="*/ 870895 w 871483"/>
                <a:gd name="connsiteY3" fmla="*/ 958000 h 1959881"/>
                <a:gd name="connsiteX4" fmla="*/ 479010 w 871483"/>
                <a:gd name="connsiteY4" fmla="*/ 57 h 1959881"/>
                <a:gd name="connsiteX0" fmla="*/ 479129 w 871602"/>
                <a:gd name="connsiteY0" fmla="*/ 49 h 1959873"/>
                <a:gd name="connsiteX1" fmla="*/ 157 w 871602"/>
                <a:gd name="connsiteY1" fmla="*/ 928963 h 1959873"/>
                <a:gd name="connsiteX2" fmla="*/ 421072 w 871602"/>
                <a:gd name="connsiteY2" fmla="*/ 1959477 h 1959873"/>
                <a:gd name="connsiteX3" fmla="*/ 871014 w 871602"/>
                <a:gd name="connsiteY3" fmla="*/ 957992 h 1959873"/>
                <a:gd name="connsiteX4" fmla="*/ 479129 w 871602"/>
                <a:gd name="connsiteY4" fmla="*/ 49 h 1959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1602" h="1959873">
                  <a:moveTo>
                    <a:pt x="479129" y="49"/>
                  </a:moveTo>
                  <a:cubicBezTo>
                    <a:pt x="464614" y="-4789"/>
                    <a:pt x="9833" y="355651"/>
                    <a:pt x="157" y="928963"/>
                  </a:cubicBezTo>
                  <a:cubicBezTo>
                    <a:pt x="-9519" y="1502275"/>
                    <a:pt x="430748" y="1959477"/>
                    <a:pt x="421072" y="1959477"/>
                  </a:cubicBezTo>
                  <a:cubicBezTo>
                    <a:pt x="425910" y="1973991"/>
                    <a:pt x="890367" y="1589363"/>
                    <a:pt x="871014" y="957992"/>
                  </a:cubicBezTo>
                  <a:cubicBezTo>
                    <a:pt x="851661" y="326621"/>
                    <a:pt x="493644" y="4887"/>
                    <a:pt x="479129" y="49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635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0" name="Gruppieren 9"/>
          <p:cNvGrpSpPr/>
          <p:nvPr/>
        </p:nvGrpSpPr>
        <p:grpSpPr>
          <a:xfrm rot="5400000">
            <a:off x="3394658" y="3182792"/>
            <a:ext cx="2664296" cy="3520921"/>
            <a:chOff x="5076056" y="2716391"/>
            <a:chExt cx="2664296" cy="3520921"/>
          </a:xfrm>
        </p:grpSpPr>
        <p:sp>
          <p:nvSpPr>
            <p:cNvPr id="6" name="Rechteck 5"/>
            <p:cNvSpPr/>
            <p:nvPr/>
          </p:nvSpPr>
          <p:spPr>
            <a:xfrm>
              <a:off x="5580112" y="2716391"/>
              <a:ext cx="2160240" cy="2160240"/>
            </a:xfrm>
            <a:prstGeom prst="rect">
              <a:avLst/>
            </a:prstGeom>
            <a:solidFill>
              <a:srgbClr val="00B050">
                <a:alpha val="36000"/>
              </a:srgbClr>
            </a:solidFill>
            <a:ln w="50800"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Rechteck 6"/>
            <p:cNvSpPr/>
            <p:nvPr/>
          </p:nvSpPr>
          <p:spPr>
            <a:xfrm>
              <a:off x="5076056" y="3933056"/>
              <a:ext cx="2304256" cy="2304256"/>
            </a:xfrm>
            <a:prstGeom prst="rect">
              <a:avLst/>
            </a:prstGeom>
            <a:solidFill>
              <a:srgbClr val="FF0000">
                <a:alpha val="36000"/>
              </a:srgbClr>
            </a:solidFill>
            <a:ln w="508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hteck 7"/>
            <p:cNvSpPr/>
            <p:nvPr/>
          </p:nvSpPr>
          <p:spPr>
            <a:xfrm>
              <a:off x="5580112" y="3933056"/>
              <a:ext cx="1800200" cy="94357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14917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163</Words>
  <Application>Microsoft Office PowerPoint</Application>
  <PresentationFormat>Bildschirmpräsentation (4:3)</PresentationFormat>
  <Paragraphs>58</Paragraphs>
  <Slides>14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5" baseType="lpstr">
      <vt:lpstr>Larissa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simon</dc:creator>
  <cp:lastModifiedBy>simon</cp:lastModifiedBy>
  <cp:revision>26</cp:revision>
  <dcterms:created xsi:type="dcterms:W3CDTF">2011-11-01T15:18:00Z</dcterms:created>
  <dcterms:modified xsi:type="dcterms:W3CDTF">2011-11-01T22:15:37Z</dcterms:modified>
</cp:coreProperties>
</file>