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FF80AA"/>
    <a:srgbClr val="FF80C0"/>
    <a:srgbClr val="C8648C"/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40" autoAdjust="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15.11.2011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/>
          <p:cNvGrpSpPr/>
          <p:nvPr/>
        </p:nvGrpSpPr>
        <p:grpSpPr>
          <a:xfrm>
            <a:off x="359836" y="898976"/>
            <a:ext cx="8510063" cy="5154016"/>
            <a:chOff x="359836" y="898976"/>
            <a:chExt cx="8510063" cy="5154016"/>
          </a:xfrm>
        </p:grpSpPr>
        <p:cxnSp>
          <p:nvCxnSpPr>
            <p:cNvPr id="4" name="Gerade Verbindung 3"/>
            <p:cNvCxnSpPr/>
            <p:nvPr/>
          </p:nvCxnSpPr>
          <p:spPr>
            <a:xfrm>
              <a:off x="1713600" y="198884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225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>
              <a:off x="2793600" y="1990800"/>
              <a:ext cx="0" cy="162000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 flipH="1">
              <a:off x="1173600" y="253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1173600" y="3070800"/>
              <a:ext cx="2160000" cy="0"/>
            </a:xfrm>
            <a:prstGeom prst="line">
              <a:avLst/>
            </a:pr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1908000" y="1990800"/>
              <a:ext cx="0" cy="1620000"/>
            </a:xfrm>
            <a:prstGeom prst="line">
              <a:avLst/>
            </a:pr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1173600" y="3276000"/>
              <a:ext cx="21600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1172118" y="1988840"/>
              <a:ext cx="2160000" cy="16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1173600" y="1990800"/>
              <a:ext cx="2160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flipH="1">
              <a:off x="1173600" y="3610800"/>
              <a:ext cx="2174264" cy="0"/>
            </a:xfrm>
            <a:prstGeom prst="line">
              <a:avLst/>
            </a:pr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755576" y="1990800"/>
              <a:ext cx="0" cy="1620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172118" y="3880746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337790" y="3861228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>
              <a:off x="756000" y="346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756000" y="1846964"/>
              <a:ext cx="0" cy="287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172118" y="4005064"/>
              <a:ext cx="2160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1840500" y="3932178"/>
              <a:ext cx="135000" cy="135000"/>
            </a:xfrm>
            <a:prstGeom prst="ellipse">
              <a:avLst/>
            </a:prstGeom>
            <a:solidFill>
              <a:srgbClr val="C8648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88076" y="3208500"/>
              <a:ext cx="135000" cy="135000"/>
            </a:xfrm>
            <a:prstGeom prst="ellipse">
              <a:avLst/>
            </a:prstGeom>
            <a:solidFill>
              <a:srgbClr val="000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2202150" y="3975245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X</a:t>
              </a:r>
              <a:endParaRPr lang="de-DE" sz="4000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359836" y="2080565"/>
              <a:ext cx="108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I</a:t>
              </a:r>
              <a:endParaRPr lang="de-DE" sz="4000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21655" y="304516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</a:rPr>
                <a:t>t</a:t>
              </a:r>
              <a:endParaRPr lang="de-DE" sz="2400" dirty="0">
                <a:solidFill>
                  <a:srgbClr val="0000C0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13600" y="356291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</a:rPr>
                <a:t>x</a:t>
              </a:r>
              <a:endParaRPr lang="de-DE" sz="2400" dirty="0">
                <a:solidFill>
                  <a:srgbClr val="C8648C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47864" y="1694646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t=1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333600" y="346910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t=0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593421" y="898976"/>
              <a:ext cx="4276478" cy="3966164"/>
            </a:xfrm>
            <a:custGeom>
              <a:avLst/>
              <a:gdLst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012065 w 4448472"/>
                <a:gd name="connsiteY18" fmla="*/ 3927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3549094 w 4448472"/>
                <a:gd name="connsiteY18" fmla="*/ 1103996 h 3863471"/>
                <a:gd name="connsiteX19" fmla="*/ 2954008 w 4448472"/>
                <a:gd name="connsiteY19" fmla="*/ 378282 h 3863471"/>
                <a:gd name="connsiteX0" fmla="*/ 2954008 w 4448472"/>
                <a:gd name="connsiteY0" fmla="*/ 378282 h 3863471"/>
                <a:gd name="connsiteX1" fmla="*/ 1836408 w 4448472"/>
                <a:gd name="connsiteY1" fmla="*/ 625025 h 3863471"/>
                <a:gd name="connsiteX2" fmla="*/ 602693 w 4448472"/>
                <a:gd name="connsiteY2" fmla="*/ 436339 h 3863471"/>
                <a:gd name="connsiteX3" fmla="*/ 181779 w 4448472"/>
                <a:gd name="connsiteY3" fmla="*/ 625025 h 3863471"/>
                <a:gd name="connsiteX4" fmla="*/ 7608 w 4448472"/>
                <a:gd name="connsiteY4" fmla="*/ 1016911 h 3863471"/>
                <a:gd name="connsiteX5" fmla="*/ 65665 w 4448472"/>
                <a:gd name="connsiteY5" fmla="*/ 2003882 h 3863471"/>
                <a:gd name="connsiteX6" fmla="*/ 370465 w 4448472"/>
                <a:gd name="connsiteY6" fmla="*/ 3614968 h 3863471"/>
                <a:gd name="connsiteX7" fmla="*/ 1081665 w 4448472"/>
                <a:gd name="connsiteY7" fmla="*/ 3832682 h 3863471"/>
                <a:gd name="connsiteX8" fmla="*/ 1981550 w 4448472"/>
                <a:gd name="connsiteY8" fmla="*/ 3353711 h 3863471"/>
                <a:gd name="connsiteX9" fmla="*/ 2997550 w 4448472"/>
                <a:gd name="connsiteY9" fmla="*/ 3150511 h 3863471"/>
                <a:gd name="connsiteX10" fmla="*/ 3781322 w 4448472"/>
                <a:gd name="connsiteY10" fmla="*/ 3426282 h 3863471"/>
                <a:gd name="connsiteX11" fmla="*/ 4434465 w 4448472"/>
                <a:gd name="connsiteY11" fmla="*/ 3281139 h 3863471"/>
                <a:gd name="connsiteX12" fmla="*/ 4231265 w 4448472"/>
                <a:gd name="connsiteY12" fmla="*/ 2076454 h 3863471"/>
                <a:gd name="connsiteX13" fmla="*/ 4260293 w 4448472"/>
                <a:gd name="connsiteY13" fmla="*/ 1234625 h 3863471"/>
                <a:gd name="connsiteX14" fmla="*/ 4260293 w 4448472"/>
                <a:gd name="connsiteY14" fmla="*/ 436339 h 3863471"/>
                <a:gd name="connsiteX15" fmla="*/ 4057093 w 4448472"/>
                <a:gd name="connsiteY15" fmla="*/ 102511 h 3863471"/>
                <a:gd name="connsiteX16" fmla="*/ 3520065 w 4448472"/>
                <a:gd name="connsiteY16" fmla="*/ 911 h 3863471"/>
                <a:gd name="connsiteX17" fmla="*/ 3258808 w 4448472"/>
                <a:gd name="connsiteY17" fmla="*/ 146054 h 3863471"/>
                <a:gd name="connsiteX18" fmla="*/ 2954008 w 4448472"/>
                <a:gd name="connsiteY18" fmla="*/ 378282 h 3863471"/>
                <a:gd name="connsiteX0" fmla="*/ 2954008 w 4276478"/>
                <a:gd name="connsiteY0" fmla="*/ 378282 h 3863471"/>
                <a:gd name="connsiteX1" fmla="*/ 1836408 w 4276478"/>
                <a:gd name="connsiteY1" fmla="*/ 625025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863471"/>
                <a:gd name="connsiteX1" fmla="*/ 1807380 w 4276478"/>
                <a:gd name="connsiteY1" fmla="*/ 175082 h 3863471"/>
                <a:gd name="connsiteX2" fmla="*/ 602693 w 4276478"/>
                <a:gd name="connsiteY2" fmla="*/ 436339 h 3863471"/>
                <a:gd name="connsiteX3" fmla="*/ 181779 w 4276478"/>
                <a:gd name="connsiteY3" fmla="*/ 625025 h 3863471"/>
                <a:gd name="connsiteX4" fmla="*/ 7608 w 4276478"/>
                <a:gd name="connsiteY4" fmla="*/ 1016911 h 3863471"/>
                <a:gd name="connsiteX5" fmla="*/ 65665 w 4276478"/>
                <a:gd name="connsiteY5" fmla="*/ 2003882 h 3863471"/>
                <a:gd name="connsiteX6" fmla="*/ 370465 w 4276478"/>
                <a:gd name="connsiteY6" fmla="*/ 3614968 h 3863471"/>
                <a:gd name="connsiteX7" fmla="*/ 1081665 w 4276478"/>
                <a:gd name="connsiteY7" fmla="*/ 3832682 h 3863471"/>
                <a:gd name="connsiteX8" fmla="*/ 1981550 w 4276478"/>
                <a:gd name="connsiteY8" fmla="*/ 3353711 h 3863471"/>
                <a:gd name="connsiteX9" fmla="*/ 2997550 w 4276478"/>
                <a:gd name="connsiteY9" fmla="*/ 3150511 h 3863471"/>
                <a:gd name="connsiteX10" fmla="*/ 3781322 w 4276478"/>
                <a:gd name="connsiteY10" fmla="*/ 3426282 h 3863471"/>
                <a:gd name="connsiteX11" fmla="*/ 4144179 w 4276478"/>
                <a:gd name="connsiteY11" fmla="*/ 3063425 h 3863471"/>
                <a:gd name="connsiteX12" fmla="*/ 4231265 w 4276478"/>
                <a:gd name="connsiteY12" fmla="*/ 2076454 h 3863471"/>
                <a:gd name="connsiteX13" fmla="*/ 4260293 w 4276478"/>
                <a:gd name="connsiteY13" fmla="*/ 1234625 h 3863471"/>
                <a:gd name="connsiteX14" fmla="*/ 4260293 w 4276478"/>
                <a:gd name="connsiteY14" fmla="*/ 436339 h 3863471"/>
                <a:gd name="connsiteX15" fmla="*/ 4057093 w 4276478"/>
                <a:gd name="connsiteY15" fmla="*/ 102511 h 3863471"/>
                <a:gd name="connsiteX16" fmla="*/ 3520065 w 4276478"/>
                <a:gd name="connsiteY16" fmla="*/ 911 h 3863471"/>
                <a:gd name="connsiteX17" fmla="*/ 3258808 w 4276478"/>
                <a:gd name="connsiteY17" fmla="*/ 146054 h 3863471"/>
                <a:gd name="connsiteX18" fmla="*/ 2954008 w 4276478"/>
                <a:gd name="connsiteY18" fmla="*/ 378282 h 3863471"/>
                <a:gd name="connsiteX0" fmla="*/ 2954008 w 4276478"/>
                <a:gd name="connsiteY0" fmla="*/ 378282 h 3964645"/>
                <a:gd name="connsiteX1" fmla="*/ 1807380 w 4276478"/>
                <a:gd name="connsiteY1" fmla="*/ 175082 h 3964645"/>
                <a:gd name="connsiteX2" fmla="*/ 602693 w 4276478"/>
                <a:gd name="connsiteY2" fmla="*/ 436339 h 3964645"/>
                <a:gd name="connsiteX3" fmla="*/ 181779 w 4276478"/>
                <a:gd name="connsiteY3" fmla="*/ 625025 h 3964645"/>
                <a:gd name="connsiteX4" fmla="*/ 7608 w 4276478"/>
                <a:gd name="connsiteY4" fmla="*/ 1016911 h 3964645"/>
                <a:gd name="connsiteX5" fmla="*/ 65665 w 4276478"/>
                <a:gd name="connsiteY5" fmla="*/ 2003882 h 3964645"/>
                <a:gd name="connsiteX6" fmla="*/ 370465 w 4276478"/>
                <a:gd name="connsiteY6" fmla="*/ 3614968 h 3964645"/>
                <a:gd name="connsiteX7" fmla="*/ 1081665 w 4276478"/>
                <a:gd name="connsiteY7" fmla="*/ 3832682 h 3964645"/>
                <a:gd name="connsiteX8" fmla="*/ 1981550 w 4276478"/>
                <a:gd name="connsiteY8" fmla="*/ 3353711 h 3964645"/>
                <a:gd name="connsiteX9" fmla="*/ 2271836 w 4276478"/>
                <a:gd name="connsiteY9" fmla="*/ 3963311 h 3964645"/>
                <a:gd name="connsiteX10" fmla="*/ 2997550 w 4276478"/>
                <a:gd name="connsiteY10" fmla="*/ 3150511 h 3964645"/>
                <a:gd name="connsiteX11" fmla="*/ 3781322 w 4276478"/>
                <a:gd name="connsiteY11" fmla="*/ 3426282 h 3964645"/>
                <a:gd name="connsiteX12" fmla="*/ 4144179 w 4276478"/>
                <a:gd name="connsiteY12" fmla="*/ 3063425 h 3964645"/>
                <a:gd name="connsiteX13" fmla="*/ 4231265 w 4276478"/>
                <a:gd name="connsiteY13" fmla="*/ 2076454 h 3964645"/>
                <a:gd name="connsiteX14" fmla="*/ 4260293 w 4276478"/>
                <a:gd name="connsiteY14" fmla="*/ 1234625 h 3964645"/>
                <a:gd name="connsiteX15" fmla="*/ 4260293 w 4276478"/>
                <a:gd name="connsiteY15" fmla="*/ 436339 h 3964645"/>
                <a:gd name="connsiteX16" fmla="*/ 4057093 w 4276478"/>
                <a:gd name="connsiteY16" fmla="*/ 102511 h 3964645"/>
                <a:gd name="connsiteX17" fmla="*/ 3520065 w 4276478"/>
                <a:gd name="connsiteY17" fmla="*/ 911 h 3964645"/>
                <a:gd name="connsiteX18" fmla="*/ 3258808 w 4276478"/>
                <a:gd name="connsiteY18" fmla="*/ 146054 h 3964645"/>
                <a:gd name="connsiteX19" fmla="*/ 2954008 w 4276478"/>
                <a:gd name="connsiteY19" fmla="*/ 378282 h 3964645"/>
                <a:gd name="connsiteX0" fmla="*/ 2954008 w 4276478"/>
                <a:gd name="connsiteY0" fmla="*/ 378282 h 4254808"/>
                <a:gd name="connsiteX1" fmla="*/ 1807380 w 4276478"/>
                <a:gd name="connsiteY1" fmla="*/ 175082 h 4254808"/>
                <a:gd name="connsiteX2" fmla="*/ 602693 w 4276478"/>
                <a:gd name="connsiteY2" fmla="*/ 436339 h 4254808"/>
                <a:gd name="connsiteX3" fmla="*/ 181779 w 4276478"/>
                <a:gd name="connsiteY3" fmla="*/ 625025 h 4254808"/>
                <a:gd name="connsiteX4" fmla="*/ 7608 w 4276478"/>
                <a:gd name="connsiteY4" fmla="*/ 1016911 h 4254808"/>
                <a:gd name="connsiteX5" fmla="*/ 65665 w 4276478"/>
                <a:gd name="connsiteY5" fmla="*/ 2003882 h 4254808"/>
                <a:gd name="connsiteX6" fmla="*/ 370465 w 4276478"/>
                <a:gd name="connsiteY6" fmla="*/ 3614968 h 4254808"/>
                <a:gd name="connsiteX7" fmla="*/ 1081665 w 4276478"/>
                <a:gd name="connsiteY7" fmla="*/ 3832682 h 4254808"/>
                <a:gd name="connsiteX8" fmla="*/ 1821892 w 4276478"/>
                <a:gd name="connsiteY8" fmla="*/ 4253596 h 4254808"/>
                <a:gd name="connsiteX9" fmla="*/ 2271836 w 4276478"/>
                <a:gd name="connsiteY9" fmla="*/ 3963311 h 4254808"/>
                <a:gd name="connsiteX10" fmla="*/ 2997550 w 4276478"/>
                <a:gd name="connsiteY10" fmla="*/ 3150511 h 4254808"/>
                <a:gd name="connsiteX11" fmla="*/ 3781322 w 4276478"/>
                <a:gd name="connsiteY11" fmla="*/ 3426282 h 4254808"/>
                <a:gd name="connsiteX12" fmla="*/ 4144179 w 4276478"/>
                <a:gd name="connsiteY12" fmla="*/ 3063425 h 4254808"/>
                <a:gd name="connsiteX13" fmla="*/ 4231265 w 4276478"/>
                <a:gd name="connsiteY13" fmla="*/ 2076454 h 4254808"/>
                <a:gd name="connsiteX14" fmla="*/ 4260293 w 4276478"/>
                <a:gd name="connsiteY14" fmla="*/ 1234625 h 4254808"/>
                <a:gd name="connsiteX15" fmla="*/ 4260293 w 4276478"/>
                <a:gd name="connsiteY15" fmla="*/ 436339 h 4254808"/>
                <a:gd name="connsiteX16" fmla="*/ 4057093 w 4276478"/>
                <a:gd name="connsiteY16" fmla="*/ 102511 h 4254808"/>
                <a:gd name="connsiteX17" fmla="*/ 3520065 w 4276478"/>
                <a:gd name="connsiteY17" fmla="*/ 911 h 4254808"/>
                <a:gd name="connsiteX18" fmla="*/ 3258808 w 4276478"/>
                <a:gd name="connsiteY18" fmla="*/ 146054 h 4254808"/>
                <a:gd name="connsiteX19" fmla="*/ 2954008 w 4276478"/>
                <a:gd name="connsiteY19" fmla="*/ 378282 h 4254808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2997550 w 4276478"/>
                <a:gd name="connsiteY10" fmla="*/ 3150511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3596"/>
                <a:gd name="connsiteX1" fmla="*/ 1807380 w 4276478"/>
                <a:gd name="connsiteY1" fmla="*/ 175082 h 4253596"/>
                <a:gd name="connsiteX2" fmla="*/ 602693 w 4276478"/>
                <a:gd name="connsiteY2" fmla="*/ 436339 h 4253596"/>
                <a:gd name="connsiteX3" fmla="*/ 181779 w 4276478"/>
                <a:gd name="connsiteY3" fmla="*/ 625025 h 4253596"/>
                <a:gd name="connsiteX4" fmla="*/ 7608 w 4276478"/>
                <a:gd name="connsiteY4" fmla="*/ 1016911 h 4253596"/>
                <a:gd name="connsiteX5" fmla="*/ 65665 w 4276478"/>
                <a:gd name="connsiteY5" fmla="*/ 2003882 h 4253596"/>
                <a:gd name="connsiteX6" fmla="*/ 370465 w 4276478"/>
                <a:gd name="connsiteY6" fmla="*/ 3614968 h 4253596"/>
                <a:gd name="connsiteX7" fmla="*/ 1038122 w 4276478"/>
                <a:gd name="connsiteY7" fmla="*/ 3963310 h 4253596"/>
                <a:gd name="connsiteX8" fmla="*/ 1821892 w 4276478"/>
                <a:gd name="connsiteY8" fmla="*/ 4253596 h 4253596"/>
                <a:gd name="connsiteX9" fmla="*/ 2271836 w 4276478"/>
                <a:gd name="connsiteY9" fmla="*/ 3963311 h 4253596"/>
                <a:gd name="connsiteX10" fmla="*/ 3534578 w 4276478"/>
                <a:gd name="connsiteY10" fmla="*/ 4239083 h 4253596"/>
                <a:gd name="connsiteX11" fmla="*/ 3781322 w 4276478"/>
                <a:gd name="connsiteY11" fmla="*/ 3426282 h 4253596"/>
                <a:gd name="connsiteX12" fmla="*/ 4144179 w 4276478"/>
                <a:gd name="connsiteY12" fmla="*/ 3063425 h 4253596"/>
                <a:gd name="connsiteX13" fmla="*/ 4231265 w 4276478"/>
                <a:gd name="connsiteY13" fmla="*/ 2076454 h 4253596"/>
                <a:gd name="connsiteX14" fmla="*/ 4260293 w 4276478"/>
                <a:gd name="connsiteY14" fmla="*/ 1234625 h 4253596"/>
                <a:gd name="connsiteX15" fmla="*/ 4260293 w 4276478"/>
                <a:gd name="connsiteY15" fmla="*/ 436339 h 4253596"/>
                <a:gd name="connsiteX16" fmla="*/ 4057093 w 4276478"/>
                <a:gd name="connsiteY16" fmla="*/ 102511 h 4253596"/>
                <a:gd name="connsiteX17" fmla="*/ 3520065 w 4276478"/>
                <a:gd name="connsiteY17" fmla="*/ 911 h 4253596"/>
                <a:gd name="connsiteX18" fmla="*/ 3258808 w 4276478"/>
                <a:gd name="connsiteY18" fmla="*/ 146054 h 4253596"/>
                <a:gd name="connsiteX19" fmla="*/ 2954008 w 4276478"/>
                <a:gd name="connsiteY19" fmla="*/ 378282 h 4253596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21892 w 4276478"/>
                <a:gd name="connsiteY8" fmla="*/ 4006853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52198"/>
                <a:gd name="connsiteX1" fmla="*/ 1807380 w 4276478"/>
                <a:gd name="connsiteY1" fmla="*/ 175082 h 4252198"/>
                <a:gd name="connsiteX2" fmla="*/ 602693 w 4276478"/>
                <a:gd name="connsiteY2" fmla="*/ 436339 h 4252198"/>
                <a:gd name="connsiteX3" fmla="*/ 181779 w 4276478"/>
                <a:gd name="connsiteY3" fmla="*/ 625025 h 4252198"/>
                <a:gd name="connsiteX4" fmla="*/ 7608 w 4276478"/>
                <a:gd name="connsiteY4" fmla="*/ 1016911 h 4252198"/>
                <a:gd name="connsiteX5" fmla="*/ 65665 w 4276478"/>
                <a:gd name="connsiteY5" fmla="*/ 2003882 h 4252198"/>
                <a:gd name="connsiteX6" fmla="*/ 370465 w 4276478"/>
                <a:gd name="connsiteY6" fmla="*/ 3614968 h 4252198"/>
                <a:gd name="connsiteX7" fmla="*/ 1038122 w 4276478"/>
                <a:gd name="connsiteY7" fmla="*/ 3963310 h 4252198"/>
                <a:gd name="connsiteX8" fmla="*/ 1807377 w 4276478"/>
                <a:gd name="connsiteY8" fmla="*/ 3774625 h 4252198"/>
                <a:gd name="connsiteX9" fmla="*/ 2271836 w 4276478"/>
                <a:gd name="connsiteY9" fmla="*/ 3963311 h 4252198"/>
                <a:gd name="connsiteX10" fmla="*/ 3534578 w 4276478"/>
                <a:gd name="connsiteY10" fmla="*/ 4239083 h 4252198"/>
                <a:gd name="connsiteX11" fmla="*/ 3781322 w 4276478"/>
                <a:gd name="connsiteY11" fmla="*/ 3426282 h 4252198"/>
                <a:gd name="connsiteX12" fmla="*/ 4144179 w 4276478"/>
                <a:gd name="connsiteY12" fmla="*/ 3063425 h 4252198"/>
                <a:gd name="connsiteX13" fmla="*/ 4231265 w 4276478"/>
                <a:gd name="connsiteY13" fmla="*/ 2076454 h 4252198"/>
                <a:gd name="connsiteX14" fmla="*/ 4260293 w 4276478"/>
                <a:gd name="connsiteY14" fmla="*/ 1234625 h 4252198"/>
                <a:gd name="connsiteX15" fmla="*/ 4260293 w 4276478"/>
                <a:gd name="connsiteY15" fmla="*/ 436339 h 4252198"/>
                <a:gd name="connsiteX16" fmla="*/ 4057093 w 4276478"/>
                <a:gd name="connsiteY16" fmla="*/ 102511 h 4252198"/>
                <a:gd name="connsiteX17" fmla="*/ 3520065 w 4276478"/>
                <a:gd name="connsiteY17" fmla="*/ 911 h 4252198"/>
                <a:gd name="connsiteX18" fmla="*/ 3258808 w 4276478"/>
                <a:gd name="connsiteY18" fmla="*/ 146054 h 4252198"/>
                <a:gd name="connsiteX19" fmla="*/ 2954008 w 4276478"/>
                <a:gd name="connsiteY19" fmla="*/ 378282 h 4252198"/>
                <a:gd name="connsiteX0" fmla="*/ 2954008 w 4276478"/>
                <a:gd name="connsiteY0" fmla="*/ 378282 h 4245308"/>
                <a:gd name="connsiteX1" fmla="*/ 1807380 w 4276478"/>
                <a:gd name="connsiteY1" fmla="*/ 175082 h 4245308"/>
                <a:gd name="connsiteX2" fmla="*/ 602693 w 4276478"/>
                <a:gd name="connsiteY2" fmla="*/ 436339 h 4245308"/>
                <a:gd name="connsiteX3" fmla="*/ 181779 w 4276478"/>
                <a:gd name="connsiteY3" fmla="*/ 625025 h 4245308"/>
                <a:gd name="connsiteX4" fmla="*/ 7608 w 4276478"/>
                <a:gd name="connsiteY4" fmla="*/ 1016911 h 4245308"/>
                <a:gd name="connsiteX5" fmla="*/ 65665 w 4276478"/>
                <a:gd name="connsiteY5" fmla="*/ 2003882 h 4245308"/>
                <a:gd name="connsiteX6" fmla="*/ 370465 w 4276478"/>
                <a:gd name="connsiteY6" fmla="*/ 3614968 h 4245308"/>
                <a:gd name="connsiteX7" fmla="*/ 1038122 w 4276478"/>
                <a:gd name="connsiteY7" fmla="*/ 3963310 h 4245308"/>
                <a:gd name="connsiteX8" fmla="*/ 1807377 w 4276478"/>
                <a:gd name="connsiteY8" fmla="*/ 3774625 h 4245308"/>
                <a:gd name="connsiteX9" fmla="*/ 2358921 w 4276478"/>
                <a:gd name="connsiteY9" fmla="*/ 3832682 h 4245308"/>
                <a:gd name="connsiteX10" fmla="*/ 3534578 w 4276478"/>
                <a:gd name="connsiteY10" fmla="*/ 4239083 h 4245308"/>
                <a:gd name="connsiteX11" fmla="*/ 3781322 w 4276478"/>
                <a:gd name="connsiteY11" fmla="*/ 3426282 h 4245308"/>
                <a:gd name="connsiteX12" fmla="*/ 4144179 w 4276478"/>
                <a:gd name="connsiteY12" fmla="*/ 3063425 h 4245308"/>
                <a:gd name="connsiteX13" fmla="*/ 4231265 w 4276478"/>
                <a:gd name="connsiteY13" fmla="*/ 2076454 h 4245308"/>
                <a:gd name="connsiteX14" fmla="*/ 4260293 w 4276478"/>
                <a:gd name="connsiteY14" fmla="*/ 1234625 h 4245308"/>
                <a:gd name="connsiteX15" fmla="*/ 4260293 w 4276478"/>
                <a:gd name="connsiteY15" fmla="*/ 436339 h 4245308"/>
                <a:gd name="connsiteX16" fmla="*/ 4057093 w 4276478"/>
                <a:gd name="connsiteY16" fmla="*/ 102511 h 4245308"/>
                <a:gd name="connsiteX17" fmla="*/ 3520065 w 4276478"/>
                <a:gd name="connsiteY17" fmla="*/ 911 h 4245308"/>
                <a:gd name="connsiteX18" fmla="*/ 3258808 w 4276478"/>
                <a:gd name="connsiteY18" fmla="*/ 146054 h 4245308"/>
                <a:gd name="connsiteX19" fmla="*/ 2954008 w 4276478"/>
                <a:gd name="connsiteY19" fmla="*/ 378282 h 4245308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8381"/>
                <a:gd name="connsiteX1" fmla="*/ 1807380 w 4276478"/>
                <a:gd name="connsiteY1" fmla="*/ 175082 h 4248381"/>
                <a:gd name="connsiteX2" fmla="*/ 602693 w 4276478"/>
                <a:gd name="connsiteY2" fmla="*/ 436339 h 4248381"/>
                <a:gd name="connsiteX3" fmla="*/ 181779 w 4276478"/>
                <a:gd name="connsiteY3" fmla="*/ 625025 h 4248381"/>
                <a:gd name="connsiteX4" fmla="*/ 7608 w 4276478"/>
                <a:gd name="connsiteY4" fmla="*/ 1016911 h 4248381"/>
                <a:gd name="connsiteX5" fmla="*/ 65665 w 4276478"/>
                <a:gd name="connsiteY5" fmla="*/ 2003882 h 4248381"/>
                <a:gd name="connsiteX6" fmla="*/ 370465 w 4276478"/>
                <a:gd name="connsiteY6" fmla="*/ 3614968 h 4248381"/>
                <a:gd name="connsiteX7" fmla="*/ 1038122 w 4276478"/>
                <a:gd name="connsiteY7" fmla="*/ 3963310 h 4248381"/>
                <a:gd name="connsiteX8" fmla="*/ 1807377 w 4276478"/>
                <a:gd name="connsiteY8" fmla="*/ 3774625 h 4248381"/>
                <a:gd name="connsiteX9" fmla="*/ 2358921 w 4276478"/>
                <a:gd name="connsiteY9" fmla="*/ 3832682 h 4248381"/>
                <a:gd name="connsiteX10" fmla="*/ 3534578 w 4276478"/>
                <a:gd name="connsiteY10" fmla="*/ 4239083 h 4248381"/>
                <a:gd name="connsiteX11" fmla="*/ 3781322 w 4276478"/>
                <a:gd name="connsiteY11" fmla="*/ 3426282 h 4248381"/>
                <a:gd name="connsiteX12" fmla="*/ 4144179 w 4276478"/>
                <a:gd name="connsiteY12" fmla="*/ 3063425 h 4248381"/>
                <a:gd name="connsiteX13" fmla="*/ 4231265 w 4276478"/>
                <a:gd name="connsiteY13" fmla="*/ 2076454 h 4248381"/>
                <a:gd name="connsiteX14" fmla="*/ 4260293 w 4276478"/>
                <a:gd name="connsiteY14" fmla="*/ 1234625 h 4248381"/>
                <a:gd name="connsiteX15" fmla="*/ 4260293 w 4276478"/>
                <a:gd name="connsiteY15" fmla="*/ 436339 h 4248381"/>
                <a:gd name="connsiteX16" fmla="*/ 4057093 w 4276478"/>
                <a:gd name="connsiteY16" fmla="*/ 102511 h 4248381"/>
                <a:gd name="connsiteX17" fmla="*/ 3520065 w 4276478"/>
                <a:gd name="connsiteY17" fmla="*/ 911 h 4248381"/>
                <a:gd name="connsiteX18" fmla="*/ 3258808 w 4276478"/>
                <a:gd name="connsiteY18" fmla="*/ 146054 h 4248381"/>
                <a:gd name="connsiteX19" fmla="*/ 2954008 w 4276478"/>
                <a:gd name="connsiteY19" fmla="*/ 378282 h 424838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4244301"/>
                <a:gd name="connsiteX1" fmla="*/ 1807380 w 4276478"/>
                <a:gd name="connsiteY1" fmla="*/ 175082 h 4244301"/>
                <a:gd name="connsiteX2" fmla="*/ 602693 w 4276478"/>
                <a:gd name="connsiteY2" fmla="*/ 436339 h 4244301"/>
                <a:gd name="connsiteX3" fmla="*/ 181779 w 4276478"/>
                <a:gd name="connsiteY3" fmla="*/ 625025 h 4244301"/>
                <a:gd name="connsiteX4" fmla="*/ 7608 w 4276478"/>
                <a:gd name="connsiteY4" fmla="*/ 1016911 h 4244301"/>
                <a:gd name="connsiteX5" fmla="*/ 65665 w 4276478"/>
                <a:gd name="connsiteY5" fmla="*/ 2003882 h 4244301"/>
                <a:gd name="connsiteX6" fmla="*/ 370465 w 4276478"/>
                <a:gd name="connsiteY6" fmla="*/ 3614968 h 4244301"/>
                <a:gd name="connsiteX7" fmla="*/ 1038122 w 4276478"/>
                <a:gd name="connsiteY7" fmla="*/ 3963310 h 4244301"/>
                <a:gd name="connsiteX8" fmla="*/ 1807377 w 4276478"/>
                <a:gd name="connsiteY8" fmla="*/ 3774625 h 4244301"/>
                <a:gd name="connsiteX9" fmla="*/ 2358921 w 4276478"/>
                <a:gd name="connsiteY9" fmla="*/ 3832682 h 4244301"/>
                <a:gd name="connsiteX10" fmla="*/ 3534578 w 4276478"/>
                <a:gd name="connsiteY10" fmla="*/ 4239083 h 4244301"/>
                <a:gd name="connsiteX11" fmla="*/ 3999036 w 4276478"/>
                <a:gd name="connsiteY11" fmla="*/ 3542397 h 4244301"/>
                <a:gd name="connsiteX12" fmla="*/ 4144179 w 4276478"/>
                <a:gd name="connsiteY12" fmla="*/ 3063425 h 4244301"/>
                <a:gd name="connsiteX13" fmla="*/ 4231265 w 4276478"/>
                <a:gd name="connsiteY13" fmla="*/ 2076454 h 4244301"/>
                <a:gd name="connsiteX14" fmla="*/ 4260293 w 4276478"/>
                <a:gd name="connsiteY14" fmla="*/ 1234625 h 4244301"/>
                <a:gd name="connsiteX15" fmla="*/ 4260293 w 4276478"/>
                <a:gd name="connsiteY15" fmla="*/ 436339 h 4244301"/>
                <a:gd name="connsiteX16" fmla="*/ 4057093 w 4276478"/>
                <a:gd name="connsiteY16" fmla="*/ 102511 h 4244301"/>
                <a:gd name="connsiteX17" fmla="*/ 3520065 w 4276478"/>
                <a:gd name="connsiteY17" fmla="*/ 911 h 4244301"/>
                <a:gd name="connsiteX18" fmla="*/ 3258808 w 4276478"/>
                <a:gd name="connsiteY18" fmla="*/ 146054 h 4244301"/>
                <a:gd name="connsiteX19" fmla="*/ 2954008 w 4276478"/>
                <a:gd name="connsiteY19" fmla="*/ 378282 h 4244301"/>
                <a:gd name="connsiteX0" fmla="*/ 2954008 w 4276478"/>
                <a:gd name="connsiteY0" fmla="*/ 378282 h 3965816"/>
                <a:gd name="connsiteX1" fmla="*/ 1807380 w 4276478"/>
                <a:gd name="connsiteY1" fmla="*/ 175082 h 3965816"/>
                <a:gd name="connsiteX2" fmla="*/ 602693 w 4276478"/>
                <a:gd name="connsiteY2" fmla="*/ 436339 h 3965816"/>
                <a:gd name="connsiteX3" fmla="*/ 181779 w 4276478"/>
                <a:gd name="connsiteY3" fmla="*/ 625025 h 3965816"/>
                <a:gd name="connsiteX4" fmla="*/ 7608 w 4276478"/>
                <a:gd name="connsiteY4" fmla="*/ 1016911 h 3965816"/>
                <a:gd name="connsiteX5" fmla="*/ 65665 w 4276478"/>
                <a:gd name="connsiteY5" fmla="*/ 2003882 h 3965816"/>
                <a:gd name="connsiteX6" fmla="*/ 370465 w 4276478"/>
                <a:gd name="connsiteY6" fmla="*/ 3614968 h 3965816"/>
                <a:gd name="connsiteX7" fmla="*/ 1038122 w 4276478"/>
                <a:gd name="connsiteY7" fmla="*/ 3963310 h 3965816"/>
                <a:gd name="connsiteX8" fmla="*/ 1807377 w 4276478"/>
                <a:gd name="connsiteY8" fmla="*/ 3774625 h 3965816"/>
                <a:gd name="connsiteX9" fmla="*/ 2358921 w 4276478"/>
                <a:gd name="connsiteY9" fmla="*/ 3832682 h 3965816"/>
                <a:gd name="connsiteX10" fmla="*/ 3229778 w 4276478"/>
                <a:gd name="connsiteY10" fmla="*/ 3339197 h 3965816"/>
                <a:gd name="connsiteX11" fmla="*/ 3999036 w 4276478"/>
                <a:gd name="connsiteY11" fmla="*/ 3542397 h 3965816"/>
                <a:gd name="connsiteX12" fmla="*/ 4144179 w 4276478"/>
                <a:gd name="connsiteY12" fmla="*/ 3063425 h 3965816"/>
                <a:gd name="connsiteX13" fmla="*/ 4231265 w 4276478"/>
                <a:gd name="connsiteY13" fmla="*/ 2076454 h 3965816"/>
                <a:gd name="connsiteX14" fmla="*/ 4260293 w 4276478"/>
                <a:gd name="connsiteY14" fmla="*/ 1234625 h 3965816"/>
                <a:gd name="connsiteX15" fmla="*/ 4260293 w 4276478"/>
                <a:gd name="connsiteY15" fmla="*/ 436339 h 3965816"/>
                <a:gd name="connsiteX16" fmla="*/ 4057093 w 4276478"/>
                <a:gd name="connsiteY16" fmla="*/ 102511 h 3965816"/>
                <a:gd name="connsiteX17" fmla="*/ 3520065 w 4276478"/>
                <a:gd name="connsiteY17" fmla="*/ 911 h 3965816"/>
                <a:gd name="connsiteX18" fmla="*/ 3258808 w 4276478"/>
                <a:gd name="connsiteY18" fmla="*/ 146054 h 3965816"/>
                <a:gd name="connsiteX19" fmla="*/ 2954008 w 4276478"/>
                <a:gd name="connsiteY19" fmla="*/ 378282 h 3965816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999036 w 4276478"/>
                <a:gd name="connsiteY11" fmla="*/ 3542397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781322 w 4276478"/>
                <a:gd name="connsiteY11" fmla="*/ 3092454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  <a:gd name="connsiteX0" fmla="*/ 2954008 w 4276478"/>
                <a:gd name="connsiteY0" fmla="*/ 378282 h 3966164"/>
                <a:gd name="connsiteX1" fmla="*/ 1807380 w 4276478"/>
                <a:gd name="connsiteY1" fmla="*/ 175082 h 3966164"/>
                <a:gd name="connsiteX2" fmla="*/ 602693 w 4276478"/>
                <a:gd name="connsiteY2" fmla="*/ 436339 h 3966164"/>
                <a:gd name="connsiteX3" fmla="*/ 181779 w 4276478"/>
                <a:gd name="connsiteY3" fmla="*/ 625025 h 3966164"/>
                <a:gd name="connsiteX4" fmla="*/ 7608 w 4276478"/>
                <a:gd name="connsiteY4" fmla="*/ 1016911 h 3966164"/>
                <a:gd name="connsiteX5" fmla="*/ 65665 w 4276478"/>
                <a:gd name="connsiteY5" fmla="*/ 2003882 h 3966164"/>
                <a:gd name="connsiteX6" fmla="*/ 370465 w 4276478"/>
                <a:gd name="connsiteY6" fmla="*/ 3614968 h 3966164"/>
                <a:gd name="connsiteX7" fmla="*/ 1038122 w 4276478"/>
                <a:gd name="connsiteY7" fmla="*/ 3963310 h 3966164"/>
                <a:gd name="connsiteX8" fmla="*/ 1807377 w 4276478"/>
                <a:gd name="connsiteY8" fmla="*/ 3774625 h 3966164"/>
                <a:gd name="connsiteX9" fmla="*/ 2358921 w 4276478"/>
                <a:gd name="connsiteY9" fmla="*/ 3673025 h 3966164"/>
                <a:gd name="connsiteX10" fmla="*/ 3229778 w 4276478"/>
                <a:gd name="connsiteY10" fmla="*/ 3339197 h 3966164"/>
                <a:gd name="connsiteX11" fmla="*/ 3839379 w 4276478"/>
                <a:gd name="connsiteY11" fmla="*/ 3252111 h 3966164"/>
                <a:gd name="connsiteX12" fmla="*/ 4144179 w 4276478"/>
                <a:gd name="connsiteY12" fmla="*/ 3063425 h 3966164"/>
                <a:gd name="connsiteX13" fmla="*/ 4231265 w 4276478"/>
                <a:gd name="connsiteY13" fmla="*/ 2076454 h 3966164"/>
                <a:gd name="connsiteX14" fmla="*/ 4260293 w 4276478"/>
                <a:gd name="connsiteY14" fmla="*/ 1234625 h 3966164"/>
                <a:gd name="connsiteX15" fmla="*/ 4260293 w 4276478"/>
                <a:gd name="connsiteY15" fmla="*/ 436339 h 3966164"/>
                <a:gd name="connsiteX16" fmla="*/ 4057093 w 4276478"/>
                <a:gd name="connsiteY16" fmla="*/ 102511 h 3966164"/>
                <a:gd name="connsiteX17" fmla="*/ 3520065 w 4276478"/>
                <a:gd name="connsiteY17" fmla="*/ 911 h 3966164"/>
                <a:gd name="connsiteX18" fmla="*/ 3258808 w 4276478"/>
                <a:gd name="connsiteY18" fmla="*/ 146054 h 3966164"/>
                <a:gd name="connsiteX19" fmla="*/ 2954008 w 4276478"/>
                <a:gd name="connsiteY19" fmla="*/ 378282 h 396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76478" h="3966164">
                  <a:moveTo>
                    <a:pt x="2954008" y="378282"/>
                  </a:moveTo>
                  <a:cubicBezTo>
                    <a:pt x="2712103" y="383120"/>
                    <a:pt x="2199266" y="165406"/>
                    <a:pt x="1807380" y="175082"/>
                  </a:cubicBezTo>
                  <a:cubicBezTo>
                    <a:pt x="1415494" y="184758"/>
                    <a:pt x="873626" y="361349"/>
                    <a:pt x="602693" y="436339"/>
                  </a:cubicBezTo>
                  <a:cubicBezTo>
                    <a:pt x="331760" y="511329"/>
                    <a:pt x="280960" y="528263"/>
                    <a:pt x="181779" y="625025"/>
                  </a:cubicBezTo>
                  <a:cubicBezTo>
                    <a:pt x="82598" y="721787"/>
                    <a:pt x="26960" y="787102"/>
                    <a:pt x="7608" y="1016911"/>
                  </a:cubicBezTo>
                  <a:cubicBezTo>
                    <a:pt x="-11744" y="1246720"/>
                    <a:pt x="5189" y="1570873"/>
                    <a:pt x="65665" y="2003882"/>
                  </a:cubicBezTo>
                  <a:cubicBezTo>
                    <a:pt x="126141" y="2436891"/>
                    <a:pt x="208389" y="3288397"/>
                    <a:pt x="370465" y="3614968"/>
                  </a:cubicBezTo>
                  <a:cubicBezTo>
                    <a:pt x="532541" y="3941539"/>
                    <a:pt x="798637" y="3936701"/>
                    <a:pt x="1038122" y="3963310"/>
                  </a:cubicBezTo>
                  <a:cubicBezTo>
                    <a:pt x="1277607" y="3989919"/>
                    <a:pt x="1587244" y="3823006"/>
                    <a:pt x="1807377" y="3774625"/>
                  </a:cubicBezTo>
                  <a:cubicBezTo>
                    <a:pt x="2027510" y="3726244"/>
                    <a:pt x="2044445" y="3735921"/>
                    <a:pt x="2358921" y="3673025"/>
                  </a:cubicBezTo>
                  <a:cubicBezTo>
                    <a:pt x="2949169" y="3494016"/>
                    <a:pt x="2983035" y="3409349"/>
                    <a:pt x="3229778" y="3339197"/>
                  </a:cubicBezTo>
                  <a:cubicBezTo>
                    <a:pt x="3476521" y="3269045"/>
                    <a:pt x="3527322" y="3298073"/>
                    <a:pt x="3839379" y="3252111"/>
                  </a:cubicBezTo>
                  <a:cubicBezTo>
                    <a:pt x="4151436" y="3206149"/>
                    <a:pt x="4078865" y="3259368"/>
                    <a:pt x="4144179" y="3063425"/>
                  </a:cubicBezTo>
                  <a:cubicBezTo>
                    <a:pt x="4209493" y="2867482"/>
                    <a:pt x="4211913" y="2381254"/>
                    <a:pt x="4231265" y="2076454"/>
                  </a:cubicBezTo>
                  <a:cubicBezTo>
                    <a:pt x="4250617" y="1771654"/>
                    <a:pt x="4255455" y="1507977"/>
                    <a:pt x="4260293" y="1234625"/>
                  </a:cubicBezTo>
                  <a:cubicBezTo>
                    <a:pt x="4265131" y="961273"/>
                    <a:pt x="4294160" y="625025"/>
                    <a:pt x="4260293" y="436339"/>
                  </a:cubicBezTo>
                  <a:cubicBezTo>
                    <a:pt x="4226426" y="247653"/>
                    <a:pt x="4180464" y="175082"/>
                    <a:pt x="4057093" y="102511"/>
                  </a:cubicBezTo>
                  <a:cubicBezTo>
                    <a:pt x="3933722" y="29940"/>
                    <a:pt x="3653113" y="-6346"/>
                    <a:pt x="3520065" y="911"/>
                  </a:cubicBezTo>
                  <a:cubicBezTo>
                    <a:pt x="3387018" y="8168"/>
                    <a:pt x="3343475" y="80740"/>
                    <a:pt x="3258808" y="146054"/>
                  </a:cubicBezTo>
                  <a:cubicBezTo>
                    <a:pt x="3164465" y="208949"/>
                    <a:pt x="3195913" y="373444"/>
                    <a:pt x="2954008" y="37828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4" name="Gruppieren 43"/>
            <p:cNvGrpSpPr/>
            <p:nvPr/>
          </p:nvGrpSpPr>
          <p:grpSpPr>
            <a:xfrm>
              <a:off x="5076056" y="3702732"/>
              <a:ext cx="1065792" cy="653835"/>
              <a:chOff x="4125688" y="5516732"/>
              <a:chExt cx="1065792" cy="653835"/>
            </a:xfrm>
          </p:grpSpPr>
          <p:sp>
            <p:nvSpPr>
              <p:cNvPr id="39" name="Bogen 3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Freihandform 4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5039566" y="1505267"/>
              <a:ext cx="1065792" cy="653835"/>
              <a:chOff x="4125688" y="5516732"/>
              <a:chExt cx="1065792" cy="653835"/>
            </a:xfrm>
          </p:grpSpPr>
          <p:sp>
            <p:nvSpPr>
              <p:cNvPr id="46" name="Bogen 45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46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/>
            <p:cNvGrpSpPr/>
            <p:nvPr/>
          </p:nvGrpSpPr>
          <p:grpSpPr>
            <a:xfrm>
              <a:off x="7685703" y="3004456"/>
              <a:ext cx="1065792" cy="653835"/>
              <a:chOff x="4125688" y="5516732"/>
              <a:chExt cx="1065792" cy="653835"/>
            </a:xfrm>
          </p:grpSpPr>
          <p:sp>
            <p:nvSpPr>
              <p:cNvPr id="49" name="Bogen 4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Freihandform 4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Freihandform 50"/>
            <p:cNvSpPr/>
            <p:nvPr/>
          </p:nvSpPr>
          <p:spPr>
            <a:xfrm>
              <a:off x="5834743" y="3361972"/>
              <a:ext cx="1335314" cy="440771"/>
            </a:xfrm>
            <a:custGeom>
              <a:avLst/>
              <a:gdLst>
                <a:gd name="connsiteX0" fmla="*/ 1335314 w 1335314"/>
                <a:gd name="connsiteY0" fmla="*/ 440771 h 440771"/>
                <a:gd name="connsiteX1" fmla="*/ 885371 w 1335314"/>
                <a:gd name="connsiteY1" fmla="*/ 5342 h 440771"/>
                <a:gd name="connsiteX2" fmla="*/ 0 w 1335314"/>
                <a:gd name="connsiteY2" fmla="*/ 237571 h 4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5314" h="440771">
                  <a:moveTo>
                    <a:pt x="1335314" y="440771"/>
                  </a:moveTo>
                  <a:cubicBezTo>
                    <a:pt x="1221618" y="239990"/>
                    <a:pt x="1107923" y="39209"/>
                    <a:pt x="885371" y="5342"/>
                  </a:cubicBezTo>
                  <a:cubicBezTo>
                    <a:pt x="662819" y="-28525"/>
                    <a:pt x="331409" y="104523"/>
                    <a:pt x="0" y="237571"/>
                  </a:cubicBezTo>
                </a:path>
              </a:pathLst>
            </a:custGeom>
            <a:noFill/>
            <a:ln w="762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313714" y="1451429"/>
              <a:ext cx="1814286" cy="1001787"/>
            </a:xfrm>
            <a:custGeom>
              <a:avLst/>
              <a:gdLst>
                <a:gd name="connsiteX0" fmla="*/ 1814286 w 1814286"/>
                <a:gd name="connsiteY0" fmla="*/ 0 h 1001787"/>
                <a:gd name="connsiteX1" fmla="*/ 1611086 w 1814286"/>
                <a:gd name="connsiteY1" fmla="*/ 493485 h 1001787"/>
                <a:gd name="connsiteX2" fmla="*/ 957943 w 1814286"/>
                <a:gd name="connsiteY2" fmla="*/ 1001485 h 1001787"/>
                <a:gd name="connsiteX3" fmla="*/ 0 w 1814286"/>
                <a:gd name="connsiteY3" fmla="*/ 420914 h 100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286" h="1001787">
                  <a:moveTo>
                    <a:pt x="1814286" y="0"/>
                  </a:moveTo>
                  <a:cubicBezTo>
                    <a:pt x="1784048" y="163285"/>
                    <a:pt x="1753810" y="326571"/>
                    <a:pt x="1611086" y="493485"/>
                  </a:cubicBezTo>
                  <a:cubicBezTo>
                    <a:pt x="1468362" y="660399"/>
                    <a:pt x="1226457" y="1013580"/>
                    <a:pt x="957943" y="1001485"/>
                  </a:cubicBezTo>
                  <a:cubicBezTo>
                    <a:pt x="689429" y="989390"/>
                    <a:pt x="193524" y="553962"/>
                    <a:pt x="0" y="420914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628116" y="1901371"/>
              <a:ext cx="700113" cy="1683658"/>
            </a:xfrm>
            <a:custGeom>
              <a:avLst/>
              <a:gdLst>
                <a:gd name="connsiteX0" fmla="*/ 700113 w 700113"/>
                <a:gd name="connsiteY0" fmla="*/ 0 h 1683658"/>
                <a:gd name="connsiteX1" fmla="*/ 17941 w 700113"/>
                <a:gd name="connsiteY1" fmla="*/ 769258 h 1683658"/>
                <a:gd name="connsiteX2" fmla="*/ 221141 w 700113"/>
                <a:gd name="connsiteY2" fmla="*/ 1683658 h 168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113" h="1683658">
                  <a:moveTo>
                    <a:pt x="700113" y="0"/>
                  </a:moveTo>
                  <a:cubicBezTo>
                    <a:pt x="398941" y="244324"/>
                    <a:pt x="97770" y="488648"/>
                    <a:pt x="17941" y="769258"/>
                  </a:cubicBezTo>
                  <a:cubicBezTo>
                    <a:pt x="-61888" y="1049868"/>
                    <a:pt x="146151" y="1398211"/>
                    <a:pt x="221141" y="16836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7170057" y="1509486"/>
              <a:ext cx="1031292" cy="2293257"/>
            </a:xfrm>
            <a:custGeom>
              <a:avLst/>
              <a:gdLst>
                <a:gd name="connsiteX0" fmla="*/ 0 w 1031292"/>
                <a:gd name="connsiteY0" fmla="*/ 2293257 h 2293257"/>
                <a:gd name="connsiteX1" fmla="*/ 246743 w 1031292"/>
                <a:gd name="connsiteY1" fmla="*/ 1553028 h 2293257"/>
                <a:gd name="connsiteX2" fmla="*/ 957943 w 1031292"/>
                <a:gd name="connsiteY2" fmla="*/ 1393371 h 2293257"/>
                <a:gd name="connsiteX3" fmla="*/ 972457 w 1031292"/>
                <a:gd name="connsiteY3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292" h="2293257">
                  <a:moveTo>
                    <a:pt x="0" y="2293257"/>
                  </a:moveTo>
                  <a:cubicBezTo>
                    <a:pt x="43543" y="1998133"/>
                    <a:pt x="87086" y="1703009"/>
                    <a:pt x="246743" y="1553028"/>
                  </a:cubicBezTo>
                  <a:cubicBezTo>
                    <a:pt x="406400" y="1403047"/>
                    <a:pt x="836991" y="1652209"/>
                    <a:pt x="957943" y="1393371"/>
                  </a:cubicBezTo>
                  <a:cubicBezTo>
                    <a:pt x="1078895" y="1134533"/>
                    <a:pt x="1025676" y="567266"/>
                    <a:pt x="97245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6081486" y="2075543"/>
              <a:ext cx="464457" cy="1436914"/>
            </a:xfrm>
            <a:custGeom>
              <a:avLst/>
              <a:gdLst>
                <a:gd name="connsiteX0" fmla="*/ 0 w 464457"/>
                <a:gd name="connsiteY0" fmla="*/ 1436914 h 1436914"/>
                <a:gd name="connsiteX1" fmla="*/ 464457 w 464457"/>
                <a:gd name="connsiteY1" fmla="*/ 0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4457" h="1436914">
                  <a:moveTo>
                    <a:pt x="0" y="1436914"/>
                  </a:moveTo>
                  <a:lnTo>
                    <a:pt x="464457" y="0"/>
                  </a:ln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6952343" y="2162629"/>
              <a:ext cx="1007737" cy="1335314"/>
            </a:xfrm>
            <a:custGeom>
              <a:avLst/>
              <a:gdLst>
                <a:gd name="connsiteX0" fmla="*/ 0 w 1007737"/>
                <a:gd name="connsiteY0" fmla="*/ 1335314 h 1335314"/>
                <a:gd name="connsiteX1" fmla="*/ 275771 w 1007737"/>
                <a:gd name="connsiteY1" fmla="*/ 696685 h 1335314"/>
                <a:gd name="connsiteX2" fmla="*/ 972457 w 1007737"/>
                <a:gd name="connsiteY2" fmla="*/ 188685 h 1335314"/>
                <a:gd name="connsiteX3" fmla="*/ 841828 w 1007737"/>
                <a:gd name="connsiteY3" fmla="*/ 0 h 133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737" h="1335314">
                  <a:moveTo>
                    <a:pt x="0" y="1335314"/>
                  </a:moveTo>
                  <a:cubicBezTo>
                    <a:pt x="56847" y="1111552"/>
                    <a:pt x="113695" y="887790"/>
                    <a:pt x="275771" y="696685"/>
                  </a:cubicBezTo>
                  <a:cubicBezTo>
                    <a:pt x="437847" y="505580"/>
                    <a:pt x="878114" y="304799"/>
                    <a:pt x="972457" y="188685"/>
                  </a:cubicBezTo>
                  <a:cubicBezTo>
                    <a:pt x="1066800" y="72571"/>
                    <a:pt x="954314" y="36285"/>
                    <a:pt x="841828" y="0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6850743" y="2494051"/>
              <a:ext cx="522514" cy="916806"/>
            </a:xfrm>
            <a:custGeom>
              <a:avLst/>
              <a:gdLst>
                <a:gd name="connsiteX0" fmla="*/ 0 w 522514"/>
                <a:gd name="connsiteY0" fmla="*/ 916806 h 916806"/>
                <a:gd name="connsiteX1" fmla="*/ 87086 w 522514"/>
                <a:gd name="connsiteY1" fmla="*/ 234635 h 916806"/>
                <a:gd name="connsiteX2" fmla="*/ 522514 w 522514"/>
                <a:gd name="connsiteY2" fmla="*/ 2406 h 9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916806">
                  <a:moveTo>
                    <a:pt x="0" y="916806"/>
                  </a:moveTo>
                  <a:cubicBezTo>
                    <a:pt x="0" y="651920"/>
                    <a:pt x="0" y="387035"/>
                    <a:pt x="87086" y="234635"/>
                  </a:cubicBezTo>
                  <a:cubicBezTo>
                    <a:pt x="174172" y="82235"/>
                    <a:pt x="425752" y="-16946"/>
                    <a:pt x="522514" y="240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>
              <a:off x="6037943" y="2148114"/>
              <a:ext cx="2177143" cy="611292"/>
            </a:xfrm>
            <a:custGeom>
              <a:avLst/>
              <a:gdLst>
                <a:gd name="connsiteX0" fmla="*/ 0 w 2177143"/>
                <a:gd name="connsiteY0" fmla="*/ 0 h 611292"/>
                <a:gd name="connsiteX1" fmla="*/ 682171 w 2177143"/>
                <a:gd name="connsiteY1" fmla="*/ 580572 h 611292"/>
                <a:gd name="connsiteX2" fmla="*/ 2177143 w 2177143"/>
                <a:gd name="connsiteY2" fmla="*/ 478972 h 61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7143" h="611292">
                  <a:moveTo>
                    <a:pt x="0" y="0"/>
                  </a:moveTo>
                  <a:cubicBezTo>
                    <a:pt x="159657" y="250371"/>
                    <a:pt x="319314" y="500743"/>
                    <a:pt x="682171" y="580572"/>
                  </a:cubicBezTo>
                  <a:cubicBezTo>
                    <a:pt x="1045028" y="660401"/>
                    <a:pt x="1611085" y="569686"/>
                    <a:pt x="2177143" y="478972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/>
            <p:cNvSpPr/>
            <p:nvPr/>
          </p:nvSpPr>
          <p:spPr>
            <a:xfrm>
              <a:off x="5646057" y="2565660"/>
              <a:ext cx="1930400" cy="438796"/>
            </a:xfrm>
            <a:custGeom>
              <a:avLst/>
              <a:gdLst>
                <a:gd name="connsiteX0" fmla="*/ 0 w 1872343"/>
                <a:gd name="connsiteY0" fmla="*/ 267434 h 267434"/>
                <a:gd name="connsiteX1" fmla="*/ 827315 w 1872343"/>
                <a:gd name="connsiteY1" fmla="*/ 6177 h 267434"/>
                <a:gd name="connsiteX2" fmla="*/ 1872343 w 1872343"/>
                <a:gd name="connsiteY2" fmla="*/ 107777 h 267434"/>
                <a:gd name="connsiteX0" fmla="*/ 0 w 1930400"/>
                <a:gd name="connsiteY0" fmla="*/ 25002 h 402373"/>
                <a:gd name="connsiteX1" fmla="*/ 885372 w 1930400"/>
                <a:gd name="connsiteY1" fmla="*/ 300773 h 402373"/>
                <a:gd name="connsiteX2" fmla="*/ 1930400 w 1930400"/>
                <a:gd name="connsiteY2" fmla="*/ 402373 h 402373"/>
                <a:gd name="connsiteX0" fmla="*/ 0 w 1930400"/>
                <a:gd name="connsiteY0" fmla="*/ 61425 h 438796"/>
                <a:gd name="connsiteX1" fmla="*/ 885372 w 1930400"/>
                <a:gd name="connsiteY1" fmla="*/ 337196 h 438796"/>
                <a:gd name="connsiteX2" fmla="*/ 1930400 w 1930400"/>
                <a:gd name="connsiteY2" fmla="*/ 438796 h 43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400" h="438796">
                  <a:moveTo>
                    <a:pt x="0" y="61425"/>
                  </a:moveTo>
                  <a:cubicBezTo>
                    <a:pt x="431800" y="-157499"/>
                    <a:pt x="563639" y="274301"/>
                    <a:pt x="885372" y="337196"/>
                  </a:cubicBezTo>
                  <a:cubicBezTo>
                    <a:pt x="1207105" y="400091"/>
                    <a:pt x="1563914" y="374691"/>
                    <a:pt x="1930400" y="438796"/>
                  </a:cubicBezTo>
                </a:path>
              </a:pathLst>
            </a:custGeom>
            <a:noFill/>
            <a:ln w="254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5631543" y="2815772"/>
              <a:ext cx="1683656" cy="420914"/>
            </a:xfrm>
            <a:custGeom>
              <a:avLst/>
              <a:gdLst>
                <a:gd name="connsiteX0" fmla="*/ 0 w 1538514"/>
                <a:gd name="connsiteY0" fmla="*/ 45574 h 103631"/>
                <a:gd name="connsiteX1" fmla="*/ 812800 w 1538514"/>
                <a:gd name="connsiteY1" fmla="*/ 2031 h 103631"/>
                <a:gd name="connsiteX2" fmla="*/ 1538514 w 1538514"/>
                <a:gd name="connsiteY2" fmla="*/ 103631 h 103631"/>
                <a:gd name="connsiteX0" fmla="*/ 0 w 1640114"/>
                <a:gd name="connsiteY0" fmla="*/ 1400 h 523914"/>
                <a:gd name="connsiteX1" fmla="*/ 914400 w 1640114"/>
                <a:gd name="connsiteY1" fmla="*/ 422314 h 523914"/>
                <a:gd name="connsiteX2" fmla="*/ 1640114 w 1640114"/>
                <a:gd name="connsiteY2" fmla="*/ 523914 h 523914"/>
                <a:gd name="connsiteX0" fmla="*/ 0 w 1640114"/>
                <a:gd name="connsiteY0" fmla="*/ 0 h 522514"/>
                <a:gd name="connsiteX1" fmla="*/ 914400 w 1640114"/>
                <a:gd name="connsiteY1" fmla="*/ 420914 h 522514"/>
                <a:gd name="connsiteX2" fmla="*/ 1640114 w 1640114"/>
                <a:gd name="connsiteY2" fmla="*/ 522514 h 522514"/>
                <a:gd name="connsiteX0" fmla="*/ 0 w 1683656"/>
                <a:gd name="connsiteY0" fmla="*/ 0 h 444056"/>
                <a:gd name="connsiteX1" fmla="*/ 914400 w 1683656"/>
                <a:gd name="connsiteY1" fmla="*/ 420914 h 444056"/>
                <a:gd name="connsiteX2" fmla="*/ 1683656 w 1683656"/>
                <a:gd name="connsiteY2" fmla="*/ 420914 h 444056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290285 h 420914"/>
                <a:gd name="connsiteX2" fmla="*/ 1683656 w 1683656"/>
                <a:gd name="connsiteY2" fmla="*/ 420914 h 420914"/>
                <a:gd name="connsiteX0" fmla="*/ 0 w 1683656"/>
                <a:gd name="connsiteY0" fmla="*/ 0 h 420914"/>
                <a:gd name="connsiteX1" fmla="*/ 914400 w 1683656"/>
                <a:gd name="connsiteY1" fmla="*/ 333828 h 420914"/>
                <a:gd name="connsiteX2" fmla="*/ 1683656 w 1683656"/>
                <a:gd name="connsiteY2" fmla="*/ 420914 h 42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3656" h="420914">
                  <a:moveTo>
                    <a:pt x="0" y="0"/>
                  </a:moveTo>
                  <a:cubicBezTo>
                    <a:pt x="307218" y="582990"/>
                    <a:pt x="503163" y="307219"/>
                    <a:pt x="914400" y="333828"/>
                  </a:cubicBezTo>
                  <a:cubicBezTo>
                    <a:pt x="1325637" y="360437"/>
                    <a:pt x="1449008" y="374952"/>
                    <a:pt x="1683656" y="420914"/>
                  </a:cubicBezTo>
                </a:path>
              </a:pathLst>
            </a:cu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448222" y="2220686"/>
              <a:ext cx="324581" cy="1146628"/>
            </a:xfrm>
            <a:custGeom>
              <a:avLst/>
              <a:gdLst>
                <a:gd name="connsiteX0" fmla="*/ 83207 w 324581"/>
                <a:gd name="connsiteY0" fmla="*/ 1146628 h 1146628"/>
                <a:gd name="connsiteX1" fmla="*/ 10635 w 324581"/>
                <a:gd name="connsiteY1" fmla="*/ 725714 h 1146628"/>
                <a:gd name="connsiteX2" fmla="*/ 286407 w 324581"/>
                <a:gd name="connsiteY2" fmla="*/ 406400 h 1146628"/>
                <a:gd name="connsiteX3" fmla="*/ 315435 w 324581"/>
                <a:gd name="connsiteY3" fmla="*/ 0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581" h="1146628">
                  <a:moveTo>
                    <a:pt x="83207" y="1146628"/>
                  </a:moveTo>
                  <a:cubicBezTo>
                    <a:pt x="29987" y="997856"/>
                    <a:pt x="-23232" y="849085"/>
                    <a:pt x="10635" y="725714"/>
                  </a:cubicBezTo>
                  <a:cubicBezTo>
                    <a:pt x="44502" y="602343"/>
                    <a:pt x="235607" y="527352"/>
                    <a:pt x="286407" y="406400"/>
                  </a:cubicBezTo>
                  <a:cubicBezTo>
                    <a:pt x="337207" y="285448"/>
                    <a:pt x="326321" y="142724"/>
                    <a:pt x="315435" y="0"/>
                  </a:cubicBezTo>
                </a:path>
              </a:pathLst>
            </a:custGeom>
            <a:noFill/>
            <a:ln w="76200">
              <a:solidFill>
                <a:srgbClr val="C864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6634659" y="3469108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FF00"/>
                  </a:solidFill>
                </a:rPr>
                <a:t>f</a:t>
              </a:r>
              <a:endParaRPr lang="de-DE" sz="2400" dirty="0">
                <a:solidFill>
                  <a:srgbClr val="00FF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126461" y="2012415"/>
              <a:ext cx="43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g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163502" y="4020994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00C0"/>
                  </a:solidFill>
                  <a:latin typeface="Lucida Sans Unicode" pitchFamily="34" charset="0"/>
                  <a:cs typeface="Lucida Sans Unicode" pitchFamily="34" charset="0"/>
                </a:rPr>
                <a:t>H(•,t)</a:t>
              </a:r>
              <a:endParaRPr lang="de-DE" sz="2400" dirty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307508" y="4492652"/>
              <a:ext cx="1446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latin typeface="Lucida Sans Unicode" pitchFamily="34" charset="0"/>
                  <a:cs typeface="Lucida Sans Unicode" pitchFamily="34" charset="0"/>
                </a:rPr>
                <a:t>H(X</a:t>
              </a:r>
              <a:r>
                <a:rPr lang="de-DE" sz="2800" b="1" dirty="0" smtClean="0">
                  <a:latin typeface="Lucida Sans Unicode"/>
                  <a:cs typeface="Lucida Sans Unicode"/>
                </a:rPr>
                <a:t>×I)</a:t>
              </a:r>
              <a:endParaRPr lang="de-DE" sz="2800" b="1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850146" y="5406661"/>
              <a:ext cx="43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latin typeface="Lucida Sans Unicode" pitchFamily="34" charset="0"/>
                  <a:cs typeface="Lucida Sans Unicode" pitchFamily="34" charset="0"/>
                </a:rPr>
                <a:t>H</a:t>
              </a:r>
              <a:endParaRPr lang="de-DE" sz="3600" dirty="0">
                <a:solidFill>
                  <a:srgbClr val="00FF00"/>
                </a:solidFill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702631" y="1434916"/>
              <a:ext cx="1209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C8648C"/>
                  </a:solidFill>
                  <a:latin typeface="Lucida Sans Unicode" pitchFamily="34" charset="0"/>
                  <a:cs typeface="Lucida Sans Unicode" pitchFamily="34" charset="0"/>
                </a:rPr>
                <a:t>H(x,•)</a:t>
              </a:r>
              <a:endParaRPr lang="de-DE" sz="2400" dirty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43841" y="2734274"/>
              <a:ext cx="5914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 smtClean="0"/>
                <a:t>Y</a:t>
              </a:r>
              <a:endParaRPr lang="de-DE" sz="4000" b="1" dirty="0"/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 flipV="1">
              <a:off x="5963658" y="3208501"/>
              <a:ext cx="350056" cy="796563"/>
            </a:xfrm>
            <a:prstGeom prst="straightConnector1">
              <a:avLst/>
            </a:prstGeom>
            <a:ln w="25400">
              <a:solidFill>
                <a:srgbClr val="000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ihandform 77"/>
            <p:cNvSpPr/>
            <p:nvPr/>
          </p:nvSpPr>
          <p:spPr>
            <a:xfrm>
              <a:off x="6597641" y="1843314"/>
              <a:ext cx="514360" cy="760638"/>
            </a:xfrm>
            <a:custGeom>
              <a:avLst/>
              <a:gdLst>
                <a:gd name="connsiteX0" fmla="*/ 454153 w 454153"/>
                <a:gd name="connsiteY0" fmla="*/ 0 h 1477400"/>
                <a:gd name="connsiteX1" fmla="*/ 18724 w 454153"/>
                <a:gd name="connsiteY1" fmla="*/ 1262743 h 1477400"/>
                <a:gd name="connsiteX2" fmla="*/ 120324 w 454153"/>
                <a:gd name="connsiteY2" fmla="*/ 1465943 h 147740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31760 w 531760"/>
                <a:gd name="connsiteY0" fmla="*/ 0 h 757480"/>
                <a:gd name="connsiteX1" fmla="*/ 23760 w 531760"/>
                <a:gd name="connsiteY1" fmla="*/ 551543 h 757480"/>
                <a:gd name="connsiteX2" fmla="*/ 125360 w 531760"/>
                <a:gd name="connsiteY2" fmla="*/ 754743 h 757480"/>
                <a:gd name="connsiteX0" fmla="*/ 514360 w 514360"/>
                <a:gd name="connsiteY0" fmla="*/ 0 h 760638"/>
                <a:gd name="connsiteX1" fmla="*/ 6360 w 514360"/>
                <a:gd name="connsiteY1" fmla="*/ 551543 h 760638"/>
                <a:gd name="connsiteX2" fmla="*/ 107960 w 514360"/>
                <a:gd name="connsiteY2" fmla="*/ 754743 h 76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360" h="760638">
                  <a:moveTo>
                    <a:pt x="514360" y="0"/>
                  </a:moveTo>
                  <a:cubicBezTo>
                    <a:pt x="-38393" y="160866"/>
                    <a:pt x="30551" y="353181"/>
                    <a:pt x="6360" y="551543"/>
                  </a:cubicBezTo>
                  <a:cubicBezTo>
                    <a:pt x="-17831" y="749905"/>
                    <a:pt x="29341" y="775305"/>
                    <a:pt x="107960" y="754743"/>
                  </a:cubicBezTo>
                </a:path>
              </a:pathLst>
            </a:custGeom>
            <a:ln w="25400">
              <a:solidFill>
                <a:srgbClr val="C8648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reihandform 80"/>
            <p:cNvSpPr/>
            <p:nvPr/>
          </p:nvSpPr>
          <p:spPr>
            <a:xfrm>
              <a:off x="7560756" y="2815771"/>
              <a:ext cx="349530" cy="1698171"/>
            </a:xfrm>
            <a:custGeom>
              <a:avLst/>
              <a:gdLst>
                <a:gd name="connsiteX0" fmla="*/ 368242 w 368242"/>
                <a:gd name="connsiteY0" fmla="*/ 1596572 h 1596572"/>
                <a:gd name="connsiteX1" fmla="*/ 310185 w 368242"/>
                <a:gd name="connsiteY1" fmla="*/ 1277258 h 1596572"/>
                <a:gd name="connsiteX2" fmla="*/ 19899 w 368242"/>
                <a:gd name="connsiteY2" fmla="*/ 391886 h 1596572"/>
                <a:gd name="connsiteX3" fmla="*/ 48927 w 368242"/>
                <a:gd name="connsiteY3" fmla="*/ 0 h 1596572"/>
                <a:gd name="connsiteX0" fmla="*/ 353208 w 353208"/>
                <a:gd name="connsiteY0" fmla="*/ 1669143 h 1669143"/>
                <a:gd name="connsiteX1" fmla="*/ 295151 w 353208"/>
                <a:gd name="connsiteY1" fmla="*/ 1349829 h 1669143"/>
                <a:gd name="connsiteX2" fmla="*/ 4865 w 353208"/>
                <a:gd name="connsiteY2" fmla="*/ 464457 h 1669143"/>
                <a:gd name="connsiteX3" fmla="*/ 120979 w 353208"/>
                <a:gd name="connsiteY3" fmla="*/ 0 h 1669143"/>
                <a:gd name="connsiteX0" fmla="*/ 349530 w 349530"/>
                <a:gd name="connsiteY0" fmla="*/ 1698171 h 1698171"/>
                <a:gd name="connsiteX1" fmla="*/ 291473 w 349530"/>
                <a:gd name="connsiteY1" fmla="*/ 1378857 h 1698171"/>
                <a:gd name="connsiteX2" fmla="*/ 1187 w 349530"/>
                <a:gd name="connsiteY2" fmla="*/ 493485 h 1698171"/>
                <a:gd name="connsiteX3" fmla="*/ 189873 w 349530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30" h="1698171">
                  <a:moveTo>
                    <a:pt x="349530" y="1698171"/>
                  </a:moveTo>
                  <a:cubicBezTo>
                    <a:pt x="349530" y="1638904"/>
                    <a:pt x="349530" y="1579638"/>
                    <a:pt x="291473" y="1378857"/>
                  </a:cubicBezTo>
                  <a:cubicBezTo>
                    <a:pt x="233416" y="1178076"/>
                    <a:pt x="18120" y="723294"/>
                    <a:pt x="1187" y="493485"/>
                  </a:cubicBezTo>
                  <a:cubicBezTo>
                    <a:pt x="-15746" y="263676"/>
                    <a:pt x="153587" y="89505"/>
                    <a:pt x="1898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3106057" y="4368800"/>
              <a:ext cx="1988457" cy="1037861"/>
            </a:xfrm>
            <a:custGeom>
              <a:avLst/>
              <a:gdLst>
                <a:gd name="connsiteX0" fmla="*/ 0 w 1988457"/>
                <a:gd name="connsiteY0" fmla="*/ 0 h 1037861"/>
                <a:gd name="connsiteX1" fmla="*/ 609600 w 1988457"/>
                <a:gd name="connsiteY1" fmla="*/ 899886 h 1037861"/>
                <a:gd name="connsiteX2" fmla="*/ 1436914 w 1988457"/>
                <a:gd name="connsiteY2" fmla="*/ 1001486 h 1037861"/>
                <a:gd name="connsiteX3" fmla="*/ 1988457 w 1988457"/>
                <a:gd name="connsiteY3" fmla="*/ 566057 h 103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457" h="1037861">
                  <a:moveTo>
                    <a:pt x="0" y="0"/>
                  </a:moveTo>
                  <a:cubicBezTo>
                    <a:pt x="185057" y="366486"/>
                    <a:pt x="370114" y="732972"/>
                    <a:pt x="609600" y="899886"/>
                  </a:cubicBezTo>
                  <a:cubicBezTo>
                    <a:pt x="849086" y="1066800"/>
                    <a:pt x="1207105" y="1057124"/>
                    <a:pt x="1436914" y="1001486"/>
                  </a:cubicBezTo>
                  <a:cubicBezTo>
                    <a:pt x="1666724" y="945848"/>
                    <a:pt x="1898952" y="631371"/>
                    <a:pt x="1988457" y="566057"/>
                  </a:cubicBezTo>
                </a:path>
              </a:pathLst>
            </a:custGeom>
            <a:noFill/>
            <a:ln w="101600" cmpd="sng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54541" y="922767"/>
            <a:ext cx="8237939" cy="4260847"/>
            <a:chOff x="654541" y="922767"/>
            <a:chExt cx="8237939" cy="4260847"/>
          </a:xfrm>
        </p:grpSpPr>
        <p:sp>
          <p:nvSpPr>
            <p:cNvPr id="3" name="Ellipse 2"/>
            <p:cNvSpPr/>
            <p:nvPr/>
          </p:nvSpPr>
          <p:spPr>
            <a:xfrm>
              <a:off x="5210629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28" y="4391526"/>
                  <a:ext cx="801531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737954" y="922767"/>
              <a:ext cx="0" cy="4260847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620614" y="3096759"/>
              <a:ext cx="4271866" cy="0"/>
            </a:xfrm>
            <a:prstGeom prst="line">
              <a:avLst/>
            </a:prstGeom>
            <a:noFill/>
            <a:ln w="63500">
              <a:solidFill>
                <a:schemeClr val="accent1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480000" flipH="1" flipV="1">
              <a:off x="8234965" y="3140968"/>
              <a:ext cx="9443" cy="144016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923928" y="692696"/>
            <a:ext cx="3096344" cy="2592288"/>
            <a:chOff x="3923928" y="692696"/>
            <a:chExt cx="3096344" cy="2592288"/>
          </a:xfrm>
        </p:grpSpPr>
        <p:sp>
          <p:nvSpPr>
            <p:cNvPr id="2" name="Ellipse 1"/>
            <p:cNvSpPr/>
            <p:nvPr/>
          </p:nvSpPr>
          <p:spPr>
            <a:xfrm>
              <a:off x="4427984" y="692696"/>
              <a:ext cx="2592288" cy="2592288"/>
            </a:xfrm>
            <a:prstGeom prst="ellips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Kreuz 2"/>
            <p:cNvSpPr/>
            <p:nvPr/>
          </p:nvSpPr>
          <p:spPr>
            <a:xfrm rot="2700000">
              <a:off x="5201540" y="2186331"/>
              <a:ext cx="258206" cy="258206"/>
            </a:xfrm>
            <a:prstGeom prst="plus">
              <a:avLst>
                <a:gd name="adj" fmla="val 4112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436096" y="1988840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</a:t>
              </a:r>
              <a:endParaRPr lang="de-DE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23928" y="692696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</a:rPr>
                <a:t>n=2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</a:t>
            </a:r>
            <a:r>
              <a:rPr lang="de-DE" sz="2400" dirty="0" smtClean="0">
                <a:solidFill>
                  <a:srgbClr val="FF0000"/>
                </a:solidFill>
              </a:rPr>
              <a:t>=(0,0,1</a:t>
            </a:r>
            <a:r>
              <a:rPr lang="de-DE" sz="2400" dirty="0" smtClean="0">
                <a:solidFill>
                  <a:srgbClr val="FF0000"/>
                </a:solidFill>
              </a:rPr>
              <a:t>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19029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220072" y="234888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342693" y="436510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2342693" y="213285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347864" y="165606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916843" y="176410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9" y="271745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639" y="278177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986353" y="390344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076057" y="176472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076058" y="407271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968600" y="4077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3185003" y="253398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863588" y="405215"/>
            <a:ext cx="7760690" cy="5890005"/>
            <a:chOff x="863588" y="405215"/>
            <a:chExt cx="7760690" cy="5890005"/>
          </a:xfrm>
        </p:grpSpPr>
        <p:sp>
          <p:nvSpPr>
            <p:cNvPr id="43" name="Ellipse 42"/>
            <p:cNvSpPr/>
            <p:nvPr/>
          </p:nvSpPr>
          <p:spPr>
            <a:xfrm>
              <a:off x="4470614" y="3177976"/>
              <a:ext cx="2794514" cy="2595248"/>
            </a:xfrm>
            <a:prstGeom prst="ellipse">
              <a:avLst/>
            </a:prstGeom>
            <a:pattFill prst="pct20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winkelte Verbindung 2"/>
            <p:cNvCxnSpPr/>
            <p:nvPr/>
          </p:nvCxnSpPr>
          <p:spPr>
            <a:xfrm>
              <a:off x="863588" y="405215"/>
              <a:ext cx="7596844" cy="5890005"/>
            </a:xfrm>
            <a:prstGeom prst="bentConnector3">
              <a:avLst>
                <a:gd name="adj1" fmla="val 32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1043608" y="405215"/>
              <a:ext cx="1766611" cy="1323439"/>
              <a:chOff x="552740" y="5071463"/>
              <a:chExt cx="1766611" cy="1323439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2740" y="5241394"/>
                <a:ext cx="1766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X=ℝ</a:t>
                </a:r>
                <a:endParaRPr lang="de-DE" sz="40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634404" y="5071463"/>
                <a:ext cx="4680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4000" dirty="0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1812944" y="1682326"/>
              <a:ext cx="4176464" cy="4176464"/>
            </a:xfrm>
            <a:prstGeom prst="ellipse">
              <a:avLst/>
            </a:prstGeom>
            <a:noFill/>
            <a:ln w="63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02462" y="1214274"/>
              <a:ext cx="798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A=S</a:t>
              </a:r>
              <a:endParaRPr lang="de-DE" sz="24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77140" y="115156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1</a:t>
              </a:r>
              <a:endParaRPr lang="de-DE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086413" y="3193334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5671107" y="3177976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 rot="8095744">
              <a:off x="1917007" y="3384367"/>
              <a:ext cx="884581" cy="2293258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81" h="2293258">
                  <a:moveTo>
                    <a:pt x="812800" y="0"/>
                  </a:moveTo>
                  <a:cubicBezTo>
                    <a:pt x="907142" y="443895"/>
                    <a:pt x="919238" y="880533"/>
                    <a:pt x="783771" y="1262743"/>
                  </a:cubicBezTo>
                  <a:cubicBezTo>
                    <a:pt x="648304" y="1644953"/>
                    <a:pt x="413657" y="2001762"/>
                    <a:pt x="0" y="2293258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/>
            <p:cNvSpPr/>
            <p:nvPr/>
          </p:nvSpPr>
          <p:spPr>
            <a:xfrm rot="14060187">
              <a:off x="4962760" y="5159641"/>
              <a:ext cx="508300" cy="377562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300" h="377562">
                  <a:moveTo>
                    <a:pt x="301" y="348534"/>
                  </a:moveTo>
                  <a:cubicBezTo>
                    <a:pt x="-6957" y="81229"/>
                    <a:pt x="118834" y="-4647"/>
                    <a:pt x="203500" y="191"/>
                  </a:cubicBezTo>
                  <a:cubicBezTo>
                    <a:pt x="288166" y="5029"/>
                    <a:pt x="472014" y="28008"/>
                    <a:pt x="508300" y="377562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/>
            <p:cNvSpPr/>
            <p:nvPr/>
          </p:nvSpPr>
          <p:spPr>
            <a:xfrm rot="795472">
              <a:off x="1553419" y="3306491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 rot="8063698">
              <a:off x="2531967" y="5305485"/>
              <a:ext cx="519049" cy="362215"/>
            </a:xfrm>
            <a:custGeom>
              <a:avLst/>
              <a:gdLst>
                <a:gd name="connsiteX0" fmla="*/ 783772 w 837533"/>
                <a:gd name="connsiteY0" fmla="*/ 0 h 2249715"/>
                <a:gd name="connsiteX1" fmla="*/ 754743 w 837533"/>
                <a:gd name="connsiteY1" fmla="*/ 1262743 h 2249715"/>
                <a:gd name="connsiteX2" fmla="*/ 0 w 837533"/>
                <a:gd name="connsiteY2" fmla="*/ 2249715 h 2249715"/>
                <a:gd name="connsiteX0" fmla="*/ 740229 w 791140"/>
                <a:gd name="connsiteY0" fmla="*/ 0 h 2278744"/>
                <a:gd name="connsiteX1" fmla="*/ 711200 w 791140"/>
                <a:gd name="connsiteY1" fmla="*/ 1262743 h 2278744"/>
                <a:gd name="connsiteX2" fmla="*/ 0 w 791140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740229 w 807721"/>
                <a:gd name="connsiteY0" fmla="*/ 0 h 2278744"/>
                <a:gd name="connsiteX1" fmla="*/ 711200 w 807721"/>
                <a:gd name="connsiteY1" fmla="*/ 1262743 h 2278744"/>
                <a:gd name="connsiteX2" fmla="*/ 0 w 807721"/>
                <a:gd name="connsiteY2" fmla="*/ 2278744 h 2278744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812800 w 884581"/>
                <a:gd name="connsiteY0" fmla="*/ 0 h 2293258"/>
                <a:gd name="connsiteX1" fmla="*/ 783771 w 884581"/>
                <a:gd name="connsiteY1" fmla="*/ 1262743 h 2293258"/>
                <a:gd name="connsiteX2" fmla="*/ 0 w 884581"/>
                <a:gd name="connsiteY2" fmla="*/ 2293258 h 2293258"/>
                <a:gd name="connsiteX0" fmla="*/ 0 w 1846937"/>
                <a:gd name="connsiteY0" fmla="*/ 527394 h 1035395"/>
                <a:gd name="connsiteX1" fmla="*/ 1814285 w 1846937"/>
                <a:gd name="connsiteY1" fmla="*/ 4880 h 1035395"/>
                <a:gd name="connsiteX2" fmla="*/ 1030514 w 1846937"/>
                <a:gd name="connsiteY2" fmla="*/ 1035395 h 1035395"/>
                <a:gd name="connsiteX0" fmla="*/ 0 w 1123948"/>
                <a:gd name="connsiteY0" fmla="*/ 267668 h 775669"/>
                <a:gd name="connsiteX1" fmla="*/ 188685 w 1123948"/>
                <a:gd name="connsiteY1" fmla="*/ 6411 h 775669"/>
                <a:gd name="connsiteX2" fmla="*/ 1030514 w 1123948"/>
                <a:gd name="connsiteY2" fmla="*/ 775669 h 775669"/>
                <a:gd name="connsiteX0" fmla="*/ 0 w 581663"/>
                <a:gd name="connsiteY0" fmla="*/ 268332 h 415649"/>
                <a:gd name="connsiteX1" fmla="*/ 188685 w 581663"/>
                <a:gd name="connsiteY1" fmla="*/ 7075 h 415649"/>
                <a:gd name="connsiteX2" fmla="*/ 435428 w 581663"/>
                <a:gd name="connsiteY2" fmla="*/ 239304 h 415649"/>
                <a:gd name="connsiteX0" fmla="*/ 0 w 435428"/>
                <a:gd name="connsiteY0" fmla="*/ 300719 h 448036"/>
                <a:gd name="connsiteX1" fmla="*/ 188685 w 435428"/>
                <a:gd name="connsiteY1" fmla="*/ 39462 h 448036"/>
                <a:gd name="connsiteX2" fmla="*/ 435428 w 435428"/>
                <a:gd name="connsiteY2" fmla="*/ 271691 h 448036"/>
                <a:gd name="connsiteX0" fmla="*/ 0 w 435639"/>
                <a:gd name="connsiteY0" fmla="*/ 261363 h 408680"/>
                <a:gd name="connsiteX1" fmla="*/ 188685 w 435639"/>
                <a:gd name="connsiteY1" fmla="*/ 106 h 408680"/>
                <a:gd name="connsiteX2" fmla="*/ 435428 w 435639"/>
                <a:gd name="connsiteY2" fmla="*/ 232335 h 408680"/>
                <a:gd name="connsiteX0" fmla="*/ 0 w 929286"/>
                <a:gd name="connsiteY0" fmla="*/ 727347 h 834376"/>
                <a:gd name="connsiteX1" fmla="*/ 682170 w 929286"/>
                <a:gd name="connsiteY1" fmla="*/ 16147 h 834376"/>
                <a:gd name="connsiteX2" fmla="*/ 928913 w 929286"/>
                <a:gd name="connsiteY2" fmla="*/ 248376 h 834376"/>
                <a:gd name="connsiteX0" fmla="*/ 0 w 929286"/>
                <a:gd name="connsiteY0" fmla="*/ 727347 h 727347"/>
                <a:gd name="connsiteX1" fmla="*/ 682170 w 929286"/>
                <a:gd name="connsiteY1" fmla="*/ 16147 h 727347"/>
                <a:gd name="connsiteX2" fmla="*/ 928913 w 929286"/>
                <a:gd name="connsiteY2" fmla="*/ 248376 h 727347"/>
                <a:gd name="connsiteX0" fmla="*/ 0 w 1524063"/>
                <a:gd name="connsiteY0" fmla="*/ 714829 h 801915"/>
                <a:gd name="connsiteX1" fmla="*/ 682170 w 1524063"/>
                <a:gd name="connsiteY1" fmla="*/ 3629 h 801915"/>
                <a:gd name="connsiteX2" fmla="*/ 1523998 w 1524063"/>
                <a:gd name="connsiteY2" fmla="*/ 801915 h 801915"/>
                <a:gd name="connsiteX0" fmla="*/ 0 w 1248333"/>
                <a:gd name="connsiteY0" fmla="*/ 715554 h 817154"/>
                <a:gd name="connsiteX1" fmla="*/ 682170 w 1248333"/>
                <a:gd name="connsiteY1" fmla="*/ 4354 h 817154"/>
                <a:gd name="connsiteX2" fmla="*/ 1248227 w 1248333"/>
                <a:gd name="connsiteY2" fmla="*/ 817154 h 817154"/>
                <a:gd name="connsiteX0" fmla="*/ 0 w 1276196"/>
                <a:gd name="connsiteY0" fmla="*/ 715554 h 817154"/>
                <a:gd name="connsiteX1" fmla="*/ 682170 w 1276196"/>
                <a:gd name="connsiteY1" fmla="*/ 4354 h 817154"/>
                <a:gd name="connsiteX2" fmla="*/ 1248227 w 1276196"/>
                <a:gd name="connsiteY2" fmla="*/ 817154 h 817154"/>
                <a:gd name="connsiteX0" fmla="*/ 0 w 1276196"/>
                <a:gd name="connsiteY0" fmla="*/ 713456 h 771513"/>
                <a:gd name="connsiteX1" fmla="*/ 682170 w 1276196"/>
                <a:gd name="connsiteY1" fmla="*/ 2256 h 771513"/>
                <a:gd name="connsiteX2" fmla="*/ 1248227 w 1276196"/>
                <a:gd name="connsiteY2" fmla="*/ 771513 h 771513"/>
                <a:gd name="connsiteX0" fmla="*/ 0 w 1252556"/>
                <a:gd name="connsiteY0" fmla="*/ 713456 h 771513"/>
                <a:gd name="connsiteX1" fmla="*/ 682170 w 1252556"/>
                <a:gd name="connsiteY1" fmla="*/ 2256 h 771513"/>
                <a:gd name="connsiteX2" fmla="*/ 1248227 w 1252556"/>
                <a:gd name="connsiteY2" fmla="*/ 771513 h 771513"/>
                <a:gd name="connsiteX0" fmla="*/ 0 w 1151958"/>
                <a:gd name="connsiteY0" fmla="*/ 776435 h 776435"/>
                <a:gd name="connsiteX1" fmla="*/ 682170 w 1151958"/>
                <a:gd name="connsiteY1" fmla="*/ 65235 h 776435"/>
                <a:gd name="connsiteX2" fmla="*/ 1146627 w 1151958"/>
                <a:gd name="connsiteY2" fmla="*/ 457120 h 776435"/>
                <a:gd name="connsiteX0" fmla="*/ 0 w 1149552"/>
                <a:gd name="connsiteY0" fmla="*/ 723088 h 723088"/>
                <a:gd name="connsiteX1" fmla="*/ 682170 w 1149552"/>
                <a:gd name="connsiteY1" fmla="*/ 11888 h 723088"/>
                <a:gd name="connsiteX2" fmla="*/ 1146627 w 1149552"/>
                <a:gd name="connsiteY2" fmla="*/ 403773 h 723088"/>
                <a:gd name="connsiteX0" fmla="*/ 0 w 742673"/>
                <a:gd name="connsiteY0" fmla="*/ 457653 h 486681"/>
                <a:gd name="connsiteX1" fmla="*/ 275770 w 742673"/>
                <a:gd name="connsiteY1" fmla="*/ 94796 h 486681"/>
                <a:gd name="connsiteX2" fmla="*/ 740227 w 742673"/>
                <a:gd name="connsiteY2" fmla="*/ 486681 h 486681"/>
                <a:gd name="connsiteX0" fmla="*/ 0 w 742673"/>
                <a:gd name="connsiteY0" fmla="*/ 364405 h 393433"/>
                <a:gd name="connsiteX1" fmla="*/ 275770 w 742673"/>
                <a:gd name="connsiteY1" fmla="*/ 1548 h 393433"/>
                <a:gd name="connsiteX2" fmla="*/ 740227 w 742673"/>
                <a:gd name="connsiteY2" fmla="*/ 393433 h 393433"/>
                <a:gd name="connsiteX0" fmla="*/ 0 w 829848"/>
                <a:gd name="connsiteY0" fmla="*/ 364405 h 393433"/>
                <a:gd name="connsiteX1" fmla="*/ 362856 w 829848"/>
                <a:gd name="connsiteY1" fmla="*/ 1548 h 393433"/>
                <a:gd name="connsiteX2" fmla="*/ 827313 w 829848"/>
                <a:gd name="connsiteY2" fmla="*/ 393433 h 393433"/>
                <a:gd name="connsiteX0" fmla="*/ 0 w 829848"/>
                <a:gd name="connsiteY0" fmla="*/ 363024 h 392052"/>
                <a:gd name="connsiteX1" fmla="*/ 362856 w 829848"/>
                <a:gd name="connsiteY1" fmla="*/ 167 h 392052"/>
                <a:gd name="connsiteX2" fmla="*/ 827313 w 829848"/>
                <a:gd name="connsiteY2" fmla="*/ 392052 h 392052"/>
                <a:gd name="connsiteX0" fmla="*/ 0 w 728950"/>
                <a:gd name="connsiteY0" fmla="*/ 362901 h 377415"/>
                <a:gd name="connsiteX1" fmla="*/ 362856 w 728950"/>
                <a:gd name="connsiteY1" fmla="*/ 44 h 377415"/>
                <a:gd name="connsiteX2" fmla="*/ 725713 w 728950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0 w 725713"/>
                <a:gd name="connsiteY0" fmla="*/ 362901 h 377415"/>
                <a:gd name="connsiteX1" fmla="*/ 362856 w 725713"/>
                <a:gd name="connsiteY1" fmla="*/ 44 h 377415"/>
                <a:gd name="connsiteX2" fmla="*/ 725713 w 725713"/>
                <a:gd name="connsiteY2" fmla="*/ 377415 h 377415"/>
                <a:gd name="connsiteX0" fmla="*/ 106 w 725819"/>
                <a:gd name="connsiteY0" fmla="*/ 362901 h 377415"/>
                <a:gd name="connsiteX1" fmla="*/ 362962 w 725819"/>
                <a:gd name="connsiteY1" fmla="*/ 44 h 377415"/>
                <a:gd name="connsiteX2" fmla="*/ 725819 w 725819"/>
                <a:gd name="connsiteY2" fmla="*/ 377415 h 377415"/>
                <a:gd name="connsiteX0" fmla="*/ 233 w 624346"/>
                <a:gd name="connsiteY0" fmla="*/ 348534 h 377562"/>
                <a:gd name="connsiteX1" fmla="*/ 261489 w 624346"/>
                <a:gd name="connsiteY1" fmla="*/ 191 h 377562"/>
                <a:gd name="connsiteX2" fmla="*/ 624346 w 624346"/>
                <a:gd name="connsiteY2" fmla="*/ 377562 h 377562"/>
                <a:gd name="connsiteX0" fmla="*/ 220 w 566276"/>
                <a:gd name="connsiteY0" fmla="*/ 348534 h 377562"/>
                <a:gd name="connsiteX1" fmla="*/ 261476 w 566276"/>
                <a:gd name="connsiteY1" fmla="*/ 191 h 377562"/>
                <a:gd name="connsiteX2" fmla="*/ 566276 w 566276"/>
                <a:gd name="connsiteY2" fmla="*/ 377562 h 377562"/>
                <a:gd name="connsiteX0" fmla="*/ 301 w 508300"/>
                <a:gd name="connsiteY0" fmla="*/ 348534 h 377562"/>
                <a:gd name="connsiteX1" fmla="*/ 203500 w 508300"/>
                <a:gd name="connsiteY1" fmla="*/ 191 h 377562"/>
                <a:gd name="connsiteX2" fmla="*/ 508300 w 508300"/>
                <a:gd name="connsiteY2" fmla="*/ 377562 h 377562"/>
                <a:gd name="connsiteX0" fmla="*/ 0 w 507999"/>
                <a:gd name="connsiteY0" fmla="*/ 806039 h 835067"/>
                <a:gd name="connsiteX1" fmla="*/ 203199 w 507999"/>
                <a:gd name="connsiteY1" fmla="*/ 457696 h 835067"/>
                <a:gd name="connsiteX2" fmla="*/ 507999 w 507999"/>
                <a:gd name="connsiteY2" fmla="*/ 835067 h 835067"/>
                <a:gd name="connsiteX0" fmla="*/ 0 w 507999"/>
                <a:gd name="connsiteY0" fmla="*/ 821441 h 850469"/>
                <a:gd name="connsiteX1" fmla="*/ 203199 w 507999"/>
                <a:gd name="connsiteY1" fmla="*/ 473098 h 850469"/>
                <a:gd name="connsiteX2" fmla="*/ 507999 w 507999"/>
                <a:gd name="connsiteY2" fmla="*/ 850469 h 850469"/>
                <a:gd name="connsiteX0" fmla="*/ 14918 w 522917"/>
                <a:gd name="connsiteY0" fmla="*/ 408479 h 437507"/>
                <a:gd name="connsiteX1" fmla="*/ 218117 w 522917"/>
                <a:gd name="connsiteY1" fmla="*/ 60136 h 437507"/>
                <a:gd name="connsiteX2" fmla="*/ 522917 w 522917"/>
                <a:gd name="connsiteY2" fmla="*/ 437507 h 437507"/>
                <a:gd name="connsiteX0" fmla="*/ 11291 w 519290"/>
                <a:gd name="connsiteY0" fmla="*/ 380991 h 410019"/>
                <a:gd name="connsiteX1" fmla="*/ 214490 w 519290"/>
                <a:gd name="connsiteY1" fmla="*/ 32648 h 410019"/>
                <a:gd name="connsiteX2" fmla="*/ 519290 w 519290"/>
                <a:gd name="connsiteY2" fmla="*/ 410019 h 410019"/>
                <a:gd name="connsiteX0" fmla="*/ 6871 w 514870"/>
                <a:gd name="connsiteY0" fmla="*/ 371249 h 400277"/>
                <a:gd name="connsiteX1" fmla="*/ 210070 w 514870"/>
                <a:gd name="connsiteY1" fmla="*/ 22906 h 400277"/>
                <a:gd name="connsiteX2" fmla="*/ 514870 w 514870"/>
                <a:gd name="connsiteY2" fmla="*/ 400277 h 400277"/>
                <a:gd name="connsiteX0" fmla="*/ 1807 w 509806"/>
                <a:gd name="connsiteY0" fmla="*/ 389801 h 418829"/>
                <a:gd name="connsiteX1" fmla="*/ 21190 w 509806"/>
                <a:gd name="connsiteY1" fmla="*/ 48857 h 418829"/>
                <a:gd name="connsiteX2" fmla="*/ 205006 w 509806"/>
                <a:gd name="connsiteY2" fmla="*/ 41458 h 418829"/>
                <a:gd name="connsiteX3" fmla="*/ 509806 w 509806"/>
                <a:gd name="connsiteY3" fmla="*/ 418829 h 418829"/>
                <a:gd name="connsiteX0" fmla="*/ 1807 w 509806"/>
                <a:gd name="connsiteY0" fmla="*/ 372244 h 401272"/>
                <a:gd name="connsiteX1" fmla="*/ 21190 w 509806"/>
                <a:gd name="connsiteY1" fmla="*/ 31300 h 401272"/>
                <a:gd name="connsiteX2" fmla="*/ 205006 w 509806"/>
                <a:gd name="connsiteY2" fmla="*/ 23901 h 401272"/>
                <a:gd name="connsiteX3" fmla="*/ 449587 w 509806"/>
                <a:gd name="connsiteY3" fmla="*/ 106480 h 401272"/>
                <a:gd name="connsiteX4" fmla="*/ 509806 w 509806"/>
                <a:gd name="connsiteY4" fmla="*/ 401272 h 401272"/>
                <a:gd name="connsiteX0" fmla="*/ 1807 w 510247"/>
                <a:gd name="connsiteY0" fmla="*/ 369146 h 398174"/>
                <a:gd name="connsiteX1" fmla="*/ 21190 w 510247"/>
                <a:gd name="connsiteY1" fmla="*/ 28202 h 398174"/>
                <a:gd name="connsiteX2" fmla="*/ 205006 w 510247"/>
                <a:gd name="connsiteY2" fmla="*/ 20803 h 398174"/>
                <a:gd name="connsiteX3" fmla="*/ 480107 w 510247"/>
                <a:gd name="connsiteY3" fmla="*/ 35959 h 398174"/>
                <a:gd name="connsiteX4" fmla="*/ 509806 w 510247"/>
                <a:gd name="connsiteY4" fmla="*/ 398174 h 398174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807 w 510247"/>
                <a:gd name="connsiteY0" fmla="*/ 386111 h 415139"/>
                <a:gd name="connsiteX1" fmla="*/ 21190 w 510247"/>
                <a:gd name="connsiteY1" fmla="*/ 45167 h 415139"/>
                <a:gd name="connsiteX2" fmla="*/ 230393 w 510247"/>
                <a:gd name="connsiteY2" fmla="*/ 2391 h 415139"/>
                <a:gd name="connsiteX3" fmla="*/ 480107 w 510247"/>
                <a:gd name="connsiteY3" fmla="*/ 52924 h 415139"/>
                <a:gd name="connsiteX4" fmla="*/ 509806 w 510247"/>
                <a:gd name="connsiteY4" fmla="*/ 415139 h 415139"/>
                <a:gd name="connsiteX0" fmla="*/ 13861 w 522301"/>
                <a:gd name="connsiteY0" fmla="*/ 384659 h 413687"/>
                <a:gd name="connsiteX1" fmla="*/ 14518 w 522301"/>
                <a:gd name="connsiteY1" fmla="*/ 119601 h 413687"/>
                <a:gd name="connsiteX2" fmla="*/ 242447 w 522301"/>
                <a:gd name="connsiteY2" fmla="*/ 939 h 413687"/>
                <a:gd name="connsiteX3" fmla="*/ 492161 w 522301"/>
                <a:gd name="connsiteY3" fmla="*/ 51472 h 413687"/>
                <a:gd name="connsiteX4" fmla="*/ 521860 w 522301"/>
                <a:gd name="connsiteY4" fmla="*/ 413687 h 413687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3861 w 522301"/>
                <a:gd name="connsiteY0" fmla="*/ 333187 h 362215"/>
                <a:gd name="connsiteX1" fmla="*/ 14518 w 522301"/>
                <a:gd name="connsiteY1" fmla="*/ 68129 h 362215"/>
                <a:gd name="connsiteX2" fmla="*/ 191673 w 522301"/>
                <a:gd name="connsiteY2" fmla="*/ 20220 h 362215"/>
                <a:gd name="connsiteX3" fmla="*/ 492161 w 522301"/>
                <a:gd name="connsiteY3" fmla="*/ 0 h 362215"/>
                <a:gd name="connsiteX4" fmla="*/ 521860 w 522301"/>
                <a:gd name="connsiteY4" fmla="*/ 362215 h 362215"/>
                <a:gd name="connsiteX0" fmla="*/ 10609 w 519049"/>
                <a:gd name="connsiteY0" fmla="*/ 333187 h 362215"/>
                <a:gd name="connsiteX1" fmla="*/ 11266 w 519049"/>
                <a:gd name="connsiteY1" fmla="*/ 68129 h 362215"/>
                <a:gd name="connsiteX2" fmla="*/ 188421 w 519049"/>
                <a:gd name="connsiteY2" fmla="*/ 20220 h 362215"/>
                <a:gd name="connsiteX3" fmla="*/ 488909 w 519049"/>
                <a:gd name="connsiteY3" fmla="*/ 0 h 362215"/>
                <a:gd name="connsiteX4" fmla="*/ 518608 w 519049"/>
                <a:gd name="connsiteY4" fmla="*/ 362215 h 36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49" h="362215">
                  <a:moveTo>
                    <a:pt x="10609" y="333187"/>
                  </a:moveTo>
                  <a:cubicBezTo>
                    <a:pt x="32840" y="75621"/>
                    <a:pt x="-22601" y="126186"/>
                    <a:pt x="11266" y="68129"/>
                  </a:cubicBezTo>
                  <a:cubicBezTo>
                    <a:pt x="45133" y="10072"/>
                    <a:pt x="-4251" y="39763"/>
                    <a:pt x="188421" y="20220"/>
                  </a:cubicBezTo>
                  <a:cubicBezTo>
                    <a:pt x="381093" y="677"/>
                    <a:pt x="100445" y="34224"/>
                    <a:pt x="488909" y="0"/>
                  </a:cubicBezTo>
                  <a:cubicBezTo>
                    <a:pt x="539709" y="62895"/>
                    <a:pt x="508571" y="313083"/>
                    <a:pt x="518608" y="362215"/>
                  </a:cubicBez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5301604" y="4238610"/>
              <a:ext cx="4541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B</a:t>
              </a:r>
              <a:endParaRPr lang="de-DE" sz="32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867871" y="2618312"/>
              <a:ext cx="2480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>
                  <a:solidFill>
                    <a:srgbClr val="FF0000"/>
                  </a:solidFill>
                </a:rPr>
                <a:t>U offen in X</a:t>
              </a:r>
              <a:endParaRPr lang="de-DE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048472" y="3598006"/>
              <a:ext cx="864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nicht offen in A!</a:t>
              </a:r>
              <a:endParaRPr lang="de-DE" sz="2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4915358" y="513590"/>
              <a:ext cx="3708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latin typeface="Lucida Sans Unicode"/>
                  <a:cs typeface="Lucida Sans Unicode"/>
                </a:rPr>
                <a:t>B = A </a:t>
              </a:r>
              <a:r>
                <a:rPr lang="de-DE" sz="2400" b="1" dirty="0" smtClean="0">
                  <a:latin typeface="Lucida Sans Unicode"/>
                  <a:cs typeface="Lucida Sans Unicode"/>
                </a:rPr>
                <a:t>∩ U offen in A (nicht in X)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Bildschirmpräsentation (4:3)</PresentationFormat>
  <Paragraphs>161</Paragraphs>
  <Slides>35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57</cp:revision>
  <dcterms:created xsi:type="dcterms:W3CDTF">2011-11-01T15:18:00Z</dcterms:created>
  <dcterms:modified xsi:type="dcterms:W3CDTF">2011-11-15T08:03:58Z</dcterms:modified>
</cp:coreProperties>
</file>