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Bildschirmpräsentation (4:3)</PresentationFormat>
  <Paragraphs>137</Paragraphs>
  <Slides>35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52</cp:revision>
  <dcterms:created xsi:type="dcterms:W3CDTF">2011-11-01T15:18:00Z</dcterms:created>
  <dcterms:modified xsi:type="dcterms:W3CDTF">2011-11-14T19:10:51Z</dcterms:modified>
</cp:coreProperties>
</file>