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54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01.11.2011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72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01.11.2011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69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01.11.2011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48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01.11.2011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33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01.11.2011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63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01.11.2011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73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01.11.2011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32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01.11.2011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7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01.11.2011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7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01.11.2011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30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01.11.2011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871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FE5FC-09EE-48EE-B29E-ACC0AF1ED372}" type="datetimeFigureOut">
              <a:rPr lang="de-DE" smtClean="0"/>
              <a:t>01.11.2011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46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feld 49"/>
          <p:cNvSpPr txBox="1"/>
          <p:nvPr/>
        </p:nvSpPr>
        <p:spPr>
          <a:xfrm>
            <a:off x="6168571" y="2224626"/>
            <a:ext cx="171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B050"/>
                </a:solidFill>
              </a:rPr>
              <a:t>g=h =k =M</a:t>
            </a:r>
            <a:endParaRPr lang="de-DE" sz="2400" dirty="0">
              <a:solidFill>
                <a:srgbClr val="00B050"/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7428655" y="2367789"/>
            <a:ext cx="74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</a:rPr>
              <a:t>0,5</a:t>
            </a:r>
            <a:endParaRPr lang="de-DE" dirty="0">
              <a:solidFill>
                <a:srgbClr val="00B050"/>
              </a:solidFill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1775829" y="692696"/>
            <a:ext cx="5604483" cy="4395347"/>
            <a:chOff x="1775829" y="692696"/>
            <a:chExt cx="5604483" cy="4395347"/>
          </a:xfrm>
        </p:grpSpPr>
        <p:sp>
          <p:nvSpPr>
            <p:cNvPr id="45" name="Freihandform 44"/>
            <p:cNvSpPr/>
            <p:nvPr/>
          </p:nvSpPr>
          <p:spPr>
            <a:xfrm>
              <a:off x="1775829" y="827314"/>
              <a:ext cx="4624969" cy="4049486"/>
            </a:xfrm>
            <a:custGeom>
              <a:avLst/>
              <a:gdLst>
                <a:gd name="connsiteX0" fmla="*/ 0 w 4470400"/>
                <a:gd name="connsiteY0" fmla="*/ 0 h 4049486"/>
                <a:gd name="connsiteX1" fmla="*/ 711200 w 4470400"/>
                <a:gd name="connsiteY1" fmla="*/ 2249715 h 4049486"/>
                <a:gd name="connsiteX2" fmla="*/ 145143 w 4470400"/>
                <a:gd name="connsiteY2" fmla="*/ 3962400 h 4049486"/>
                <a:gd name="connsiteX3" fmla="*/ 2772229 w 4470400"/>
                <a:gd name="connsiteY3" fmla="*/ 3323772 h 4049486"/>
                <a:gd name="connsiteX4" fmla="*/ 4470400 w 4470400"/>
                <a:gd name="connsiteY4" fmla="*/ 4049486 h 4049486"/>
                <a:gd name="connsiteX0" fmla="*/ 3597 w 4473997"/>
                <a:gd name="connsiteY0" fmla="*/ 0 h 4049486"/>
                <a:gd name="connsiteX1" fmla="*/ 293883 w 4473997"/>
                <a:gd name="connsiteY1" fmla="*/ 2148115 h 4049486"/>
                <a:gd name="connsiteX2" fmla="*/ 148740 w 4473997"/>
                <a:gd name="connsiteY2" fmla="*/ 3962400 h 4049486"/>
                <a:gd name="connsiteX3" fmla="*/ 2775826 w 4473997"/>
                <a:gd name="connsiteY3" fmla="*/ 3323772 h 4049486"/>
                <a:gd name="connsiteX4" fmla="*/ 4473997 w 4473997"/>
                <a:gd name="connsiteY4" fmla="*/ 4049486 h 4049486"/>
                <a:gd name="connsiteX0" fmla="*/ 3597 w 4473997"/>
                <a:gd name="connsiteY0" fmla="*/ 0 h 4049486"/>
                <a:gd name="connsiteX1" fmla="*/ 293883 w 4473997"/>
                <a:gd name="connsiteY1" fmla="*/ 2148115 h 4049486"/>
                <a:gd name="connsiteX2" fmla="*/ 148740 w 4473997"/>
                <a:gd name="connsiteY2" fmla="*/ 3962400 h 4049486"/>
                <a:gd name="connsiteX3" fmla="*/ 2775826 w 4473997"/>
                <a:gd name="connsiteY3" fmla="*/ 3323772 h 4049486"/>
                <a:gd name="connsiteX4" fmla="*/ 4473997 w 4473997"/>
                <a:gd name="connsiteY4" fmla="*/ 4049486 h 4049486"/>
                <a:gd name="connsiteX0" fmla="*/ 129716 w 4600116"/>
                <a:gd name="connsiteY0" fmla="*/ 0 h 4049486"/>
                <a:gd name="connsiteX1" fmla="*/ 420002 w 4600116"/>
                <a:gd name="connsiteY1" fmla="*/ 2148115 h 4049486"/>
                <a:gd name="connsiteX2" fmla="*/ 274859 w 4600116"/>
                <a:gd name="connsiteY2" fmla="*/ 3962400 h 4049486"/>
                <a:gd name="connsiteX3" fmla="*/ 2901945 w 4600116"/>
                <a:gd name="connsiteY3" fmla="*/ 3323772 h 4049486"/>
                <a:gd name="connsiteX4" fmla="*/ 4600116 w 4600116"/>
                <a:gd name="connsiteY4" fmla="*/ 4049486 h 4049486"/>
                <a:gd name="connsiteX0" fmla="*/ 129716 w 4600116"/>
                <a:gd name="connsiteY0" fmla="*/ 0 h 4049486"/>
                <a:gd name="connsiteX1" fmla="*/ 420002 w 4600116"/>
                <a:gd name="connsiteY1" fmla="*/ 2148115 h 4049486"/>
                <a:gd name="connsiteX2" fmla="*/ 274859 w 4600116"/>
                <a:gd name="connsiteY2" fmla="*/ 3962400 h 4049486"/>
                <a:gd name="connsiteX3" fmla="*/ 2901945 w 4600116"/>
                <a:gd name="connsiteY3" fmla="*/ 3323772 h 4049486"/>
                <a:gd name="connsiteX4" fmla="*/ 4600116 w 4600116"/>
                <a:gd name="connsiteY4" fmla="*/ 4049486 h 4049486"/>
                <a:gd name="connsiteX0" fmla="*/ 154569 w 4624969"/>
                <a:gd name="connsiteY0" fmla="*/ 0 h 4049486"/>
                <a:gd name="connsiteX1" fmla="*/ 444855 w 4624969"/>
                <a:gd name="connsiteY1" fmla="*/ 2148115 h 4049486"/>
                <a:gd name="connsiteX2" fmla="*/ 299712 w 4624969"/>
                <a:gd name="connsiteY2" fmla="*/ 3962400 h 4049486"/>
                <a:gd name="connsiteX3" fmla="*/ 2926798 w 4624969"/>
                <a:gd name="connsiteY3" fmla="*/ 3323772 h 4049486"/>
                <a:gd name="connsiteX4" fmla="*/ 4624969 w 4624969"/>
                <a:gd name="connsiteY4" fmla="*/ 4049486 h 404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4969" h="4049486">
                  <a:moveTo>
                    <a:pt x="154569" y="0"/>
                  </a:moveTo>
                  <a:cubicBezTo>
                    <a:pt x="1078645" y="939800"/>
                    <a:pt x="551293" y="1836058"/>
                    <a:pt x="444855" y="2148115"/>
                  </a:cubicBezTo>
                  <a:cubicBezTo>
                    <a:pt x="338417" y="2460172"/>
                    <a:pt x="-404231" y="3635828"/>
                    <a:pt x="299712" y="3962400"/>
                  </a:cubicBezTo>
                  <a:cubicBezTo>
                    <a:pt x="1003655" y="4288972"/>
                    <a:pt x="2205922" y="3309258"/>
                    <a:pt x="2926798" y="3323772"/>
                  </a:cubicBezTo>
                  <a:cubicBezTo>
                    <a:pt x="3647674" y="3338286"/>
                    <a:pt x="4136321" y="3693886"/>
                    <a:pt x="4624969" y="404948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>
                <a:solidFill>
                  <a:schemeClr val="tx1"/>
                </a:solidFill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4088313" y="4318602"/>
              <a:ext cx="7920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400" b="1" dirty="0" smtClean="0"/>
                <a:t>Y</a:t>
              </a:r>
              <a:endParaRPr lang="de-DE" sz="4400" b="1" dirty="0"/>
            </a:p>
          </p:txBody>
        </p:sp>
        <p:sp>
          <p:nvSpPr>
            <p:cNvPr id="47" name="Bogen 46"/>
            <p:cNvSpPr/>
            <p:nvPr/>
          </p:nvSpPr>
          <p:spPr>
            <a:xfrm>
              <a:off x="2699792" y="692696"/>
              <a:ext cx="3701006" cy="2880320"/>
            </a:xfrm>
            <a:prstGeom prst="arc">
              <a:avLst>
                <a:gd name="adj1" fmla="val 11809698"/>
                <a:gd name="adj2" fmla="val 20184483"/>
              </a:avLst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163794" y="692696"/>
              <a:ext cx="12165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rPr>
                <a:t>l=k </a:t>
              </a:r>
              <a:r>
                <a:rPr lang="de-DE" sz="2400" dirty="0" smtClean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rPr>
                <a:t>=M</a:t>
              </a:r>
              <a:endParaRPr lang="de-DE" sz="24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Freihandform 48"/>
            <p:cNvSpPr/>
            <p:nvPr/>
          </p:nvSpPr>
          <p:spPr>
            <a:xfrm>
              <a:off x="2960914" y="2409292"/>
              <a:ext cx="3207657" cy="537108"/>
            </a:xfrm>
            <a:custGeom>
              <a:avLst/>
              <a:gdLst>
                <a:gd name="connsiteX0" fmla="*/ 0 w 3207657"/>
                <a:gd name="connsiteY0" fmla="*/ 537108 h 537108"/>
                <a:gd name="connsiteX1" fmla="*/ 464457 w 3207657"/>
                <a:gd name="connsiteY1" fmla="*/ 79 h 537108"/>
                <a:gd name="connsiteX2" fmla="*/ 1016000 w 3207657"/>
                <a:gd name="connsiteY2" fmla="*/ 493565 h 537108"/>
                <a:gd name="connsiteX3" fmla="*/ 1654629 w 3207657"/>
                <a:gd name="connsiteY3" fmla="*/ 58137 h 537108"/>
                <a:gd name="connsiteX4" fmla="*/ 2148115 w 3207657"/>
                <a:gd name="connsiteY4" fmla="*/ 435508 h 537108"/>
                <a:gd name="connsiteX5" fmla="*/ 2801257 w 3207657"/>
                <a:gd name="connsiteY5" fmla="*/ 58137 h 537108"/>
                <a:gd name="connsiteX6" fmla="*/ 3207657 w 3207657"/>
                <a:gd name="connsiteY6" fmla="*/ 479051 h 537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07657" h="537108">
                  <a:moveTo>
                    <a:pt x="0" y="537108"/>
                  </a:moveTo>
                  <a:cubicBezTo>
                    <a:pt x="147562" y="272222"/>
                    <a:pt x="295124" y="7336"/>
                    <a:pt x="464457" y="79"/>
                  </a:cubicBezTo>
                  <a:cubicBezTo>
                    <a:pt x="633790" y="-7178"/>
                    <a:pt x="817638" y="483889"/>
                    <a:pt x="1016000" y="493565"/>
                  </a:cubicBezTo>
                  <a:cubicBezTo>
                    <a:pt x="1214362" y="503241"/>
                    <a:pt x="1465943" y="67813"/>
                    <a:pt x="1654629" y="58137"/>
                  </a:cubicBezTo>
                  <a:cubicBezTo>
                    <a:pt x="1843315" y="48461"/>
                    <a:pt x="1957010" y="435508"/>
                    <a:pt x="2148115" y="435508"/>
                  </a:cubicBezTo>
                  <a:cubicBezTo>
                    <a:pt x="2339220" y="435508"/>
                    <a:pt x="2624667" y="50880"/>
                    <a:pt x="2801257" y="58137"/>
                  </a:cubicBezTo>
                  <a:cubicBezTo>
                    <a:pt x="2977847" y="65394"/>
                    <a:pt x="3092752" y="272222"/>
                    <a:pt x="3207657" y="479051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B050"/>
                </a:solidFill>
              </a:endParaRPr>
            </a:p>
          </p:txBody>
        </p:sp>
        <p:cxnSp>
          <p:nvCxnSpPr>
            <p:cNvPr id="52" name="Gerade Verbindung 51"/>
            <p:cNvCxnSpPr/>
            <p:nvPr/>
          </p:nvCxnSpPr>
          <p:spPr>
            <a:xfrm flipV="1">
              <a:off x="2960914" y="3789040"/>
              <a:ext cx="2547190" cy="2880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feld 52"/>
            <p:cNvSpPr txBox="1"/>
            <p:nvPr/>
          </p:nvSpPr>
          <p:spPr>
            <a:xfrm>
              <a:off x="5724128" y="3717032"/>
              <a:ext cx="13023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f=h =M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6109200" y="3867107"/>
              <a:ext cx="206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0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6598800" y="3892406"/>
              <a:ext cx="206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0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6602327" y="2367789"/>
              <a:ext cx="206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00B050"/>
                  </a:solidFill>
                </a:rPr>
                <a:t>1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6962400" y="2380242"/>
              <a:ext cx="206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00B050"/>
                  </a:solidFill>
                </a:rPr>
                <a:t>0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6565326" y="853976"/>
              <a:ext cx="206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accent6"/>
                  </a:solidFill>
                </a:rPr>
                <a:t>1</a:t>
              </a:r>
              <a:endParaRPr lang="de-DE" dirty="0">
                <a:solidFill>
                  <a:schemeClr val="accent6"/>
                </a:solidFill>
              </a:endParaRPr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7082978" y="853976"/>
              <a:ext cx="206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accent6"/>
                  </a:solidFill>
                </a:rPr>
                <a:t>1</a:t>
              </a:r>
              <a:endParaRPr lang="de-DE" dirty="0">
                <a:solidFill>
                  <a:schemeClr val="accent6"/>
                </a:solidFill>
              </a:endParaRPr>
            </a:p>
          </p:txBody>
        </p:sp>
        <p:sp>
          <p:nvSpPr>
            <p:cNvPr id="62" name="Freihandform 61"/>
            <p:cNvSpPr/>
            <p:nvPr/>
          </p:nvSpPr>
          <p:spPr>
            <a:xfrm>
              <a:off x="2795922" y="1603488"/>
              <a:ext cx="177893" cy="2460511"/>
            </a:xfrm>
            <a:custGeom>
              <a:avLst/>
              <a:gdLst>
                <a:gd name="connsiteX0" fmla="*/ 178818 w 192784"/>
                <a:gd name="connsiteY0" fmla="*/ 2423886 h 2423886"/>
                <a:gd name="connsiteX1" fmla="*/ 178818 w 192784"/>
                <a:gd name="connsiteY1" fmla="*/ 1320800 h 2423886"/>
                <a:gd name="connsiteX2" fmla="*/ 33675 w 192784"/>
                <a:gd name="connsiteY2" fmla="*/ 0 h 2423886"/>
                <a:gd name="connsiteX0" fmla="*/ 126662 w 136660"/>
                <a:gd name="connsiteY0" fmla="*/ 2481943 h 2481943"/>
                <a:gd name="connsiteX1" fmla="*/ 126662 w 136660"/>
                <a:gd name="connsiteY1" fmla="*/ 1378857 h 2481943"/>
                <a:gd name="connsiteX2" fmla="*/ 39576 w 136660"/>
                <a:gd name="connsiteY2" fmla="*/ 0 h 2481943"/>
                <a:gd name="connsiteX0" fmla="*/ 164991 w 177893"/>
                <a:gd name="connsiteY0" fmla="*/ 2460511 h 2460511"/>
                <a:gd name="connsiteX1" fmla="*/ 164991 w 177893"/>
                <a:gd name="connsiteY1" fmla="*/ 1357425 h 2460511"/>
                <a:gd name="connsiteX2" fmla="*/ 35042 w 177893"/>
                <a:gd name="connsiteY2" fmla="*/ 0 h 246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893" h="2460511">
                  <a:moveTo>
                    <a:pt x="164991" y="2460511"/>
                  </a:moveTo>
                  <a:cubicBezTo>
                    <a:pt x="177086" y="2110958"/>
                    <a:pt x="186649" y="1767510"/>
                    <a:pt x="164991" y="1357425"/>
                  </a:cubicBezTo>
                  <a:cubicBezTo>
                    <a:pt x="143333" y="947340"/>
                    <a:pt x="-85910" y="212876"/>
                    <a:pt x="35042" y="0"/>
                  </a:cubicBezTo>
                </a:path>
              </a:pathLst>
            </a:custGeom>
            <a:noFill/>
            <a:ln w="3175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Freihandform 62"/>
            <p:cNvSpPr/>
            <p:nvPr/>
          </p:nvSpPr>
          <p:spPr>
            <a:xfrm>
              <a:off x="3634277" y="783771"/>
              <a:ext cx="830923" cy="3207658"/>
            </a:xfrm>
            <a:custGeom>
              <a:avLst/>
              <a:gdLst>
                <a:gd name="connsiteX0" fmla="*/ 139437 w 830923"/>
                <a:gd name="connsiteY0" fmla="*/ 3207658 h 3207658"/>
                <a:gd name="connsiteX1" fmla="*/ 807094 w 830923"/>
                <a:gd name="connsiteY1" fmla="*/ 2772229 h 3207658"/>
                <a:gd name="connsiteX2" fmla="*/ 618409 w 830923"/>
                <a:gd name="connsiteY2" fmla="*/ 1988458 h 3207658"/>
                <a:gd name="connsiteX3" fmla="*/ 8809 w 830923"/>
                <a:gd name="connsiteY3" fmla="*/ 1045029 h 3207658"/>
                <a:gd name="connsiteX4" fmla="*/ 313609 w 830923"/>
                <a:gd name="connsiteY4" fmla="*/ 0 h 320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923" h="3207658">
                  <a:moveTo>
                    <a:pt x="139437" y="3207658"/>
                  </a:moveTo>
                  <a:cubicBezTo>
                    <a:pt x="433351" y="3091543"/>
                    <a:pt x="727265" y="2975429"/>
                    <a:pt x="807094" y="2772229"/>
                  </a:cubicBezTo>
                  <a:cubicBezTo>
                    <a:pt x="886923" y="2569029"/>
                    <a:pt x="751456" y="2276325"/>
                    <a:pt x="618409" y="1988458"/>
                  </a:cubicBezTo>
                  <a:cubicBezTo>
                    <a:pt x="485362" y="1700591"/>
                    <a:pt x="59609" y="1376439"/>
                    <a:pt x="8809" y="1045029"/>
                  </a:cubicBezTo>
                  <a:cubicBezTo>
                    <a:pt x="-41991" y="713619"/>
                    <a:pt x="135809" y="356809"/>
                    <a:pt x="313609" y="0"/>
                  </a:cubicBezTo>
                </a:path>
              </a:pathLst>
            </a:cu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Freihandform 64"/>
            <p:cNvSpPr/>
            <p:nvPr/>
          </p:nvSpPr>
          <p:spPr>
            <a:xfrm>
              <a:off x="5486400" y="1436914"/>
              <a:ext cx="698050" cy="2351315"/>
            </a:xfrm>
            <a:custGeom>
              <a:avLst/>
              <a:gdLst>
                <a:gd name="connsiteX0" fmla="*/ 0 w 698050"/>
                <a:gd name="connsiteY0" fmla="*/ 2351315 h 2351315"/>
                <a:gd name="connsiteX1" fmla="*/ 682171 w 698050"/>
                <a:gd name="connsiteY1" fmla="*/ 1451429 h 2351315"/>
                <a:gd name="connsiteX2" fmla="*/ 493486 w 698050"/>
                <a:gd name="connsiteY2" fmla="*/ 682172 h 2351315"/>
                <a:gd name="connsiteX3" fmla="*/ 638629 w 698050"/>
                <a:gd name="connsiteY3" fmla="*/ 0 h 235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050" h="2351315">
                  <a:moveTo>
                    <a:pt x="0" y="2351315"/>
                  </a:moveTo>
                  <a:cubicBezTo>
                    <a:pt x="299961" y="2040467"/>
                    <a:pt x="599923" y="1729619"/>
                    <a:pt x="682171" y="1451429"/>
                  </a:cubicBezTo>
                  <a:cubicBezTo>
                    <a:pt x="764419" y="1173239"/>
                    <a:pt x="500743" y="924077"/>
                    <a:pt x="493486" y="682172"/>
                  </a:cubicBezTo>
                  <a:cubicBezTo>
                    <a:pt x="486229" y="440267"/>
                    <a:pt x="667658" y="9676"/>
                    <a:pt x="638629" y="0"/>
                  </a:cubicBezTo>
                </a:path>
              </a:pathLst>
            </a:cu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Freihandform 65"/>
            <p:cNvSpPr/>
            <p:nvPr/>
          </p:nvSpPr>
          <p:spPr>
            <a:xfrm>
              <a:off x="4426813" y="812800"/>
              <a:ext cx="1047268" cy="3062514"/>
            </a:xfrm>
            <a:custGeom>
              <a:avLst/>
              <a:gdLst>
                <a:gd name="connsiteX0" fmla="*/ 377416 w 1047268"/>
                <a:gd name="connsiteY0" fmla="*/ 3062514 h 3062514"/>
                <a:gd name="connsiteX1" fmla="*/ 377416 w 1047268"/>
                <a:gd name="connsiteY1" fmla="*/ 2322286 h 3062514"/>
                <a:gd name="connsiteX2" fmla="*/ 740273 w 1047268"/>
                <a:gd name="connsiteY2" fmla="*/ 2786743 h 3062514"/>
                <a:gd name="connsiteX3" fmla="*/ 1001530 w 1047268"/>
                <a:gd name="connsiteY3" fmla="*/ 1857829 h 3062514"/>
                <a:gd name="connsiteX4" fmla="*/ 44 w 1047268"/>
                <a:gd name="connsiteY4" fmla="*/ 1262743 h 3062514"/>
                <a:gd name="connsiteX5" fmla="*/ 1045073 w 1047268"/>
                <a:gd name="connsiteY5" fmla="*/ 1407886 h 3062514"/>
                <a:gd name="connsiteX6" fmla="*/ 290330 w 1047268"/>
                <a:gd name="connsiteY6" fmla="*/ 595086 h 3062514"/>
                <a:gd name="connsiteX7" fmla="*/ 827358 w 1047268"/>
                <a:gd name="connsiteY7" fmla="*/ 0 h 306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7268" h="3062514">
                  <a:moveTo>
                    <a:pt x="377416" y="3062514"/>
                  </a:moveTo>
                  <a:cubicBezTo>
                    <a:pt x="347178" y="2715381"/>
                    <a:pt x="316940" y="2368248"/>
                    <a:pt x="377416" y="2322286"/>
                  </a:cubicBezTo>
                  <a:cubicBezTo>
                    <a:pt x="437892" y="2276324"/>
                    <a:pt x="636254" y="2864152"/>
                    <a:pt x="740273" y="2786743"/>
                  </a:cubicBezTo>
                  <a:cubicBezTo>
                    <a:pt x="844292" y="2709334"/>
                    <a:pt x="1124902" y="2111829"/>
                    <a:pt x="1001530" y="1857829"/>
                  </a:cubicBezTo>
                  <a:cubicBezTo>
                    <a:pt x="878159" y="1603829"/>
                    <a:pt x="-7213" y="1337733"/>
                    <a:pt x="44" y="1262743"/>
                  </a:cubicBezTo>
                  <a:cubicBezTo>
                    <a:pt x="7301" y="1187753"/>
                    <a:pt x="996692" y="1519162"/>
                    <a:pt x="1045073" y="1407886"/>
                  </a:cubicBezTo>
                  <a:cubicBezTo>
                    <a:pt x="1093454" y="1296610"/>
                    <a:pt x="326616" y="829734"/>
                    <a:pt x="290330" y="595086"/>
                  </a:cubicBezTo>
                  <a:cubicBezTo>
                    <a:pt x="254044" y="360438"/>
                    <a:pt x="540701" y="180219"/>
                    <a:pt x="827358" y="0"/>
                  </a:cubicBezTo>
                </a:path>
              </a:pathLst>
            </a:cu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8" name="Gerade Verbindung mit Pfeil 67"/>
            <p:cNvCxnSpPr>
              <a:stCxn id="62" idx="1"/>
              <a:endCxn id="62" idx="1"/>
            </p:cNvCxnSpPr>
            <p:nvPr/>
          </p:nvCxnSpPr>
          <p:spPr>
            <a:xfrm>
              <a:off x="2960913" y="2960913"/>
              <a:ext cx="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mit Pfeil 71"/>
            <p:cNvCxnSpPr>
              <a:stCxn id="62" idx="1"/>
              <a:endCxn id="62" idx="1"/>
            </p:cNvCxnSpPr>
            <p:nvPr/>
          </p:nvCxnSpPr>
          <p:spPr>
            <a:xfrm>
              <a:off x="2960913" y="2960913"/>
              <a:ext cx="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73"/>
            <p:cNvCxnSpPr>
              <a:endCxn id="62" idx="1"/>
            </p:cNvCxnSpPr>
            <p:nvPr/>
          </p:nvCxnSpPr>
          <p:spPr>
            <a:xfrm flipH="1" flipV="1">
              <a:off x="2960913" y="2960913"/>
              <a:ext cx="12902" cy="180055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/>
            <p:cNvCxnSpPr>
              <a:endCxn id="63" idx="2"/>
            </p:cNvCxnSpPr>
            <p:nvPr/>
          </p:nvCxnSpPr>
          <p:spPr>
            <a:xfrm flipH="1" flipV="1">
              <a:off x="4252686" y="2772229"/>
              <a:ext cx="68969" cy="168081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mit Pfeil 79"/>
            <p:cNvCxnSpPr/>
            <p:nvPr/>
          </p:nvCxnSpPr>
          <p:spPr>
            <a:xfrm flipH="1" flipV="1">
              <a:off x="5436096" y="2665061"/>
              <a:ext cx="12902" cy="115867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mit Pfeil 80"/>
            <p:cNvCxnSpPr/>
            <p:nvPr/>
          </p:nvCxnSpPr>
          <p:spPr>
            <a:xfrm flipV="1">
              <a:off x="6121060" y="2889977"/>
              <a:ext cx="47511" cy="112846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mit Pfeil 86"/>
            <p:cNvCxnSpPr/>
            <p:nvPr/>
          </p:nvCxnSpPr>
          <p:spPr>
            <a:xfrm flipV="1">
              <a:off x="2804903" y="1556792"/>
              <a:ext cx="47511" cy="112846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mit Pfeil 87"/>
            <p:cNvCxnSpPr/>
            <p:nvPr/>
          </p:nvCxnSpPr>
          <p:spPr>
            <a:xfrm flipV="1">
              <a:off x="3900172" y="769303"/>
              <a:ext cx="47511" cy="112846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mit Pfeil 88"/>
            <p:cNvCxnSpPr/>
            <p:nvPr/>
          </p:nvCxnSpPr>
          <p:spPr>
            <a:xfrm flipV="1">
              <a:off x="5148064" y="786862"/>
              <a:ext cx="119519" cy="104923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mit Pfeil 89"/>
            <p:cNvCxnSpPr/>
            <p:nvPr/>
          </p:nvCxnSpPr>
          <p:spPr>
            <a:xfrm flipV="1">
              <a:off x="6107643" y="1405575"/>
              <a:ext cx="47511" cy="112846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feld 94"/>
            <p:cNvSpPr txBox="1"/>
            <p:nvPr/>
          </p:nvSpPr>
          <p:spPr>
            <a:xfrm>
              <a:off x="2652292" y="3255367"/>
              <a:ext cx="4651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chemeClr val="tx2"/>
                  </a:solidFill>
                </a:rPr>
                <a:t>h</a:t>
              </a:r>
              <a:endParaRPr lang="de-DE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2563346" y="2102214"/>
              <a:ext cx="4651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chemeClr val="tx2"/>
                  </a:solidFill>
                </a:rPr>
                <a:t>k</a:t>
              </a:r>
              <a:endParaRPr lang="de-DE" sz="2400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768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Bildschirmpräsentation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</dc:creator>
  <cp:lastModifiedBy>simon</cp:lastModifiedBy>
  <cp:revision>7</cp:revision>
  <dcterms:created xsi:type="dcterms:W3CDTF">2011-11-01T15:18:00Z</dcterms:created>
  <dcterms:modified xsi:type="dcterms:W3CDTF">2011-11-01T16:21:21Z</dcterms:modified>
</cp:coreProperties>
</file>