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309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C0"/>
    <a:srgbClr val="FF80AA"/>
    <a:srgbClr val="FF80C0"/>
    <a:srgbClr val="C8648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540" autoAdjust="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25.11.2011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25.11.2011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25.11.2011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25.11.2011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25.11.2011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25.11.2011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25.11.2011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25.11.2011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0800000">
            <a:off x="4508376" y="1340768"/>
            <a:ext cx="0" cy="381642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8" idx="0"/>
          </p:cNvCxnSpPr>
          <p:nvPr/>
        </p:nvCxnSpPr>
        <p:spPr>
          <a:xfrm flipH="1">
            <a:off x="2771800" y="1988096"/>
            <a:ext cx="1736575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4"/>
          </p:cNvCxnSpPr>
          <p:nvPr/>
        </p:nvCxnSpPr>
        <p:spPr>
          <a:xfrm flipV="1">
            <a:off x="4508375" y="2142797"/>
            <a:ext cx="576813" cy="22935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7840" y="2717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4579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6360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013180" y="207078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08375" y="1454423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N=(0,1)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rgbClr val="FF0000"/>
                    </a:solidFill>
                  </a:rPr>
                  <a:t>(Q)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0526" r="-2454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3039690" y="236933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157196" y="182927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3" name="Textfeld 22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(P)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  <a:blipFill rotWithShape="1">
                <a:blip r:embed="rId4"/>
                <a:stretch>
                  <a:fillRect l="-1290" t="-8642" r="-903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4478713" y="4483931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S=(0,-1)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41554" y="4364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/>
          <p:cNvGrpSpPr/>
          <p:nvPr/>
        </p:nvGrpSpPr>
        <p:grpSpPr>
          <a:xfrm>
            <a:off x="359836" y="898976"/>
            <a:ext cx="8510063" cy="5154016"/>
            <a:chOff x="359836" y="898976"/>
            <a:chExt cx="8510063" cy="5154016"/>
          </a:xfrm>
        </p:grpSpPr>
        <p:cxnSp>
          <p:nvCxnSpPr>
            <p:cNvPr id="4" name="Gerade Verbindung 3"/>
            <p:cNvCxnSpPr/>
            <p:nvPr/>
          </p:nvCxnSpPr>
          <p:spPr>
            <a:xfrm>
              <a:off x="1713600" y="198884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225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279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flipH="1">
              <a:off x="1173600" y="253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1173600" y="307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1908000" y="1990800"/>
              <a:ext cx="0" cy="1620000"/>
            </a:xfrm>
            <a:prstGeom prst="line">
              <a:avLst/>
            </a:pr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1173600" y="3276000"/>
              <a:ext cx="216000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1172118" y="1988840"/>
              <a:ext cx="2160000" cy="16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1173600" y="1990800"/>
              <a:ext cx="2160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H="1">
              <a:off x="1173600" y="3610800"/>
              <a:ext cx="2174264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755576" y="1990800"/>
              <a:ext cx="0" cy="1620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172118" y="3880746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337790" y="3861228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>
              <a:off x="756000" y="346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756000" y="184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>
              <a:off x="1172118" y="4005064"/>
              <a:ext cx="2160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1840500" y="3932178"/>
              <a:ext cx="135000" cy="135000"/>
            </a:xfrm>
            <a:prstGeom prst="ellipse">
              <a:avLst/>
            </a:prstGeom>
            <a:solidFill>
              <a:srgbClr val="C8648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88076" y="3208500"/>
              <a:ext cx="135000" cy="135000"/>
            </a:xfrm>
            <a:prstGeom prst="ellipse">
              <a:avLst/>
            </a:prstGeom>
            <a:solidFill>
              <a:srgbClr val="000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202150" y="3975245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X</a:t>
              </a:r>
              <a:endParaRPr lang="de-DE" sz="4000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59836" y="208056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I</a:t>
              </a:r>
              <a:endParaRPr lang="de-DE" sz="4000" b="1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21655" y="304516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</a:rPr>
                <a:t>t</a:t>
              </a:r>
              <a:endParaRPr lang="de-DE" sz="2400" dirty="0">
                <a:solidFill>
                  <a:srgbClr val="0000C0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13600" y="356291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</a:rPr>
                <a:t>x</a:t>
              </a:r>
              <a:endParaRPr lang="de-DE" sz="2400" dirty="0">
                <a:solidFill>
                  <a:srgbClr val="C8648C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347864" y="169464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t=1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333600" y="346910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t=0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593421" y="898976"/>
              <a:ext cx="4276478" cy="3966164"/>
            </a:xfrm>
            <a:custGeom>
              <a:avLst/>
              <a:gdLst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012065 w 4448472"/>
                <a:gd name="connsiteY18" fmla="*/ 3927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549094 w 4448472"/>
                <a:gd name="connsiteY18" fmla="*/ 11039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2954008 w 4448472"/>
                <a:gd name="connsiteY18" fmla="*/ 378282 h 3863471"/>
                <a:gd name="connsiteX0" fmla="*/ 2954008 w 4276478"/>
                <a:gd name="connsiteY0" fmla="*/ 378282 h 3863471"/>
                <a:gd name="connsiteX1" fmla="*/ 1836408 w 4276478"/>
                <a:gd name="connsiteY1" fmla="*/ 625025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863471"/>
                <a:gd name="connsiteX1" fmla="*/ 1807380 w 4276478"/>
                <a:gd name="connsiteY1" fmla="*/ 175082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964645"/>
                <a:gd name="connsiteX1" fmla="*/ 1807380 w 4276478"/>
                <a:gd name="connsiteY1" fmla="*/ 175082 h 3964645"/>
                <a:gd name="connsiteX2" fmla="*/ 602693 w 4276478"/>
                <a:gd name="connsiteY2" fmla="*/ 436339 h 3964645"/>
                <a:gd name="connsiteX3" fmla="*/ 181779 w 4276478"/>
                <a:gd name="connsiteY3" fmla="*/ 625025 h 3964645"/>
                <a:gd name="connsiteX4" fmla="*/ 7608 w 4276478"/>
                <a:gd name="connsiteY4" fmla="*/ 1016911 h 3964645"/>
                <a:gd name="connsiteX5" fmla="*/ 65665 w 4276478"/>
                <a:gd name="connsiteY5" fmla="*/ 2003882 h 3964645"/>
                <a:gd name="connsiteX6" fmla="*/ 370465 w 4276478"/>
                <a:gd name="connsiteY6" fmla="*/ 3614968 h 3964645"/>
                <a:gd name="connsiteX7" fmla="*/ 1081665 w 4276478"/>
                <a:gd name="connsiteY7" fmla="*/ 3832682 h 3964645"/>
                <a:gd name="connsiteX8" fmla="*/ 1981550 w 4276478"/>
                <a:gd name="connsiteY8" fmla="*/ 3353711 h 3964645"/>
                <a:gd name="connsiteX9" fmla="*/ 2271836 w 4276478"/>
                <a:gd name="connsiteY9" fmla="*/ 3963311 h 3964645"/>
                <a:gd name="connsiteX10" fmla="*/ 2997550 w 4276478"/>
                <a:gd name="connsiteY10" fmla="*/ 3150511 h 3964645"/>
                <a:gd name="connsiteX11" fmla="*/ 3781322 w 4276478"/>
                <a:gd name="connsiteY11" fmla="*/ 3426282 h 3964645"/>
                <a:gd name="connsiteX12" fmla="*/ 4144179 w 4276478"/>
                <a:gd name="connsiteY12" fmla="*/ 3063425 h 3964645"/>
                <a:gd name="connsiteX13" fmla="*/ 4231265 w 4276478"/>
                <a:gd name="connsiteY13" fmla="*/ 2076454 h 3964645"/>
                <a:gd name="connsiteX14" fmla="*/ 4260293 w 4276478"/>
                <a:gd name="connsiteY14" fmla="*/ 1234625 h 3964645"/>
                <a:gd name="connsiteX15" fmla="*/ 4260293 w 4276478"/>
                <a:gd name="connsiteY15" fmla="*/ 436339 h 3964645"/>
                <a:gd name="connsiteX16" fmla="*/ 4057093 w 4276478"/>
                <a:gd name="connsiteY16" fmla="*/ 102511 h 3964645"/>
                <a:gd name="connsiteX17" fmla="*/ 3520065 w 4276478"/>
                <a:gd name="connsiteY17" fmla="*/ 911 h 3964645"/>
                <a:gd name="connsiteX18" fmla="*/ 3258808 w 4276478"/>
                <a:gd name="connsiteY18" fmla="*/ 146054 h 3964645"/>
                <a:gd name="connsiteX19" fmla="*/ 2954008 w 4276478"/>
                <a:gd name="connsiteY19" fmla="*/ 378282 h 3964645"/>
                <a:gd name="connsiteX0" fmla="*/ 2954008 w 4276478"/>
                <a:gd name="connsiteY0" fmla="*/ 378282 h 4254808"/>
                <a:gd name="connsiteX1" fmla="*/ 1807380 w 4276478"/>
                <a:gd name="connsiteY1" fmla="*/ 175082 h 4254808"/>
                <a:gd name="connsiteX2" fmla="*/ 602693 w 4276478"/>
                <a:gd name="connsiteY2" fmla="*/ 436339 h 4254808"/>
                <a:gd name="connsiteX3" fmla="*/ 181779 w 4276478"/>
                <a:gd name="connsiteY3" fmla="*/ 625025 h 4254808"/>
                <a:gd name="connsiteX4" fmla="*/ 7608 w 4276478"/>
                <a:gd name="connsiteY4" fmla="*/ 1016911 h 4254808"/>
                <a:gd name="connsiteX5" fmla="*/ 65665 w 4276478"/>
                <a:gd name="connsiteY5" fmla="*/ 2003882 h 4254808"/>
                <a:gd name="connsiteX6" fmla="*/ 370465 w 4276478"/>
                <a:gd name="connsiteY6" fmla="*/ 3614968 h 4254808"/>
                <a:gd name="connsiteX7" fmla="*/ 1081665 w 4276478"/>
                <a:gd name="connsiteY7" fmla="*/ 3832682 h 4254808"/>
                <a:gd name="connsiteX8" fmla="*/ 1821892 w 4276478"/>
                <a:gd name="connsiteY8" fmla="*/ 4253596 h 4254808"/>
                <a:gd name="connsiteX9" fmla="*/ 2271836 w 4276478"/>
                <a:gd name="connsiteY9" fmla="*/ 3963311 h 4254808"/>
                <a:gd name="connsiteX10" fmla="*/ 2997550 w 4276478"/>
                <a:gd name="connsiteY10" fmla="*/ 3150511 h 4254808"/>
                <a:gd name="connsiteX11" fmla="*/ 3781322 w 4276478"/>
                <a:gd name="connsiteY11" fmla="*/ 3426282 h 4254808"/>
                <a:gd name="connsiteX12" fmla="*/ 4144179 w 4276478"/>
                <a:gd name="connsiteY12" fmla="*/ 3063425 h 4254808"/>
                <a:gd name="connsiteX13" fmla="*/ 4231265 w 4276478"/>
                <a:gd name="connsiteY13" fmla="*/ 2076454 h 4254808"/>
                <a:gd name="connsiteX14" fmla="*/ 4260293 w 4276478"/>
                <a:gd name="connsiteY14" fmla="*/ 1234625 h 4254808"/>
                <a:gd name="connsiteX15" fmla="*/ 4260293 w 4276478"/>
                <a:gd name="connsiteY15" fmla="*/ 436339 h 4254808"/>
                <a:gd name="connsiteX16" fmla="*/ 4057093 w 4276478"/>
                <a:gd name="connsiteY16" fmla="*/ 102511 h 4254808"/>
                <a:gd name="connsiteX17" fmla="*/ 3520065 w 4276478"/>
                <a:gd name="connsiteY17" fmla="*/ 911 h 4254808"/>
                <a:gd name="connsiteX18" fmla="*/ 3258808 w 4276478"/>
                <a:gd name="connsiteY18" fmla="*/ 146054 h 4254808"/>
                <a:gd name="connsiteX19" fmla="*/ 2954008 w 4276478"/>
                <a:gd name="connsiteY19" fmla="*/ 378282 h 4254808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2997550 w 4276478"/>
                <a:gd name="connsiteY10" fmla="*/ 3150511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3534578 w 4276478"/>
                <a:gd name="connsiteY10" fmla="*/ 4239083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21892 w 4276478"/>
                <a:gd name="connsiteY8" fmla="*/ 4006853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07377 w 4276478"/>
                <a:gd name="connsiteY8" fmla="*/ 3774625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45308"/>
                <a:gd name="connsiteX1" fmla="*/ 1807380 w 4276478"/>
                <a:gd name="connsiteY1" fmla="*/ 175082 h 4245308"/>
                <a:gd name="connsiteX2" fmla="*/ 602693 w 4276478"/>
                <a:gd name="connsiteY2" fmla="*/ 436339 h 4245308"/>
                <a:gd name="connsiteX3" fmla="*/ 181779 w 4276478"/>
                <a:gd name="connsiteY3" fmla="*/ 625025 h 4245308"/>
                <a:gd name="connsiteX4" fmla="*/ 7608 w 4276478"/>
                <a:gd name="connsiteY4" fmla="*/ 1016911 h 4245308"/>
                <a:gd name="connsiteX5" fmla="*/ 65665 w 4276478"/>
                <a:gd name="connsiteY5" fmla="*/ 2003882 h 4245308"/>
                <a:gd name="connsiteX6" fmla="*/ 370465 w 4276478"/>
                <a:gd name="connsiteY6" fmla="*/ 3614968 h 4245308"/>
                <a:gd name="connsiteX7" fmla="*/ 1038122 w 4276478"/>
                <a:gd name="connsiteY7" fmla="*/ 3963310 h 4245308"/>
                <a:gd name="connsiteX8" fmla="*/ 1807377 w 4276478"/>
                <a:gd name="connsiteY8" fmla="*/ 3774625 h 4245308"/>
                <a:gd name="connsiteX9" fmla="*/ 2358921 w 4276478"/>
                <a:gd name="connsiteY9" fmla="*/ 3832682 h 4245308"/>
                <a:gd name="connsiteX10" fmla="*/ 3534578 w 4276478"/>
                <a:gd name="connsiteY10" fmla="*/ 4239083 h 4245308"/>
                <a:gd name="connsiteX11" fmla="*/ 3781322 w 4276478"/>
                <a:gd name="connsiteY11" fmla="*/ 3426282 h 4245308"/>
                <a:gd name="connsiteX12" fmla="*/ 4144179 w 4276478"/>
                <a:gd name="connsiteY12" fmla="*/ 3063425 h 4245308"/>
                <a:gd name="connsiteX13" fmla="*/ 4231265 w 4276478"/>
                <a:gd name="connsiteY13" fmla="*/ 2076454 h 4245308"/>
                <a:gd name="connsiteX14" fmla="*/ 4260293 w 4276478"/>
                <a:gd name="connsiteY14" fmla="*/ 1234625 h 4245308"/>
                <a:gd name="connsiteX15" fmla="*/ 4260293 w 4276478"/>
                <a:gd name="connsiteY15" fmla="*/ 436339 h 4245308"/>
                <a:gd name="connsiteX16" fmla="*/ 4057093 w 4276478"/>
                <a:gd name="connsiteY16" fmla="*/ 102511 h 4245308"/>
                <a:gd name="connsiteX17" fmla="*/ 3520065 w 4276478"/>
                <a:gd name="connsiteY17" fmla="*/ 911 h 4245308"/>
                <a:gd name="connsiteX18" fmla="*/ 3258808 w 4276478"/>
                <a:gd name="connsiteY18" fmla="*/ 146054 h 4245308"/>
                <a:gd name="connsiteX19" fmla="*/ 2954008 w 4276478"/>
                <a:gd name="connsiteY19" fmla="*/ 378282 h 4245308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3965816"/>
                <a:gd name="connsiteX1" fmla="*/ 1807380 w 4276478"/>
                <a:gd name="connsiteY1" fmla="*/ 175082 h 3965816"/>
                <a:gd name="connsiteX2" fmla="*/ 602693 w 4276478"/>
                <a:gd name="connsiteY2" fmla="*/ 436339 h 3965816"/>
                <a:gd name="connsiteX3" fmla="*/ 181779 w 4276478"/>
                <a:gd name="connsiteY3" fmla="*/ 625025 h 3965816"/>
                <a:gd name="connsiteX4" fmla="*/ 7608 w 4276478"/>
                <a:gd name="connsiteY4" fmla="*/ 1016911 h 3965816"/>
                <a:gd name="connsiteX5" fmla="*/ 65665 w 4276478"/>
                <a:gd name="connsiteY5" fmla="*/ 2003882 h 3965816"/>
                <a:gd name="connsiteX6" fmla="*/ 370465 w 4276478"/>
                <a:gd name="connsiteY6" fmla="*/ 3614968 h 3965816"/>
                <a:gd name="connsiteX7" fmla="*/ 1038122 w 4276478"/>
                <a:gd name="connsiteY7" fmla="*/ 3963310 h 3965816"/>
                <a:gd name="connsiteX8" fmla="*/ 1807377 w 4276478"/>
                <a:gd name="connsiteY8" fmla="*/ 3774625 h 3965816"/>
                <a:gd name="connsiteX9" fmla="*/ 2358921 w 4276478"/>
                <a:gd name="connsiteY9" fmla="*/ 3832682 h 3965816"/>
                <a:gd name="connsiteX10" fmla="*/ 3229778 w 4276478"/>
                <a:gd name="connsiteY10" fmla="*/ 3339197 h 3965816"/>
                <a:gd name="connsiteX11" fmla="*/ 3999036 w 4276478"/>
                <a:gd name="connsiteY11" fmla="*/ 3542397 h 3965816"/>
                <a:gd name="connsiteX12" fmla="*/ 4144179 w 4276478"/>
                <a:gd name="connsiteY12" fmla="*/ 3063425 h 3965816"/>
                <a:gd name="connsiteX13" fmla="*/ 4231265 w 4276478"/>
                <a:gd name="connsiteY13" fmla="*/ 2076454 h 3965816"/>
                <a:gd name="connsiteX14" fmla="*/ 4260293 w 4276478"/>
                <a:gd name="connsiteY14" fmla="*/ 1234625 h 3965816"/>
                <a:gd name="connsiteX15" fmla="*/ 4260293 w 4276478"/>
                <a:gd name="connsiteY15" fmla="*/ 436339 h 3965816"/>
                <a:gd name="connsiteX16" fmla="*/ 4057093 w 4276478"/>
                <a:gd name="connsiteY16" fmla="*/ 102511 h 3965816"/>
                <a:gd name="connsiteX17" fmla="*/ 3520065 w 4276478"/>
                <a:gd name="connsiteY17" fmla="*/ 911 h 3965816"/>
                <a:gd name="connsiteX18" fmla="*/ 3258808 w 4276478"/>
                <a:gd name="connsiteY18" fmla="*/ 146054 h 3965816"/>
                <a:gd name="connsiteX19" fmla="*/ 2954008 w 4276478"/>
                <a:gd name="connsiteY19" fmla="*/ 378282 h 3965816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999036 w 4276478"/>
                <a:gd name="connsiteY11" fmla="*/ 3542397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76478" h="3966164">
                  <a:moveTo>
                    <a:pt x="2954008" y="378282"/>
                  </a:moveTo>
                  <a:cubicBezTo>
                    <a:pt x="2712103" y="383120"/>
                    <a:pt x="2199266" y="165406"/>
                    <a:pt x="1807380" y="175082"/>
                  </a:cubicBezTo>
                  <a:cubicBezTo>
                    <a:pt x="1415494" y="184758"/>
                    <a:pt x="873626" y="361349"/>
                    <a:pt x="602693" y="436339"/>
                  </a:cubicBezTo>
                  <a:cubicBezTo>
                    <a:pt x="331760" y="511329"/>
                    <a:pt x="280960" y="528263"/>
                    <a:pt x="181779" y="625025"/>
                  </a:cubicBezTo>
                  <a:cubicBezTo>
                    <a:pt x="82598" y="721787"/>
                    <a:pt x="26960" y="787102"/>
                    <a:pt x="7608" y="1016911"/>
                  </a:cubicBezTo>
                  <a:cubicBezTo>
                    <a:pt x="-11744" y="1246720"/>
                    <a:pt x="5189" y="1570873"/>
                    <a:pt x="65665" y="2003882"/>
                  </a:cubicBezTo>
                  <a:cubicBezTo>
                    <a:pt x="126141" y="2436891"/>
                    <a:pt x="208389" y="3288397"/>
                    <a:pt x="370465" y="3614968"/>
                  </a:cubicBezTo>
                  <a:cubicBezTo>
                    <a:pt x="532541" y="3941539"/>
                    <a:pt x="798637" y="3936701"/>
                    <a:pt x="1038122" y="3963310"/>
                  </a:cubicBezTo>
                  <a:cubicBezTo>
                    <a:pt x="1277607" y="3989919"/>
                    <a:pt x="1587244" y="3823006"/>
                    <a:pt x="1807377" y="3774625"/>
                  </a:cubicBezTo>
                  <a:cubicBezTo>
                    <a:pt x="2027510" y="3726244"/>
                    <a:pt x="2044445" y="3735921"/>
                    <a:pt x="2358921" y="3673025"/>
                  </a:cubicBezTo>
                  <a:cubicBezTo>
                    <a:pt x="2949169" y="3494016"/>
                    <a:pt x="2983035" y="3409349"/>
                    <a:pt x="3229778" y="3339197"/>
                  </a:cubicBezTo>
                  <a:cubicBezTo>
                    <a:pt x="3476521" y="3269045"/>
                    <a:pt x="3527322" y="3298073"/>
                    <a:pt x="3839379" y="3252111"/>
                  </a:cubicBezTo>
                  <a:cubicBezTo>
                    <a:pt x="4151436" y="3206149"/>
                    <a:pt x="4078865" y="3259368"/>
                    <a:pt x="4144179" y="3063425"/>
                  </a:cubicBezTo>
                  <a:cubicBezTo>
                    <a:pt x="4209493" y="2867482"/>
                    <a:pt x="4211913" y="2381254"/>
                    <a:pt x="4231265" y="2076454"/>
                  </a:cubicBezTo>
                  <a:cubicBezTo>
                    <a:pt x="4250617" y="1771654"/>
                    <a:pt x="4255455" y="1507977"/>
                    <a:pt x="4260293" y="1234625"/>
                  </a:cubicBezTo>
                  <a:cubicBezTo>
                    <a:pt x="4265131" y="961273"/>
                    <a:pt x="4294160" y="625025"/>
                    <a:pt x="4260293" y="436339"/>
                  </a:cubicBezTo>
                  <a:cubicBezTo>
                    <a:pt x="4226426" y="247653"/>
                    <a:pt x="4180464" y="175082"/>
                    <a:pt x="4057093" y="102511"/>
                  </a:cubicBezTo>
                  <a:cubicBezTo>
                    <a:pt x="3933722" y="29940"/>
                    <a:pt x="3653113" y="-6346"/>
                    <a:pt x="3520065" y="911"/>
                  </a:cubicBezTo>
                  <a:cubicBezTo>
                    <a:pt x="3387018" y="8168"/>
                    <a:pt x="3343475" y="80740"/>
                    <a:pt x="3258808" y="146054"/>
                  </a:cubicBezTo>
                  <a:cubicBezTo>
                    <a:pt x="3164465" y="208949"/>
                    <a:pt x="3195913" y="373444"/>
                    <a:pt x="2954008" y="3782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076056" y="3702732"/>
              <a:ext cx="1065792" cy="653835"/>
              <a:chOff x="4125688" y="5516732"/>
              <a:chExt cx="1065792" cy="653835"/>
            </a:xfrm>
          </p:grpSpPr>
          <p:sp>
            <p:nvSpPr>
              <p:cNvPr id="39" name="Bogen 3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 4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5039566" y="1505267"/>
              <a:ext cx="1065792" cy="653835"/>
              <a:chOff x="4125688" y="5516732"/>
              <a:chExt cx="1065792" cy="653835"/>
            </a:xfrm>
          </p:grpSpPr>
          <p:sp>
            <p:nvSpPr>
              <p:cNvPr id="46" name="Bogen 45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 46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7685703" y="3004456"/>
              <a:ext cx="1065792" cy="653835"/>
              <a:chOff x="4125688" y="5516732"/>
              <a:chExt cx="1065792" cy="653835"/>
            </a:xfrm>
          </p:grpSpPr>
          <p:sp>
            <p:nvSpPr>
              <p:cNvPr id="49" name="Bogen 4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 4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Freihandform 50"/>
            <p:cNvSpPr/>
            <p:nvPr/>
          </p:nvSpPr>
          <p:spPr>
            <a:xfrm>
              <a:off x="5834743" y="3361972"/>
              <a:ext cx="1335314" cy="440771"/>
            </a:xfrm>
            <a:custGeom>
              <a:avLst/>
              <a:gdLst>
                <a:gd name="connsiteX0" fmla="*/ 1335314 w 1335314"/>
                <a:gd name="connsiteY0" fmla="*/ 440771 h 440771"/>
                <a:gd name="connsiteX1" fmla="*/ 885371 w 1335314"/>
                <a:gd name="connsiteY1" fmla="*/ 5342 h 440771"/>
                <a:gd name="connsiteX2" fmla="*/ 0 w 1335314"/>
                <a:gd name="connsiteY2" fmla="*/ 237571 h 4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5314" h="440771">
                  <a:moveTo>
                    <a:pt x="1335314" y="440771"/>
                  </a:moveTo>
                  <a:cubicBezTo>
                    <a:pt x="1221618" y="239990"/>
                    <a:pt x="1107923" y="39209"/>
                    <a:pt x="885371" y="5342"/>
                  </a:cubicBezTo>
                  <a:cubicBezTo>
                    <a:pt x="662819" y="-28525"/>
                    <a:pt x="331409" y="104523"/>
                    <a:pt x="0" y="237571"/>
                  </a:cubicBez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313714" y="1451429"/>
              <a:ext cx="1814286" cy="1001787"/>
            </a:xfrm>
            <a:custGeom>
              <a:avLst/>
              <a:gdLst>
                <a:gd name="connsiteX0" fmla="*/ 1814286 w 1814286"/>
                <a:gd name="connsiteY0" fmla="*/ 0 h 1001787"/>
                <a:gd name="connsiteX1" fmla="*/ 1611086 w 1814286"/>
                <a:gd name="connsiteY1" fmla="*/ 493485 h 1001787"/>
                <a:gd name="connsiteX2" fmla="*/ 957943 w 1814286"/>
                <a:gd name="connsiteY2" fmla="*/ 1001485 h 1001787"/>
                <a:gd name="connsiteX3" fmla="*/ 0 w 1814286"/>
                <a:gd name="connsiteY3" fmla="*/ 420914 h 100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286" h="1001787">
                  <a:moveTo>
                    <a:pt x="1814286" y="0"/>
                  </a:moveTo>
                  <a:cubicBezTo>
                    <a:pt x="1784048" y="163285"/>
                    <a:pt x="1753810" y="326571"/>
                    <a:pt x="1611086" y="493485"/>
                  </a:cubicBezTo>
                  <a:cubicBezTo>
                    <a:pt x="1468362" y="660399"/>
                    <a:pt x="1226457" y="1013580"/>
                    <a:pt x="957943" y="1001485"/>
                  </a:cubicBezTo>
                  <a:cubicBezTo>
                    <a:pt x="689429" y="989390"/>
                    <a:pt x="193524" y="553962"/>
                    <a:pt x="0" y="42091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628116" y="1901371"/>
              <a:ext cx="700113" cy="1683658"/>
            </a:xfrm>
            <a:custGeom>
              <a:avLst/>
              <a:gdLst>
                <a:gd name="connsiteX0" fmla="*/ 700113 w 700113"/>
                <a:gd name="connsiteY0" fmla="*/ 0 h 1683658"/>
                <a:gd name="connsiteX1" fmla="*/ 17941 w 700113"/>
                <a:gd name="connsiteY1" fmla="*/ 769258 h 1683658"/>
                <a:gd name="connsiteX2" fmla="*/ 221141 w 700113"/>
                <a:gd name="connsiteY2" fmla="*/ 1683658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113" h="1683658">
                  <a:moveTo>
                    <a:pt x="700113" y="0"/>
                  </a:moveTo>
                  <a:cubicBezTo>
                    <a:pt x="398941" y="244324"/>
                    <a:pt x="97770" y="488648"/>
                    <a:pt x="17941" y="769258"/>
                  </a:cubicBezTo>
                  <a:cubicBezTo>
                    <a:pt x="-61888" y="1049868"/>
                    <a:pt x="146151" y="1398211"/>
                    <a:pt x="221141" y="16836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7170057" y="1509486"/>
              <a:ext cx="1031292" cy="2293257"/>
            </a:xfrm>
            <a:custGeom>
              <a:avLst/>
              <a:gdLst>
                <a:gd name="connsiteX0" fmla="*/ 0 w 1031292"/>
                <a:gd name="connsiteY0" fmla="*/ 2293257 h 2293257"/>
                <a:gd name="connsiteX1" fmla="*/ 246743 w 1031292"/>
                <a:gd name="connsiteY1" fmla="*/ 1553028 h 2293257"/>
                <a:gd name="connsiteX2" fmla="*/ 957943 w 1031292"/>
                <a:gd name="connsiteY2" fmla="*/ 1393371 h 2293257"/>
                <a:gd name="connsiteX3" fmla="*/ 972457 w 1031292"/>
                <a:gd name="connsiteY3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292" h="2293257">
                  <a:moveTo>
                    <a:pt x="0" y="2293257"/>
                  </a:moveTo>
                  <a:cubicBezTo>
                    <a:pt x="43543" y="1998133"/>
                    <a:pt x="87086" y="1703009"/>
                    <a:pt x="246743" y="1553028"/>
                  </a:cubicBezTo>
                  <a:cubicBezTo>
                    <a:pt x="406400" y="1403047"/>
                    <a:pt x="836991" y="1652209"/>
                    <a:pt x="957943" y="1393371"/>
                  </a:cubicBezTo>
                  <a:cubicBezTo>
                    <a:pt x="1078895" y="1134533"/>
                    <a:pt x="1025676" y="567266"/>
                    <a:pt x="9724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6081486" y="2075543"/>
              <a:ext cx="464457" cy="1436914"/>
            </a:xfrm>
            <a:custGeom>
              <a:avLst/>
              <a:gdLst>
                <a:gd name="connsiteX0" fmla="*/ 0 w 464457"/>
                <a:gd name="connsiteY0" fmla="*/ 1436914 h 1436914"/>
                <a:gd name="connsiteX1" fmla="*/ 464457 w 464457"/>
                <a:gd name="connsiteY1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457" h="1436914">
                  <a:moveTo>
                    <a:pt x="0" y="1436914"/>
                  </a:moveTo>
                  <a:lnTo>
                    <a:pt x="464457" y="0"/>
                  </a:ln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6952343" y="2162629"/>
              <a:ext cx="1007737" cy="1335314"/>
            </a:xfrm>
            <a:custGeom>
              <a:avLst/>
              <a:gdLst>
                <a:gd name="connsiteX0" fmla="*/ 0 w 1007737"/>
                <a:gd name="connsiteY0" fmla="*/ 1335314 h 1335314"/>
                <a:gd name="connsiteX1" fmla="*/ 275771 w 1007737"/>
                <a:gd name="connsiteY1" fmla="*/ 696685 h 1335314"/>
                <a:gd name="connsiteX2" fmla="*/ 972457 w 1007737"/>
                <a:gd name="connsiteY2" fmla="*/ 188685 h 1335314"/>
                <a:gd name="connsiteX3" fmla="*/ 841828 w 1007737"/>
                <a:gd name="connsiteY3" fmla="*/ 0 h 133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737" h="1335314">
                  <a:moveTo>
                    <a:pt x="0" y="1335314"/>
                  </a:moveTo>
                  <a:cubicBezTo>
                    <a:pt x="56847" y="1111552"/>
                    <a:pt x="113695" y="887790"/>
                    <a:pt x="275771" y="696685"/>
                  </a:cubicBezTo>
                  <a:cubicBezTo>
                    <a:pt x="437847" y="505580"/>
                    <a:pt x="878114" y="304799"/>
                    <a:pt x="972457" y="188685"/>
                  </a:cubicBezTo>
                  <a:cubicBezTo>
                    <a:pt x="1066800" y="72571"/>
                    <a:pt x="954314" y="36285"/>
                    <a:pt x="841828" y="0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6850743" y="2494051"/>
              <a:ext cx="522514" cy="916806"/>
            </a:xfrm>
            <a:custGeom>
              <a:avLst/>
              <a:gdLst>
                <a:gd name="connsiteX0" fmla="*/ 0 w 522514"/>
                <a:gd name="connsiteY0" fmla="*/ 916806 h 916806"/>
                <a:gd name="connsiteX1" fmla="*/ 87086 w 522514"/>
                <a:gd name="connsiteY1" fmla="*/ 234635 h 916806"/>
                <a:gd name="connsiteX2" fmla="*/ 522514 w 522514"/>
                <a:gd name="connsiteY2" fmla="*/ 2406 h 9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916806">
                  <a:moveTo>
                    <a:pt x="0" y="916806"/>
                  </a:moveTo>
                  <a:cubicBezTo>
                    <a:pt x="0" y="651920"/>
                    <a:pt x="0" y="387035"/>
                    <a:pt x="87086" y="234635"/>
                  </a:cubicBezTo>
                  <a:cubicBezTo>
                    <a:pt x="174172" y="82235"/>
                    <a:pt x="425752" y="-16946"/>
                    <a:pt x="522514" y="240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>
              <a:off x="6037943" y="2148114"/>
              <a:ext cx="2177143" cy="611292"/>
            </a:xfrm>
            <a:custGeom>
              <a:avLst/>
              <a:gdLst>
                <a:gd name="connsiteX0" fmla="*/ 0 w 2177143"/>
                <a:gd name="connsiteY0" fmla="*/ 0 h 611292"/>
                <a:gd name="connsiteX1" fmla="*/ 682171 w 2177143"/>
                <a:gd name="connsiteY1" fmla="*/ 580572 h 611292"/>
                <a:gd name="connsiteX2" fmla="*/ 2177143 w 2177143"/>
                <a:gd name="connsiteY2" fmla="*/ 478972 h 61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11292">
                  <a:moveTo>
                    <a:pt x="0" y="0"/>
                  </a:moveTo>
                  <a:cubicBezTo>
                    <a:pt x="159657" y="250371"/>
                    <a:pt x="319314" y="500743"/>
                    <a:pt x="682171" y="580572"/>
                  </a:cubicBezTo>
                  <a:cubicBezTo>
                    <a:pt x="1045028" y="660401"/>
                    <a:pt x="1611085" y="569686"/>
                    <a:pt x="2177143" y="478972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5646057" y="2565660"/>
              <a:ext cx="1930400" cy="438796"/>
            </a:xfrm>
            <a:custGeom>
              <a:avLst/>
              <a:gdLst>
                <a:gd name="connsiteX0" fmla="*/ 0 w 1872343"/>
                <a:gd name="connsiteY0" fmla="*/ 267434 h 267434"/>
                <a:gd name="connsiteX1" fmla="*/ 827315 w 1872343"/>
                <a:gd name="connsiteY1" fmla="*/ 6177 h 267434"/>
                <a:gd name="connsiteX2" fmla="*/ 1872343 w 1872343"/>
                <a:gd name="connsiteY2" fmla="*/ 107777 h 267434"/>
                <a:gd name="connsiteX0" fmla="*/ 0 w 1930400"/>
                <a:gd name="connsiteY0" fmla="*/ 25002 h 402373"/>
                <a:gd name="connsiteX1" fmla="*/ 885372 w 1930400"/>
                <a:gd name="connsiteY1" fmla="*/ 300773 h 402373"/>
                <a:gd name="connsiteX2" fmla="*/ 1930400 w 1930400"/>
                <a:gd name="connsiteY2" fmla="*/ 402373 h 402373"/>
                <a:gd name="connsiteX0" fmla="*/ 0 w 1930400"/>
                <a:gd name="connsiteY0" fmla="*/ 61425 h 438796"/>
                <a:gd name="connsiteX1" fmla="*/ 885372 w 1930400"/>
                <a:gd name="connsiteY1" fmla="*/ 337196 h 438796"/>
                <a:gd name="connsiteX2" fmla="*/ 1930400 w 1930400"/>
                <a:gd name="connsiteY2" fmla="*/ 438796 h 4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438796">
                  <a:moveTo>
                    <a:pt x="0" y="61425"/>
                  </a:moveTo>
                  <a:cubicBezTo>
                    <a:pt x="431800" y="-157499"/>
                    <a:pt x="563639" y="274301"/>
                    <a:pt x="885372" y="337196"/>
                  </a:cubicBezTo>
                  <a:cubicBezTo>
                    <a:pt x="1207105" y="400091"/>
                    <a:pt x="1563914" y="374691"/>
                    <a:pt x="1930400" y="43879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5631543" y="2815772"/>
              <a:ext cx="1683656" cy="420914"/>
            </a:xfrm>
            <a:custGeom>
              <a:avLst/>
              <a:gdLst>
                <a:gd name="connsiteX0" fmla="*/ 0 w 1538514"/>
                <a:gd name="connsiteY0" fmla="*/ 45574 h 103631"/>
                <a:gd name="connsiteX1" fmla="*/ 812800 w 1538514"/>
                <a:gd name="connsiteY1" fmla="*/ 2031 h 103631"/>
                <a:gd name="connsiteX2" fmla="*/ 1538514 w 1538514"/>
                <a:gd name="connsiteY2" fmla="*/ 103631 h 103631"/>
                <a:gd name="connsiteX0" fmla="*/ 0 w 1640114"/>
                <a:gd name="connsiteY0" fmla="*/ 1400 h 523914"/>
                <a:gd name="connsiteX1" fmla="*/ 914400 w 1640114"/>
                <a:gd name="connsiteY1" fmla="*/ 422314 h 523914"/>
                <a:gd name="connsiteX2" fmla="*/ 1640114 w 1640114"/>
                <a:gd name="connsiteY2" fmla="*/ 523914 h 523914"/>
                <a:gd name="connsiteX0" fmla="*/ 0 w 1640114"/>
                <a:gd name="connsiteY0" fmla="*/ 0 h 522514"/>
                <a:gd name="connsiteX1" fmla="*/ 914400 w 1640114"/>
                <a:gd name="connsiteY1" fmla="*/ 420914 h 522514"/>
                <a:gd name="connsiteX2" fmla="*/ 1640114 w 1640114"/>
                <a:gd name="connsiteY2" fmla="*/ 522514 h 522514"/>
                <a:gd name="connsiteX0" fmla="*/ 0 w 1683656"/>
                <a:gd name="connsiteY0" fmla="*/ 0 h 444056"/>
                <a:gd name="connsiteX1" fmla="*/ 914400 w 1683656"/>
                <a:gd name="connsiteY1" fmla="*/ 420914 h 444056"/>
                <a:gd name="connsiteX2" fmla="*/ 1683656 w 1683656"/>
                <a:gd name="connsiteY2" fmla="*/ 420914 h 444056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333828 h 420914"/>
                <a:gd name="connsiteX2" fmla="*/ 1683656 w 1683656"/>
                <a:gd name="connsiteY2" fmla="*/ 420914 h 42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3656" h="420914">
                  <a:moveTo>
                    <a:pt x="0" y="0"/>
                  </a:moveTo>
                  <a:cubicBezTo>
                    <a:pt x="307218" y="582990"/>
                    <a:pt x="503163" y="307219"/>
                    <a:pt x="914400" y="333828"/>
                  </a:cubicBezTo>
                  <a:cubicBezTo>
                    <a:pt x="1325637" y="360437"/>
                    <a:pt x="1449008" y="374952"/>
                    <a:pt x="1683656" y="420914"/>
                  </a:cubicBezTo>
                </a:path>
              </a:pathLst>
            </a:cu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448222" y="2220686"/>
              <a:ext cx="324581" cy="1146628"/>
            </a:xfrm>
            <a:custGeom>
              <a:avLst/>
              <a:gdLst>
                <a:gd name="connsiteX0" fmla="*/ 83207 w 324581"/>
                <a:gd name="connsiteY0" fmla="*/ 1146628 h 1146628"/>
                <a:gd name="connsiteX1" fmla="*/ 10635 w 324581"/>
                <a:gd name="connsiteY1" fmla="*/ 725714 h 1146628"/>
                <a:gd name="connsiteX2" fmla="*/ 286407 w 324581"/>
                <a:gd name="connsiteY2" fmla="*/ 406400 h 1146628"/>
                <a:gd name="connsiteX3" fmla="*/ 315435 w 324581"/>
                <a:gd name="connsiteY3" fmla="*/ 0 h 11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581" h="1146628">
                  <a:moveTo>
                    <a:pt x="83207" y="1146628"/>
                  </a:moveTo>
                  <a:cubicBezTo>
                    <a:pt x="29987" y="997856"/>
                    <a:pt x="-23232" y="849085"/>
                    <a:pt x="10635" y="725714"/>
                  </a:cubicBezTo>
                  <a:cubicBezTo>
                    <a:pt x="44502" y="602343"/>
                    <a:pt x="235607" y="527352"/>
                    <a:pt x="286407" y="406400"/>
                  </a:cubicBezTo>
                  <a:cubicBezTo>
                    <a:pt x="337207" y="285448"/>
                    <a:pt x="326321" y="142724"/>
                    <a:pt x="315435" y="0"/>
                  </a:cubicBezTo>
                </a:path>
              </a:pathLst>
            </a:cu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634659" y="3469108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f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126461" y="2012415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g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163502" y="4020994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  <a:latin typeface="Lucida Sans Unicode" pitchFamily="34" charset="0"/>
                  <a:cs typeface="Lucida Sans Unicode" pitchFamily="34" charset="0"/>
                </a:rPr>
                <a:t>H(•,t)</a:t>
              </a:r>
              <a:endParaRPr lang="de-DE" sz="2400" dirty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307508" y="4492652"/>
              <a:ext cx="1446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>
                  <a:latin typeface="Lucida Sans Unicode" pitchFamily="34" charset="0"/>
                  <a:cs typeface="Lucida Sans Unicode" pitchFamily="34" charset="0"/>
                </a:rPr>
                <a:t>H(X</a:t>
              </a:r>
              <a:r>
                <a:rPr lang="de-DE" sz="2800" b="1" dirty="0" smtClean="0">
                  <a:latin typeface="Lucida Sans Unicode"/>
                  <a:cs typeface="Lucida Sans Unicode"/>
                </a:rPr>
                <a:t>×I)</a:t>
              </a:r>
              <a:endParaRPr lang="de-DE" sz="2800" b="1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850146" y="5406661"/>
              <a:ext cx="43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latin typeface="Lucida Sans Unicode" pitchFamily="34" charset="0"/>
                  <a:cs typeface="Lucida Sans Unicode" pitchFamily="34" charset="0"/>
                </a:rPr>
                <a:t>H</a:t>
              </a:r>
              <a:endParaRPr lang="de-DE" sz="3600" dirty="0">
                <a:solidFill>
                  <a:srgbClr val="00FF00"/>
                </a:solidFill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702631" y="1434916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  <a:latin typeface="Lucida Sans Unicode" pitchFamily="34" charset="0"/>
                  <a:cs typeface="Lucida Sans Unicode" pitchFamily="34" charset="0"/>
                </a:rPr>
                <a:t>H(x,•)</a:t>
              </a:r>
              <a:endParaRPr lang="de-DE" sz="2400" dirty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43841" y="2734274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Y</a:t>
              </a:r>
              <a:endParaRPr lang="de-DE" sz="4000" b="1" dirty="0"/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 flipV="1">
              <a:off x="5963658" y="3208501"/>
              <a:ext cx="350056" cy="796563"/>
            </a:xfrm>
            <a:prstGeom prst="straightConnector1">
              <a:avLst/>
            </a:prstGeom>
            <a:ln w="25400">
              <a:solidFill>
                <a:srgbClr val="000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ihandform 77"/>
            <p:cNvSpPr/>
            <p:nvPr/>
          </p:nvSpPr>
          <p:spPr>
            <a:xfrm>
              <a:off x="6597641" y="1843314"/>
              <a:ext cx="514360" cy="760638"/>
            </a:xfrm>
            <a:custGeom>
              <a:avLst/>
              <a:gdLst>
                <a:gd name="connsiteX0" fmla="*/ 454153 w 454153"/>
                <a:gd name="connsiteY0" fmla="*/ 0 h 1477400"/>
                <a:gd name="connsiteX1" fmla="*/ 18724 w 454153"/>
                <a:gd name="connsiteY1" fmla="*/ 1262743 h 1477400"/>
                <a:gd name="connsiteX2" fmla="*/ 120324 w 454153"/>
                <a:gd name="connsiteY2" fmla="*/ 1465943 h 147740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14360 w 514360"/>
                <a:gd name="connsiteY0" fmla="*/ 0 h 760638"/>
                <a:gd name="connsiteX1" fmla="*/ 6360 w 514360"/>
                <a:gd name="connsiteY1" fmla="*/ 551543 h 760638"/>
                <a:gd name="connsiteX2" fmla="*/ 107960 w 514360"/>
                <a:gd name="connsiteY2" fmla="*/ 754743 h 76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60" h="760638">
                  <a:moveTo>
                    <a:pt x="514360" y="0"/>
                  </a:moveTo>
                  <a:cubicBezTo>
                    <a:pt x="-38393" y="160866"/>
                    <a:pt x="30551" y="353181"/>
                    <a:pt x="6360" y="551543"/>
                  </a:cubicBezTo>
                  <a:cubicBezTo>
                    <a:pt x="-17831" y="749905"/>
                    <a:pt x="29341" y="775305"/>
                    <a:pt x="107960" y="754743"/>
                  </a:cubicBezTo>
                </a:path>
              </a:pathLst>
            </a:custGeom>
            <a:ln w="25400">
              <a:solidFill>
                <a:srgbClr val="C8648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 80"/>
            <p:cNvSpPr/>
            <p:nvPr/>
          </p:nvSpPr>
          <p:spPr>
            <a:xfrm>
              <a:off x="7560756" y="2815771"/>
              <a:ext cx="349530" cy="1698171"/>
            </a:xfrm>
            <a:custGeom>
              <a:avLst/>
              <a:gdLst>
                <a:gd name="connsiteX0" fmla="*/ 368242 w 368242"/>
                <a:gd name="connsiteY0" fmla="*/ 1596572 h 1596572"/>
                <a:gd name="connsiteX1" fmla="*/ 310185 w 368242"/>
                <a:gd name="connsiteY1" fmla="*/ 1277258 h 1596572"/>
                <a:gd name="connsiteX2" fmla="*/ 19899 w 368242"/>
                <a:gd name="connsiteY2" fmla="*/ 391886 h 1596572"/>
                <a:gd name="connsiteX3" fmla="*/ 48927 w 368242"/>
                <a:gd name="connsiteY3" fmla="*/ 0 h 1596572"/>
                <a:gd name="connsiteX0" fmla="*/ 353208 w 353208"/>
                <a:gd name="connsiteY0" fmla="*/ 1669143 h 1669143"/>
                <a:gd name="connsiteX1" fmla="*/ 295151 w 353208"/>
                <a:gd name="connsiteY1" fmla="*/ 1349829 h 1669143"/>
                <a:gd name="connsiteX2" fmla="*/ 4865 w 353208"/>
                <a:gd name="connsiteY2" fmla="*/ 464457 h 1669143"/>
                <a:gd name="connsiteX3" fmla="*/ 120979 w 353208"/>
                <a:gd name="connsiteY3" fmla="*/ 0 h 1669143"/>
                <a:gd name="connsiteX0" fmla="*/ 349530 w 349530"/>
                <a:gd name="connsiteY0" fmla="*/ 1698171 h 1698171"/>
                <a:gd name="connsiteX1" fmla="*/ 291473 w 349530"/>
                <a:gd name="connsiteY1" fmla="*/ 1378857 h 1698171"/>
                <a:gd name="connsiteX2" fmla="*/ 1187 w 349530"/>
                <a:gd name="connsiteY2" fmla="*/ 493485 h 1698171"/>
                <a:gd name="connsiteX3" fmla="*/ 189873 w 349530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30" h="1698171">
                  <a:moveTo>
                    <a:pt x="349530" y="1698171"/>
                  </a:moveTo>
                  <a:cubicBezTo>
                    <a:pt x="349530" y="1638904"/>
                    <a:pt x="349530" y="1579638"/>
                    <a:pt x="291473" y="1378857"/>
                  </a:cubicBezTo>
                  <a:cubicBezTo>
                    <a:pt x="233416" y="1178076"/>
                    <a:pt x="18120" y="723294"/>
                    <a:pt x="1187" y="493485"/>
                  </a:cubicBezTo>
                  <a:cubicBezTo>
                    <a:pt x="-15746" y="263676"/>
                    <a:pt x="153587" y="89505"/>
                    <a:pt x="1898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3106057" y="4368800"/>
              <a:ext cx="1988457" cy="1037861"/>
            </a:xfrm>
            <a:custGeom>
              <a:avLst/>
              <a:gdLst>
                <a:gd name="connsiteX0" fmla="*/ 0 w 1988457"/>
                <a:gd name="connsiteY0" fmla="*/ 0 h 1037861"/>
                <a:gd name="connsiteX1" fmla="*/ 609600 w 1988457"/>
                <a:gd name="connsiteY1" fmla="*/ 899886 h 1037861"/>
                <a:gd name="connsiteX2" fmla="*/ 1436914 w 1988457"/>
                <a:gd name="connsiteY2" fmla="*/ 1001486 h 1037861"/>
                <a:gd name="connsiteX3" fmla="*/ 1988457 w 1988457"/>
                <a:gd name="connsiteY3" fmla="*/ 566057 h 10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457" h="1037861">
                  <a:moveTo>
                    <a:pt x="0" y="0"/>
                  </a:moveTo>
                  <a:cubicBezTo>
                    <a:pt x="185057" y="366486"/>
                    <a:pt x="370114" y="732972"/>
                    <a:pt x="609600" y="899886"/>
                  </a:cubicBezTo>
                  <a:cubicBezTo>
                    <a:pt x="849086" y="1066800"/>
                    <a:pt x="1207105" y="1057124"/>
                    <a:pt x="1436914" y="1001486"/>
                  </a:cubicBezTo>
                  <a:cubicBezTo>
                    <a:pt x="1666724" y="945848"/>
                    <a:pt x="1898952" y="631371"/>
                    <a:pt x="1988457" y="566057"/>
                  </a:cubicBezTo>
                </a:path>
              </a:pathLst>
            </a:custGeom>
            <a:noFill/>
            <a:ln w="1016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54541" y="922767"/>
            <a:ext cx="8237939" cy="4260847"/>
            <a:chOff x="654541" y="922767"/>
            <a:chExt cx="8237939" cy="4260847"/>
          </a:xfrm>
        </p:grpSpPr>
        <p:sp>
          <p:nvSpPr>
            <p:cNvPr id="3" name="Ellipse 2"/>
            <p:cNvSpPr/>
            <p:nvPr/>
          </p:nvSpPr>
          <p:spPr>
            <a:xfrm>
              <a:off x="5210629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737954" y="922767"/>
              <a:ext cx="0" cy="4260847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620614" y="3096759"/>
              <a:ext cx="4271866" cy="0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rot="480000" flipH="1" flipV="1">
              <a:off x="8234965" y="3140968"/>
              <a:ext cx="9443" cy="144016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5210629" y="1628800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592014" y="4629971"/>
                <a:ext cx="1881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3200" i="1">
                          <a:latin typeface="Cambria Math"/>
                        </a:rPr>
                        <m:t>⊆</m:t>
                      </m:r>
                      <m:r>
                        <a:rPr lang="de-DE" sz="3200" i="1">
                          <a:latin typeface="Cambria Math"/>
                        </a:rPr>
                        <m:t>ℝ</m:t>
                      </m:r>
                      <m:r>
                        <a:rPr lang="de-DE" sz="3200" i="1">
                          <a:latin typeface="Cambria Math"/>
                        </a:rPr>
                        <m:t>²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14" y="4629971"/>
                <a:ext cx="188165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>
            <a:off x="6737954" y="922767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620614" y="3096759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8532440" y="316384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293646" y="69193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y</a:t>
            </a:r>
            <a:endParaRPr lang="de-DE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857626" y="98101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44" idx="3"/>
          </p:cNvCxnSpPr>
          <p:nvPr/>
        </p:nvCxnSpPr>
        <p:spPr>
          <a:xfrm flipH="1">
            <a:off x="6010024" y="965603"/>
            <a:ext cx="2733368" cy="2031637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/>
          <p:cNvSpPr txBox="1"/>
          <p:nvPr/>
        </p:nvSpPr>
        <p:spPr>
          <a:xfrm>
            <a:off x="5584177" y="39624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A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  <m:r>
                        <a:rPr lang="el-GR" sz="2400" b="1" dirty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85" r="-20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8743391" y="39686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648513" y="270485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48" name="Freihandform 47"/>
          <p:cNvSpPr/>
          <p:nvPr/>
        </p:nvSpPr>
        <p:spPr>
          <a:xfrm>
            <a:off x="6079362" y="548679"/>
            <a:ext cx="2556638" cy="231833"/>
          </a:xfrm>
          <a:custGeom>
            <a:avLst/>
            <a:gdLst>
              <a:gd name="connsiteX0" fmla="*/ 292274 w 2643588"/>
              <a:gd name="connsiteY0" fmla="*/ 9776 h 242005"/>
              <a:gd name="connsiteX1" fmla="*/ 176159 w 2643588"/>
              <a:gd name="connsiteY1" fmla="*/ 9776 h 242005"/>
              <a:gd name="connsiteX2" fmla="*/ 74559 w 2643588"/>
              <a:gd name="connsiteY2" fmla="*/ 111376 h 242005"/>
              <a:gd name="connsiteX3" fmla="*/ 74559 w 2643588"/>
              <a:gd name="connsiteY3" fmla="*/ 198462 h 242005"/>
              <a:gd name="connsiteX4" fmla="*/ 234217 w 2643588"/>
              <a:gd name="connsiteY4" fmla="*/ 227491 h 242005"/>
              <a:gd name="connsiteX5" fmla="*/ 2643588 w 2643588"/>
              <a:gd name="connsiteY5" fmla="*/ 242005 h 242005"/>
              <a:gd name="connsiteX0" fmla="*/ 297037 w 2643588"/>
              <a:gd name="connsiteY0" fmla="*/ 5645 h 247399"/>
              <a:gd name="connsiteX1" fmla="*/ 176159 w 2643588"/>
              <a:gd name="connsiteY1" fmla="*/ 15170 h 247399"/>
              <a:gd name="connsiteX2" fmla="*/ 74559 w 2643588"/>
              <a:gd name="connsiteY2" fmla="*/ 116770 h 247399"/>
              <a:gd name="connsiteX3" fmla="*/ 74559 w 2643588"/>
              <a:gd name="connsiteY3" fmla="*/ 203856 h 247399"/>
              <a:gd name="connsiteX4" fmla="*/ 234217 w 2643588"/>
              <a:gd name="connsiteY4" fmla="*/ 232885 h 247399"/>
              <a:gd name="connsiteX5" fmla="*/ 2643588 w 2643588"/>
              <a:gd name="connsiteY5" fmla="*/ 247399 h 247399"/>
              <a:gd name="connsiteX0" fmla="*/ 297037 w 2643588"/>
              <a:gd name="connsiteY0" fmla="*/ 2696 h 244450"/>
              <a:gd name="connsiteX1" fmla="*/ 176159 w 2643588"/>
              <a:gd name="connsiteY1" fmla="*/ 12221 h 244450"/>
              <a:gd name="connsiteX2" fmla="*/ 74559 w 2643588"/>
              <a:gd name="connsiteY2" fmla="*/ 113821 h 244450"/>
              <a:gd name="connsiteX3" fmla="*/ 74559 w 2643588"/>
              <a:gd name="connsiteY3" fmla="*/ 200907 h 244450"/>
              <a:gd name="connsiteX4" fmla="*/ 234217 w 2643588"/>
              <a:gd name="connsiteY4" fmla="*/ 229936 h 244450"/>
              <a:gd name="connsiteX5" fmla="*/ 2643588 w 2643588"/>
              <a:gd name="connsiteY5" fmla="*/ 244450 h 244450"/>
              <a:gd name="connsiteX0" fmla="*/ 297037 w 2643588"/>
              <a:gd name="connsiteY0" fmla="*/ 4637 h 246391"/>
              <a:gd name="connsiteX1" fmla="*/ 176159 w 2643588"/>
              <a:gd name="connsiteY1" fmla="*/ 14162 h 246391"/>
              <a:gd name="connsiteX2" fmla="*/ 74559 w 2643588"/>
              <a:gd name="connsiteY2" fmla="*/ 115762 h 246391"/>
              <a:gd name="connsiteX3" fmla="*/ 74559 w 2643588"/>
              <a:gd name="connsiteY3" fmla="*/ 202848 h 246391"/>
              <a:gd name="connsiteX4" fmla="*/ 234217 w 2643588"/>
              <a:gd name="connsiteY4" fmla="*/ 231877 h 246391"/>
              <a:gd name="connsiteX5" fmla="*/ 2643588 w 2643588"/>
              <a:gd name="connsiteY5" fmla="*/ 246391 h 246391"/>
              <a:gd name="connsiteX0" fmla="*/ 298040 w 2644591"/>
              <a:gd name="connsiteY0" fmla="*/ 3603 h 245357"/>
              <a:gd name="connsiteX1" fmla="*/ 177162 w 2644591"/>
              <a:gd name="connsiteY1" fmla="*/ 13128 h 245357"/>
              <a:gd name="connsiteX2" fmla="*/ 94612 w 2644591"/>
              <a:gd name="connsiteY2" fmla="*/ 93297 h 245357"/>
              <a:gd name="connsiteX3" fmla="*/ 75562 w 2644591"/>
              <a:gd name="connsiteY3" fmla="*/ 201814 h 245357"/>
              <a:gd name="connsiteX4" fmla="*/ 235220 w 2644591"/>
              <a:gd name="connsiteY4" fmla="*/ 230843 h 245357"/>
              <a:gd name="connsiteX5" fmla="*/ 2644591 w 2644591"/>
              <a:gd name="connsiteY5" fmla="*/ 245357 h 245357"/>
              <a:gd name="connsiteX0" fmla="*/ 298040 w 2644591"/>
              <a:gd name="connsiteY0" fmla="*/ 1454 h 243208"/>
              <a:gd name="connsiteX1" fmla="*/ 177162 w 2644591"/>
              <a:gd name="connsiteY1" fmla="*/ 10979 h 243208"/>
              <a:gd name="connsiteX2" fmla="*/ 94612 w 2644591"/>
              <a:gd name="connsiteY2" fmla="*/ 91148 h 243208"/>
              <a:gd name="connsiteX3" fmla="*/ 75562 w 2644591"/>
              <a:gd name="connsiteY3" fmla="*/ 199665 h 243208"/>
              <a:gd name="connsiteX4" fmla="*/ 235220 w 2644591"/>
              <a:gd name="connsiteY4" fmla="*/ 228694 h 243208"/>
              <a:gd name="connsiteX5" fmla="*/ 2644591 w 2644591"/>
              <a:gd name="connsiteY5" fmla="*/ 243208 h 243208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5 h 241889"/>
              <a:gd name="connsiteX1" fmla="*/ 177162 w 2644591"/>
              <a:gd name="connsiteY1" fmla="*/ 9660 h 241889"/>
              <a:gd name="connsiteX2" fmla="*/ 94612 w 2644591"/>
              <a:gd name="connsiteY2" fmla="*/ 89829 h 241889"/>
              <a:gd name="connsiteX3" fmla="*/ 75562 w 2644591"/>
              <a:gd name="connsiteY3" fmla="*/ 198346 h 241889"/>
              <a:gd name="connsiteX4" fmla="*/ 235220 w 2644591"/>
              <a:gd name="connsiteY4" fmla="*/ 227375 h 241889"/>
              <a:gd name="connsiteX5" fmla="*/ 2644591 w 2644591"/>
              <a:gd name="connsiteY5" fmla="*/ 241889 h 241889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10087 w 2556638"/>
              <a:gd name="connsiteY0" fmla="*/ 1920 h 243674"/>
              <a:gd name="connsiteX1" fmla="*/ 89209 w 2556638"/>
              <a:gd name="connsiteY1" fmla="*/ 11445 h 243674"/>
              <a:gd name="connsiteX2" fmla="*/ 6659 w 2556638"/>
              <a:gd name="connsiteY2" fmla="*/ 91614 h 243674"/>
              <a:gd name="connsiteX3" fmla="*/ 20947 w 2556638"/>
              <a:gd name="connsiteY3" fmla="*/ 195369 h 243674"/>
              <a:gd name="connsiteX4" fmla="*/ 147267 w 2556638"/>
              <a:gd name="connsiteY4" fmla="*/ 229160 h 243674"/>
              <a:gd name="connsiteX5" fmla="*/ 2556638 w 2556638"/>
              <a:gd name="connsiteY5" fmla="*/ 243674 h 243674"/>
              <a:gd name="connsiteX0" fmla="*/ 210087 w 2556638"/>
              <a:gd name="connsiteY0" fmla="*/ 1920 h 230705"/>
              <a:gd name="connsiteX1" fmla="*/ 89209 w 2556638"/>
              <a:gd name="connsiteY1" fmla="*/ 11445 h 230705"/>
              <a:gd name="connsiteX2" fmla="*/ 6659 w 2556638"/>
              <a:gd name="connsiteY2" fmla="*/ 91614 h 230705"/>
              <a:gd name="connsiteX3" fmla="*/ 20947 w 2556638"/>
              <a:gd name="connsiteY3" fmla="*/ 195369 h 230705"/>
              <a:gd name="connsiteX4" fmla="*/ 147267 w 2556638"/>
              <a:gd name="connsiteY4" fmla="*/ 229160 h 230705"/>
              <a:gd name="connsiteX5" fmla="*/ 2556638 w 2556638"/>
              <a:gd name="connsiteY5" fmla="*/ 214645 h 230705"/>
              <a:gd name="connsiteX0" fmla="*/ 210087 w 2556638"/>
              <a:gd name="connsiteY0" fmla="*/ 1920 h 231833"/>
              <a:gd name="connsiteX1" fmla="*/ 89209 w 2556638"/>
              <a:gd name="connsiteY1" fmla="*/ 11445 h 231833"/>
              <a:gd name="connsiteX2" fmla="*/ 6659 w 2556638"/>
              <a:gd name="connsiteY2" fmla="*/ 91614 h 231833"/>
              <a:gd name="connsiteX3" fmla="*/ 20947 w 2556638"/>
              <a:gd name="connsiteY3" fmla="*/ 195369 h 231833"/>
              <a:gd name="connsiteX4" fmla="*/ 147267 w 2556638"/>
              <a:gd name="connsiteY4" fmla="*/ 229160 h 231833"/>
              <a:gd name="connsiteX5" fmla="*/ 2556638 w 2556638"/>
              <a:gd name="connsiteY5" fmla="*/ 214645 h 23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38" h="231833">
                <a:moveTo>
                  <a:pt x="210087" y="1920"/>
                </a:moveTo>
                <a:cubicBezTo>
                  <a:pt x="184904" y="3904"/>
                  <a:pt x="132639" y="-8267"/>
                  <a:pt x="89209" y="11445"/>
                </a:cubicBezTo>
                <a:cubicBezTo>
                  <a:pt x="45779" y="31157"/>
                  <a:pt x="18036" y="60960"/>
                  <a:pt x="6659" y="91614"/>
                </a:cubicBezTo>
                <a:cubicBezTo>
                  <a:pt x="-4718" y="122268"/>
                  <a:pt x="-2488" y="172445"/>
                  <a:pt x="20947" y="195369"/>
                </a:cubicBezTo>
                <a:cubicBezTo>
                  <a:pt x="44382" y="218293"/>
                  <a:pt x="93746" y="233015"/>
                  <a:pt x="147267" y="229160"/>
                </a:cubicBezTo>
                <a:cubicBezTo>
                  <a:pt x="569882" y="237211"/>
                  <a:pt x="1130609" y="225530"/>
                  <a:pt x="2556638" y="214645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1323258" y="106522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835696" y="1049813"/>
            <a:ext cx="2373328" cy="187513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1049809" y="48045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209023" y="481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blipFill rotWithShape="1">
                <a:blip r:embed="rId5"/>
                <a:stretch>
                  <a:fillRect r="-110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22" idx="1"/>
            <a:endCxn id="19" idx="3"/>
          </p:cNvCxnSpPr>
          <p:nvPr/>
        </p:nvCxnSpPr>
        <p:spPr>
          <a:xfrm flipH="1" flipV="1">
            <a:off x="1411320" y="772841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11264558">
            <a:off x="2007286" y="1049813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5427714" y="1086104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5154265" y="501329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6102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8313479" y="501948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blipFill rotWithShape="1">
                <a:blip r:embed="rId9"/>
                <a:stretch>
                  <a:fillRect r="-1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/>
          <p:cNvCxnSpPr>
            <a:stCxn id="37" idx="1"/>
            <a:endCxn id="34" idx="3"/>
          </p:cNvCxnSpPr>
          <p:nvPr/>
        </p:nvCxnSpPr>
        <p:spPr>
          <a:xfrm flipH="1" flipV="1">
            <a:off x="5515776" y="793717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8519469" y="99689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1017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𝒀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blipFill rotWithShape="1">
                <a:blip r:embed="rId11"/>
                <a:stretch>
                  <a:fillRect r="-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ogen 43"/>
          <p:cNvSpPr/>
          <p:nvPr/>
        </p:nvSpPr>
        <p:spPr>
          <a:xfrm>
            <a:off x="6235635" y="1091259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 flipV="1">
            <a:off x="6084169" y="3154762"/>
            <a:ext cx="1858134" cy="21494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970918" y="4005064"/>
            <a:ext cx="837860" cy="83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4005943" y="3947886"/>
            <a:ext cx="1480457" cy="435428"/>
          </a:xfrm>
          <a:custGeom>
            <a:avLst/>
            <a:gdLst>
              <a:gd name="connsiteX0" fmla="*/ 0 w 1480457"/>
              <a:gd name="connsiteY0" fmla="*/ 435428 h 435428"/>
              <a:gd name="connsiteX1" fmla="*/ 377371 w 1480457"/>
              <a:gd name="connsiteY1" fmla="*/ 87085 h 435428"/>
              <a:gd name="connsiteX2" fmla="*/ 1001486 w 1480457"/>
              <a:gd name="connsiteY2" fmla="*/ 0 h 435428"/>
              <a:gd name="connsiteX3" fmla="*/ 1291771 w 1480457"/>
              <a:gd name="connsiteY3" fmla="*/ 87085 h 435428"/>
              <a:gd name="connsiteX4" fmla="*/ 1480457 w 1480457"/>
              <a:gd name="connsiteY4" fmla="*/ 30480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435428">
                <a:moveTo>
                  <a:pt x="0" y="435428"/>
                </a:moveTo>
                <a:cubicBezTo>
                  <a:pt x="105228" y="297542"/>
                  <a:pt x="210457" y="159656"/>
                  <a:pt x="377371" y="87085"/>
                </a:cubicBezTo>
                <a:cubicBezTo>
                  <a:pt x="544285" y="14514"/>
                  <a:pt x="849086" y="0"/>
                  <a:pt x="1001486" y="0"/>
                </a:cubicBezTo>
                <a:cubicBezTo>
                  <a:pt x="1153886" y="0"/>
                  <a:pt x="1211943" y="36285"/>
                  <a:pt x="1291771" y="87085"/>
                </a:cubicBezTo>
                <a:cubicBezTo>
                  <a:pt x="1371599" y="137885"/>
                  <a:pt x="1426028" y="221342"/>
                  <a:pt x="1480457" y="304800"/>
                </a:cubicBezTo>
              </a:path>
            </a:pathLst>
          </a:cu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ieren 53"/>
          <p:cNvGrpSpPr/>
          <p:nvPr/>
        </p:nvGrpSpPr>
        <p:grpSpPr>
          <a:xfrm>
            <a:off x="5523094" y="4080044"/>
            <a:ext cx="1243212" cy="762880"/>
            <a:chOff x="5004048" y="692696"/>
            <a:chExt cx="3168352" cy="1944216"/>
          </a:xfrm>
        </p:grpSpPr>
        <p:sp>
          <p:nvSpPr>
            <p:cNvPr id="50" name="Ellipse 49"/>
            <p:cNvSpPr/>
            <p:nvPr/>
          </p:nvSpPr>
          <p:spPr>
            <a:xfrm>
              <a:off x="5004048" y="692696"/>
              <a:ext cx="3168352" cy="19442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055328" y="1224959"/>
              <a:ext cx="1065792" cy="653835"/>
              <a:chOff x="4125688" y="5516732"/>
              <a:chExt cx="1065792" cy="653835"/>
            </a:xfrm>
          </p:grpSpPr>
          <p:sp>
            <p:nvSpPr>
              <p:cNvPr id="52" name="Bogen 5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6" name="Textfeld 55"/>
          <p:cNvSpPr txBox="1"/>
          <p:nvPr/>
        </p:nvSpPr>
        <p:spPr>
          <a:xfrm>
            <a:off x="2541231" y="373463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832480" y="425119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3751359" y="5045974"/>
            <a:ext cx="994811" cy="864096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blipFill rotWithShape="1">
                <a:blip r:embed="rId14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01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396902" y="1890220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21023" y="3092897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979350" y="225113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672273" y="1940769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87262" y="462315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068144" y="4117443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242434" y="2332290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430" y="34559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66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66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9267" y="3602018"/>
                  <a:pt x="3052658" y="3360113"/>
                </a:cubicBezTo>
                <a:cubicBezTo>
                  <a:pt x="3026049" y="3118208"/>
                  <a:pt x="3040563" y="2910170"/>
                  <a:pt x="3110715" y="2750513"/>
                </a:cubicBezTo>
                <a:cubicBezTo>
                  <a:pt x="3180867" y="2590856"/>
                  <a:pt x="3391324" y="2527960"/>
                  <a:pt x="3473572" y="2402170"/>
                </a:cubicBezTo>
                <a:cubicBezTo>
                  <a:pt x="3555820" y="2276380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1" i="1" dirty="0">
                        <a:latin typeface="Cambria Math"/>
                        <a:ea typeface="Cambria Math"/>
                        <a:cs typeface="Lucida Sans Unicode"/>
                      </a:rPr>
                      <m:t>𝜓</m:t>
                    </m:r>
                  </m:oMath>
                </a14:m>
                <a:r>
                  <a:rPr lang="de-DE" sz="3200" b="1" dirty="0" smtClean="0"/>
                  <a:t> (V)</a:t>
                </a:r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11667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(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𝑼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3934472" y="227351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5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4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836712"/>
            <a:ext cx="331236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2823387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282338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2823635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3" idx="0"/>
            <a:endCxn id="4" idx="0"/>
          </p:cNvCxnSpPr>
          <p:nvPr/>
        </p:nvCxnSpPr>
        <p:spPr>
          <a:xfrm>
            <a:off x="5292080" y="2823387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13"/>
          <p:cNvCxnSpPr>
            <a:stCxn id="3" idx="4"/>
            <a:endCxn id="4" idx="2"/>
          </p:cNvCxnSpPr>
          <p:nvPr/>
        </p:nvCxnSpPr>
        <p:spPr>
          <a:xfrm flipV="1">
            <a:off x="5292080" y="4263323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ihandform 18"/>
          <p:cNvSpPr/>
          <p:nvPr/>
        </p:nvSpPr>
        <p:spPr>
          <a:xfrm>
            <a:off x="503461" y="397250"/>
            <a:ext cx="1350014" cy="2565137"/>
          </a:xfrm>
          <a:custGeom>
            <a:avLst/>
            <a:gdLst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332823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202195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1796 w 1350014"/>
              <a:gd name="connsiteY0" fmla="*/ 444579 h 2568141"/>
              <a:gd name="connsiteX1" fmla="*/ 1238253 w 1350014"/>
              <a:gd name="connsiteY1" fmla="*/ 110750 h 2568141"/>
              <a:gd name="connsiteX2" fmla="*/ 236768 w 1350014"/>
              <a:gd name="connsiteY2" fmla="*/ 67207 h 2568141"/>
              <a:gd name="connsiteX3" fmla="*/ 33568 w 1350014"/>
              <a:gd name="connsiteY3" fmla="*/ 981607 h 2568141"/>
              <a:gd name="connsiteX4" fmla="*/ 91625 w 1350014"/>
              <a:gd name="connsiteY4" fmla="*/ 2099207 h 2568141"/>
              <a:gd name="connsiteX5" fmla="*/ 889910 w 1350014"/>
              <a:gd name="connsiteY5" fmla="*/ 2563664 h 2568141"/>
              <a:gd name="connsiteX6" fmla="*/ 1194711 w 1350014"/>
              <a:gd name="connsiteY6" fmla="*/ 2316921 h 2568141"/>
              <a:gd name="connsiteX7" fmla="*/ 1267282 w 1350014"/>
              <a:gd name="connsiteY7" fmla="*/ 2026636 h 2568141"/>
              <a:gd name="connsiteX0" fmla="*/ 1281796 w 1350014"/>
              <a:gd name="connsiteY0" fmla="*/ 444579 h 2565137"/>
              <a:gd name="connsiteX1" fmla="*/ 1238253 w 1350014"/>
              <a:gd name="connsiteY1" fmla="*/ 110750 h 2565137"/>
              <a:gd name="connsiteX2" fmla="*/ 236768 w 1350014"/>
              <a:gd name="connsiteY2" fmla="*/ 67207 h 2565137"/>
              <a:gd name="connsiteX3" fmla="*/ 33568 w 1350014"/>
              <a:gd name="connsiteY3" fmla="*/ 981607 h 2565137"/>
              <a:gd name="connsiteX4" fmla="*/ 91625 w 1350014"/>
              <a:gd name="connsiteY4" fmla="*/ 2099207 h 2565137"/>
              <a:gd name="connsiteX5" fmla="*/ 889910 w 1350014"/>
              <a:gd name="connsiteY5" fmla="*/ 2563664 h 2565137"/>
              <a:gd name="connsiteX6" fmla="*/ 1194711 w 1350014"/>
              <a:gd name="connsiteY6" fmla="*/ 2316921 h 2565137"/>
              <a:gd name="connsiteX7" fmla="*/ 1267282 w 1350014"/>
              <a:gd name="connsiteY7" fmla="*/ 2026636 h 25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014" h="2565137">
                <a:moveTo>
                  <a:pt x="1281796" y="444579"/>
                </a:moveTo>
                <a:cubicBezTo>
                  <a:pt x="1347110" y="309112"/>
                  <a:pt x="1412424" y="173645"/>
                  <a:pt x="1238253" y="110750"/>
                </a:cubicBezTo>
                <a:cubicBezTo>
                  <a:pt x="1064082" y="47855"/>
                  <a:pt x="437549" y="-77936"/>
                  <a:pt x="236768" y="67207"/>
                </a:cubicBezTo>
                <a:cubicBezTo>
                  <a:pt x="35987" y="212350"/>
                  <a:pt x="57758" y="642940"/>
                  <a:pt x="33568" y="981607"/>
                </a:cubicBezTo>
                <a:cubicBezTo>
                  <a:pt x="9378" y="1320274"/>
                  <a:pt x="-51099" y="1835531"/>
                  <a:pt x="91625" y="2099207"/>
                </a:cubicBezTo>
                <a:cubicBezTo>
                  <a:pt x="234349" y="2362883"/>
                  <a:pt x="691549" y="2585435"/>
                  <a:pt x="889910" y="2563664"/>
                </a:cubicBezTo>
                <a:cubicBezTo>
                  <a:pt x="1088271" y="2541893"/>
                  <a:pt x="1131816" y="2406426"/>
                  <a:pt x="1194711" y="2316921"/>
                </a:cubicBezTo>
                <a:cubicBezTo>
                  <a:pt x="1257606" y="2227416"/>
                  <a:pt x="1201968" y="2283054"/>
                  <a:pt x="1267282" y="202663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913652" y="337741"/>
            <a:ext cx="880845" cy="2645262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845" h="2645262">
                <a:moveTo>
                  <a:pt x="5205" y="518602"/>
                </a:moveTo>
                <a:cubicBezTo>
                  <a:pt x="-843" y="433935"/>
                  <a:pt x="-6890" y="349268"/>
                  <a:pt x="19719" y="271859"/>
                </a:cubicBezTo>
                <a:cubicBezTo>
                  <a:pt x="46328" y="194450"/>
                  <a:pt x="53586" y="92850"/>
                  <a:pt x="164862" y="54145"/>
                </a:cubicBezTo>
                <a:cubicBezTo>
                  <a:pt x="276138" y="15440"/>
                  <a:pt x="573682" y="-37779"/>
                  <a:pt x="687377" y="39630"/>
                </a:cubicBezTo>
                <a:cubicBezTo>
                  <a:pt x="801072" y="117039"/>
                  <a:pt x="820425" y="155745"/>
                  <a:pt x="847034" y="518602"/>
                </a:cubicBezTo>
                <a:cubicBezTo>
                  <a:pt x="873644" y="881459"/>
                  <a:pt x="907510" y="1866011"/>
                  <a:pt x="847034" y="2216773"/>
                </a:cubicBezTo>
                <a:cubicBezTo>
                  <a:pt x="786558" y="2567535"/>
                  <a:pt x="605129" y="2569954"/>
                  <a:pt x="484177" y="2623173"/>
                </a:cubicBezTo>
                <a:cubicBezTo>
                  <a:pt x="363225" y="2676392"/>
                  <a:pt x="198729" y="2628012"/>
                  <a:pt x="121319" y="2536088"/>
                </a:cubicBezTo>
                <a:cubicBezTo>
                  <a:pt x="43909" y="2444164"/>
                  <a:pt x="19719" y="2071630"/>
                  <a:pt x="19719" y="207163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4981955" y="3466511"/>
            <a:ext cx="3784675" cy="1468588"/>
          </a:xfrm>
          <a:custGeom>
            <a:avLst/>
            <a:gdLst>
              <a:gd name="connsiteX0" fmla="*/ 693131 w 3784675"/>
              <a:gd name="connsiteY0" fmla="*/ 60460 h 1468588"/>
              <a:gd name="connsiteX1" fmla="*/ 446388 w 3784675"/>
              <a:gd name="connsiteY1" fmla="*/ 74975 h 1468588"/>
              <a:gd name="connsiteX2" fmla="*/ 10959 w 3784675"/>
              <a:gd name="connsiteY2" fmla="*/ 684575 h 1468588"/>
              <a:gd name="connsiteX3" fmla="*/ 939874 w 3784675"/>
              <a:gd name="connsiteY3" fmla="*/ 1439318 h 1468588"/>
              <a:gd name="connsiteX4" fmla="*/ 2565474 w 3784675"/>
              <a:gd name="connsiteY4" fmla="*/ 1294175 h 1468588"/>
              <a:gd name="connsiteX5" fmla="*/ 3683074 w 3784675"/>
              <a:gd name="connsiteY5" fmla="*/ 1105489 h 1468588"/>
              <a:gd name="connsiteX6" fmla="*/ 3741131 w 3784675"/>
              <a:gd name="connsiteY6" fmla="*/ 408803 h 1468588"/>
              <a:gd name="connsiteX7" fmla="*/ 3755645 w 3784675"/>
              <a:gd name="connsiteY7" fmla="*/ 45946 h 1468588"/>
              <a:gd name="connsiteX8" fmla="*/ 3450845 w 3784675"/>
              <a:gd name="connsiteY8" fmla="*/ 16918 h 14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75" h="1468588">
                <a:moveTo>
                  <a:pt x="693131" y="60460"/>
                </a:moveTo>
                <a:cubicBezTo>
                  <a:pt x="626607" y="15708"/>
                  <a:pt x="560083" y="-29044"/>
                  <a:pt x="446388" y="74975"/>
                </a:cubicBezTo>
                <a:cubicBezTo>
                  <a:pt x="332693" y="178994"/>
                  <a:pt x="-71289" y="457185"/>
                  <a:pt x="10959" y="684575"/>
                </a:cubicBezTo>
                <a:cubicBezTo>
                  <a:pt x="93207" y="911965"/>
                  <a:pt x="514121" y="1337718"/>
                  <a:pt x="939874" y="1439318"/>
                </a:cubicBezTo>
                <a:cubicBezTo>
                  <a:pt x="1365627" y="1540918"/>
                  <a:pt x="2108274" y="1349813"/>
                  <a:pt x="2565474" y="1294175"/>
                </a:cubicBezTo>
                <a:cubicBezTo>
                  <a:pt x="3022674" y="1238537"/>
                  <a:pt x="3487131" y="1253051"/>
                  <a:pt x="3683074" y="1105489"/>
                </a:cubicBezTo>
                <a:cubicBezTo>
                  <a:pt x="3879017" y="957927"/>
                  <a:pt x="3729036" y="585393"/>
                  <a:pt x="3741131" y="408803"/>
                </a:cubicBezTo>
                <a:cubicBezTo>
                  <a:pt x="3753226" y="232213"/>
                  <a:pt x="3804026" y="111260"/>
                  <a:pt x="3755645" y="45946"/>
                </a:cubicBezTo>
                <a:cubicBezTo>
                  <a:pt x="3707264" y="-19368"/>
                  <a:pt x="3579054" y="-1225"/>
                  <a:pt x="3450845" y="16918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r Pfeil 23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iger Pfeil 24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891787" y="261404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Rechteck</a:t>
            </a:r>
            <a:endParaRPr lang="de-DE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444208" y="2413989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101041" y="4272451"/>
            <a:ext cx="2016224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1537388" y="1995472"/>
            <a:ext cx="2376264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reihandform 21"/>
          <p:cNvSpPr/>
          <p:nvPr/>
        </p:nvSpPr>
        <p:spPr>
          <a:xfrm>
            <a:off x="2322286" y="845046"/>
            <a:ext cx="1770886" cy="1143411"/>
          </a:xfrm>
          <a:custGeom>
            <a:avLst/>
            <a:gdLst>
              <a:gd name="connsiteX0" fmla="*/ 1538514 w 1770886"/>
              <a:gd name="connsiteY0" fmla="*/ 1143411 h 1143411"/>
              <a:gd name="connsiteX1" fmla="*/ 1770743 w 1770886"/>
              <a:gd name="connsiteY1" fmla="*/ 867640 h 1143411"/>
              <a:gd name="connsiteX2" fmla="*/ 1509485 w 1770886"/>
              <a:gd name="connsiteY2" fmla="*/ 374154 h 1143411"/>
              <a:gd name="connsiteX3" fmla="*/ 1016000 w 1770886"/>
              <a:gd name="connsiteY3" fmla="*/ 25811 h 1143411"/>
              <a:gd name="connsiteX4" fmla="*/ 537028 w 1770886"/>
              <a:gd name="connsiteY4" fmla="*/ 40325 h 1143411"/>
              <a:gd name="connsiteX5" fmla="*/ 0 w 1770886"/>
              <a:gd name="connsiteY5" fmla="*/ 156440 h 1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886" h="1143411">
                <a:moveTo>
                  <a:pt x="1538514" y="1143411"/>
                </a:moveTo>
                <a:cubicBezTo>
                  <a:pt x="1657047" y="1069630"/>
                  <a:pt x="1775581" y="995849"/>
                  <a:pt x="1770743" y="867640"/>
                </a:cubicBezTo>
                <a:cubicBezTo>
                  <a:pt x="1765905" y="739431"/>
                  <a:pt x="1635275" y="514459"/>
                  <a:pt x="1509485" y="374154"/>
                </a:cubicBezTo>
                <a:cubicBezTo>
                  <a:pt x="1383695" y="233849"/>
                  <a:pt x="1178076" y="81449"/>
                  <a:pt x="1016000" y="25811"/>
                </a:cubicBezTo>
                <a:cubicBezTo>
                  <a:pt x="853924" y="-29827"/>
                  <a:pt x="706361" y="18553"/>
                  <a:pt x="537028" y="40325"/>
                </a:cubicBezTo>
                <a:cubicBezTo>
                  <a:pt x="367695" y="62097"/>
                  <a:pt x="91924" y="124992"/>
                  <a:pt x="0" y="156440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537388" y="19466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95165" y="49492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15949" y="1939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190805" y="3971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0359" y="427245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20531105">
            <a:off x="5213871" y="2832401"/>
            <a:ext cx="2022425" cy="2022425"/>
          </a:xfrm>
          <a:prstGeom prst="arc">
            <a:avLst>
              <a:gd name="adj1" fmla="val 11267945"/>
              <a:gd name="adj2" fmla="val 100742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4942561" y="4020457"/>
            <a:ext cx="297096" cy="451581"/>
          </a:xfrm>
          <a:custGeom>
            <a:avLst/>
            <a:gdLst>
              <a:gd name="connsiteX0" fmla="*/ 166468 w 297096"/>
              <a:gd name="connsiteY0" fmla="*/ 0 h 451581"/>
              <a:gd name="connsiteX1" fmla="*/ 6810 w 297096"/>
              <a:gd name="connsiteY1" fmla="*/ 159657 h 451581"/>
              <a:gd name="connsiteX2" fmla="*/ 50353 w 297096"/>
              <a:gd name="connsiteY2" fmla="*/ 377372 h 451581"/>
              <a:gd name="connsiteX3" fmla="*/ 239039 w 297096"/>
              <a:gd name="connsiteY3" fmla="*/ 449943 h 451581"/>
              <a:gd name="connsiteX4" fmla="*/ 297096 w 297096"/>
              <a:gd name="connsiteY4" fmla="*/ 420914 h 45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96" h="451581">
                <a:moveTo>
                  <a:pt x="166468" y="0"/>
                </a:moveTo>
                <a:cubicBezTo>
                  <a:pt x="96315" y="48381"/>
                  <a:pt x="26162" y="96762"/>
                  <a:pt x="6810" y="159657"/>
                </a:cubicBezTo>
                <a:cubicBezTo>
                  <a:pt x="-12542" y="222552"/>
                  <a:pt x="11648" y="328991"/>
                  <a:pt x="50353" y="377372"/>
                </a:cubicBezTo>
                <a:cubicBezTo>
                  <a:pt x="89058" y="425753"/>
                  <a:pt x="197915" y="442686"/>
                  <a:pt x="239039" y="449943"/>
                </a:cubicBezTo>
                <a:cubicBezTo>
                  <a:pt x="280163" y="457200"/>
                  <a:pt x="288629" y="439057"/>
                  <a:pt x="297096" y="4209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gen 58"/>
          <p:cNvSpPr/>
          <p:nvPr/>
        </p:nvSpPr>
        <p:spPr>
          <a:xfrm>
            <a:off x="2638301" y="5645141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Bogen 61"/>
          <p:cNvSpPr/>
          <p:nvPr/>
        </p:nvSpPr>
        <p:spPr>
          <a:xfrm rot="10958192">
            <a:off x="2675151" y="5633158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7" name="Bogen 46"/>
          <p:cNvSpPr/>
          <p:nvPr/>
        </p:nvSpPr>
        <p:spPr>
          <a:xfrm rot="10958192">
            <a:off x="8091443" y="368620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Bogen 45"/>
          <p:cNvSpPr/>
          <p:nvPr/>
        </p:nvSpPr>
        <p:spPr>
          <a:xfrm>
            <a:off x="5351988" y="369983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 rot="16200000">
            <a:off x="6679587" y="148639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5559663">
            <a:off x="6668989" y="148048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6200000">
            <a:off x="1548282" y="234671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Bogen 30"/>
          <p:cNvSpPr/>
          <p:nvPr/>
        </p:nvSpPr>
        <p:spPr>
          <a:xfrm rot="5559663">
            <a:off x="1541656" y="40124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877110" y="1115136"/>
            <a:ext cx="318839" cy="44759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972152" y="1660372"/>
            <a:ext cx="539973" cy="61650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1040929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1040929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104117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>
            <a:off x="5292080" y="1040929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10"/>
          <p:cNvCxnSpPr>
            <a:stCxn id="3" idx="4"/>
            <a:endCxn id="4" idx="2"/>
          </p:cNvCxnSpPr>
          <p:nvPr/>
        </p:nvCxnSpPr>
        <p:spPr>
          <a:xfrm flipV="1">
            <a:off x="5292080" y="2480865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ihandform 12"/>
          <p:cNvSpPr/>
          <p:nvPr/>
        </p:nvSpPr>
        <p:spPr>
          <a:xfrm>
            <a:off x="1766654" y="258297"/>
            <a:ext cx="1251181" cy="2726849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  <a:gd name="connsiteX0" fmla="*/ 5205 w 880845"/>
              <a:gd name="connsiteY0" fmla="*/ 518602 h 2625443"/>
              <a:gd name="connsiteX1" fmla="*/ 19719 w 880845"/>
              <a:gd name="connsiteY1" fmla="*/ 271859 h 2625443"/>
              <a:gd name="connsiteX2" fmla="*/ 164862 w 880845"/>
              <a:gd name="connsiteY2" fmla="*/ 54145 h 2625443"/>
              <a:gd name="connsiteX3" fmla="*/ 687377 w 880845"/>
              <a:gd name="connsiteY3" fmla="*/ 39630 h 2625443"/>
              <a:gd name="connsiteX4" fmla="*/ 847034 w 880845"/>
              <a:gd name="connsiteY4" fmla="*/ 518602 h 2625443"/>
              <a:gd name="connsiteX5" fmla="*/ 847034 w 880845"/>
              <a:gd name="connsiteY5" fmla="*/ 2216773 h 2625443"/>
              <a:gd name="connsiteX6" fmla="*/ 484177 w 880845"/>
              <a:gd name="connsiteY6" fmla="*/ 2623173 h 2625443"/>
              <a:gd name="connsiteX7" fmla="*/ 80757 w 880845"/>
              <a:gd name="connsiteY7" fmla="*/ 2367274 h 2625443"/>
              <a:gd name="connsiteX8" fmla="*/ 19719 w 880845"/>
              <a:gd name="connsiteY8" fmla="*/ 2071630 h 2625443"/>
              <a:gd name="connsiteX0" fmla="*/ 5205 w 879404"/>
              <a:gd name="connsiteY0" fmla="*/ 518602 h 2429171"/>
              <a:gd name="connsiteX1" fmla="*/ 19719 w 879404"/>
              <a:gd name="connsiteY1" fmla="*/ 271859 h 2429171"/>
              <a:gd name="connsiteX2" fmla="*/ 164862 w 879404"/>
              <a:gd name="connsiteY2" fmla="*/ 54145 h 2429171"/>
              <a:gd name="connsiteX3" fmla="*/ 687377 w 879404"/>
              <a:gd name="connsiteY3" fmla="*/ 39630 h 2429171"/>
              <a:gd name="connsiteX4" fmla="*/ 847034 w 879404"/>
              <a:gd name="connsiteY4" fmla="*/ 518602 h 2429171"/>
              <a:gd name="connsiteX5" fmla="*/ 847034 w 879404"/>
              <a:gd name="connsiteY5" fmla="*/ 2216773 h 2429171"/>
              <a:gd name="connsiteX6" fmla="*/ 504457 w 879404"/>
              <a:gd name="connsiteY6" fmla="*/ 2418185 h 2429171"/>
              <a:gd name="connsiteX7" fmla="*/ 80757 w 879404"/>
              <a:gd name="connsiteY7" fmla="*/ 2367274 h 2429171"/>
              <a:gd name="connsiteX8" fmla="*/ 19719 w 879404"/>
              <a:gd name="connsiteY8" fmla="*/ 2071630 h 2429171"/>
              <a:gd name="connsiteX0" fmla="*/ 5205 w 879404"/>
              <a:gd name="connsiteY0" fmla="*/ 518602 h 2433131"/>
              <a:gd name="connsiteX1" fmla="*/ 19719 w 879404"/>
              <a:gd name="connsiteY1" fmla="*/ 271859 h 2433131"/>
              <a:gd name="connsiteX2" fmla="*/ 164862 w 879404"/>
              <a:gd name="connsiteY2" fmla="*/ 54145 h 2433131"/>
              <a:gd name="connsiteX3" fmla="*/ 687377 w 879404"/>
              <a:gd name="connsiteY3" fmla="*/ 39630 h 2433131"/>
              <a:gd name="connsiteX4" fmla="*/ 847034 w 879404"/>
              <a:gd name="connsiteY4" fmla="*/ 518602 h 2433131"/>
              <a:gd name="connsiteX5" fmla="*/ 847034 w 879404"/>
              <a:gd name="connsiteY5" fmla="*/ 2216773 h 2433131"/>
              <a:gd name="connsiteX6" fmla="*/ 504457 w 879404"/>
              <a:gd name="connsiteY6" fmla="*/ 2418185 h 2433131"/>
              <a:gd name="connsiteX7" fmla="*/ 80757 w 879404"/>
              <a:gd name="connsiteY7" fmla="*/ 2367274 h 2433131"/>
              <a:gd name="connsiteX8" fmla="*/ 19719 w 879404"/>
              <a:gd name="connsiteY8" fmla="*/ 2071630 h 2433131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466459 h 2371757"/>
              <a:gd name="connsiteX1" fmla="*/ 19719 w 863427"/>
              <a:gd name="connsiteY1" fmla="*/ 219716 h 2371757"/>
              <a:gd name="connsiteX2" fmla="*/ 164862 w 863427"/>
              <a:gd name="connsiteY2" fmla="*/ 2002 h 2371757"/>
              <a:gd name="connsiteX3" fmla="*/ 656956 w 863427"/>
              <a:gd name="connsiteY3" fmla="*/ 132185 h 2371757"/>
              <a:gd name="connsiteX4" fmla="*/ 847034 w 863427"/>
              <a:gd name="connsiteY4" fmla="*/ 466459 h 2371757"/>
              <a:gd name="connsiteX5" fmla="*/ 847034 w 863427"/>
              <a:gd name="connsiteY5" fmla="*/ 2164630 h 2371757"/>
              <a:gd name="connsiteX6" fmla="*/ 504457 w 863427"/>
              <a:gd name="connsiteY6" fmla="*/ 2366042 h 2371757"/>
              <a:gd name="connsiteX7" fmla="*/ 80757 w 863427"/>
              <a:gd name="connsiteY7" fmla="*/ 2315131 h 2371757"/>
              <a:gd name="connsiteX8" fmla="*/ 19719 w 863427"/>
              <a:gd name="connsiteY8" fmla="*/ 2019487 h 2371757"/>
              <a:gd name="connsiteX0" fmla="*/ 6326 w 864548"/>
              <a:gd name="connsiteY0" fmla="*/ 380158 h 2285456"/>
              <a:gd name="connsiteX1" fmla="*/ 20840 w 864548"/>
              <a:gd name="connsiteY1" fmla="*/ 133415 h 2285456"/>
              <a:gd name="connsiteX2" fmla="*/ 186263 w 864548"/>
              <a:gd name="connsiteY2" fmla="*/ 12166 h 2285456"/>
              <a:gd name="connsiteX3" fmla="*/ 658077 w 864548"/>
              <a:gd name="connsiteY3" fmla="*/ 45884 h 2285456"/>
              <a:gd name="connsiteX4" fmla="*/ 848155 w 864548"/>
              <a:gd name="connsiteY4" fmla="*/ 380158 h 2285456"/>
              <a:gd name="connsiteX5" fmla="*/ 848155 w 864548"/>
              <a:gd name="connsiteY5" fmla="*/ 2078329 h 2285456"/>
              <a:gd name="connsiteX6" fmla="*/ 505578 w 864548"/>
              <a:gd name="connsiteY6" fmla="*/ 2279741 h 2285456"/>
              <a:gd name="connsiteX7" fmla="*/ 81878 w 864548"/>
              <a:gd name="connsiteY7" fmla="*/ 2228830 h 2285456"/>
              <a:gd name="connsiteX8" fmla="*/ 20840 w 864548"/>
              <a:gd name="connsiteY8" fmla="*/ 1933186 h 2285456"/>
              <a:gd name="connsiteX0" fmla="*/ 39409 w 897631"/>
              <a:gd name="connsiteY0" fmla="*/ 346316 h 2251614"/>
              <a:gd name="connsiteX1" fmla="*/ 53923 w 897631"/>
              <a:gd name="connsiteY1" fmla="*/ 99573 h 2251614"/>
              <a:gd name="connsiteX2" fmla="*/ 691160 w 897631"/>
              <a:gd name="connsiteY2" fmla="*/ 12042 h 2251614"/>
              <a:gd name="connsiteX3" fmla="*/ 881238 w 897631"/>
              <a:gd name="connsiteY3" fmla="*/ 346316 h 2251614"/>
              <a:gd name="connsiteX4" fmla="*/ 881238 w 897631"/>
              <a:gd name="connsiteY4" fmla="*/ 2044487 h 2251614"/>
              <a:gd name="connsiteX5" fmla="*/ 538661 w 897631"/>
              <a:gd name="connsiteY5" fmla="*/ 2245899 h 2251614"/>
              <a:gd name="connsiteX6" fmla="*/ 114961 w 897631"/>
              <a:gd name="connsiteY6" fmla="*/ 2194988 h 2251614"/>
              <a:gd name="connsiteX7" fmla="*/ 53923 w 897631"/>
              <a:gd name="connsiteY7" fmla="*/ 1899344 h 2251614"/>
              <a:gd name="connsiteX0" fmla="*/ 877 w 859099"/>
              <a:gd name="connsiteY0" fmla="*/ 362861 h 2268159"/>
              <a:gd name="connsiteX1" fmla="*/ 126934 w 859099"/>
              <a:gd name="connsiteY1" fmla="*/ 55827 h 2268159"/>
              <a:gd name="connsiteX2" fmla="*/ 652628 w 859099"/>
              <a:gd name="connsiteY2" fmla="*/ 28587 h 2268159"/>
              <a:gd name="connsiteX3" fmla="*/ 842706 w 859099"/>
              <a:gd name="connsiteY3" fmla="*/ 362861 h 2268159"/>
              <a:gd name="connsiteX4" fmla="*/ 842706 w 859099"/>
              <a:gd name="connsiteY4" fmla="*/ 2061032 h 2268159"/>
              <a:gd name="connsiteX5" fmla="*/ 500129 w 859099"/>
              <a:gd name="connsiteY5" fmla="*/ 2262444 h 2268159"/>
              <a:gd name="connsiteX6" fmla="*/ 76429 w 859099"/>
              <a:gd name="connsiteY6" fmla="*/ 2211533 h 2268159"/>
              <a:gd name="connsiteX7" fmla="*/ 15391 w 859099"/>
              <a:gd name="connsiteY7" fmla="*/ 1915889 h 2268159"/>
              <a:gd name="connsiteX0" fmla="*/ 877 w 859099"/>
              <a:gd name="connsiteY0" fmla="*/ 312498 h 2266028"/>
              <a:gd name="connsiteX1" fmla="*/ 126934 w 859099"/>
              <a:gd name="connsiteY1" fmla="*/ 53696 h 2266028"/>
              <a:gd name="connsiteX2" fmla="*/ 652628 w 859099"/>
              <a:gd name="connsiteY2" fmla="*/ 26456 h 2266028"/>
              <a:gd name="connsiteX3" fmla="*/ 842706 w 859099"/>
              <a:gd name="connsiteY3" fmla="*/ 360730 h 2266028"/>
              <a:gd name="connsiteX4" fmla="*/ 842706 w 859099"/>
              <a:gd name="connsiteY4" fmla="*/ 2058901 h 2266028"/>
              <a:gd name="connsiteX5" fmla="*/ 500129 w 859099"/>
              <a:gd name="connsiteY5" fmla="*/ 2260313 h 2266028"/>
              <a:gd name="connsiteX6" fmla="*/ 76429 w 859099"/>
              <a:gd name="connsiteY6" fmla="*/ 2209402 h 2266028"/>
              <a:gd name="connsiteX7" fmla="*/ 15391 w 859099"/>
              <a:gd name="connsiteY7" fmla="*/ 1913758 h 2266028"/>
              <a:gd name="connsiteX0" fmla="*/ 15906 w 874128"/>
              <a:gd name="connsiteY0" fmla="*/ 312498 h 2265410"/>
              <a:gd name="connsiteX1" fmla="*/ 141963 w 874128"/>
              <a:gd name="connsiteY1" fmla="*/ 53696 h 2265410"/>
              <a:gd name="connsiteX2" fmla="*/ 667657 w 874128"/>
              <a:gd name="connsiteY2" fmla="*/ 26456 h 2265410"/>
              <a:gd name="connsiteX3" fmla="*/ 857735 w 874128"/>
              <a:gd name="connsiteY3" fmla="*/ 360730 h 2265410"/>
              <a:gd name="connsiteX4" fmla="*/ 857735 w 874128"/>
              <a:gd name="connsiteY4" fmla="*/ 2058901 h 2265410"/>
              <a:gd name="connsiteX5" fmla="*/ 515158 w 874128"/>
              <a:gd name="connsiteY5" fmla="*/ 2260313 h 2265410"/>
              <a:gd name="connsiteX6" fmla="*/ 91458 w 874128"/>
              <a:gd name="connsiteY6" fmla="*/ 2209402 h 2265410"/>
              <a:gd name="connsiteX7" fmla="*/ 0 w 874128"/>
              <a:gd name="connsiteY7" fmla="*/ 1937875 h 22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4128" h="2265410">
                <a:moveTo>
                  <a:pt x="15906" y="312498"/>
                </a:moveTo>
                <a:cubicBezTo>
                  <a:pt x="9858" y="227831"/>
                  <a:pt x="33338" y="101370"/>
                  <a:pt x="141963" y="53696"/>
                </a:cubicBezTo>
                <a:cubicBezTo>
                  <a:pt x="250588" y="6022"/>
                  <a:pt x="548362" y="-24716"/>
                  <a:pt x="667657" y="26456"/>
                </a:cubicBezTo>
                <a:cubicBezTo>
                  <a:pt x="786952" y="77628"/>
                  <a:pt x="831126" y="202862"/>
                  <a:pt x="857735" y="360730"/>
                </a:cubicBezTo>
                <a:cubicBezTo>
                  <a:pt x="884345" y="723587"/>
                  <a:pt x="874269" y="1899060"/>
                  <a:pt x="857735" y="2058901"/>
                </a:cubicBezTo>
                <a:cubicBezTo>
                  <a:pt x="841201" y="2218742"/>
                  <a:pt x="693573" y="2247288"/>
                  <a:pt x="515158" y="2260313"/>
                </a:cubicBezTo>
                <a:cubicBezTo>
                  <a:pt x="336743" y="2273338"/>
                  <a:pt x="177318" y="2263142"/>
                  <a:pt x="91458" y="2209402"/>
                </a:cubicBezTo>
                <a:cubicBezTo>
                  <a:pt x="5598" y="2155662"/>
                  <a:pt x="0" y="1937875"/>
                  <a:pt x="0" y="19378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2485617">
            <a:off x="3338957" y="66905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78624" y="2623580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Quadrat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970006" y="264157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788821" y="619666"/>
            <a:ext cx="1973057" cy="197305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212036" y="18846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726497" y="25438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733122" y="570814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987679" y="129008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874292" y="166148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824598" y="579852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flipV="1">
            <a:off x="5673437" y="1713947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Bogen 34"/>
          <p:cNvSpPr/>
          <p:nvPr/>
        </p:nvSpPr>
        <p:spPr>
          <a:xfrm rot="5644177">
            <a:off x="1564277" y="234671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 rot="16200000">
            <a:off x="1552254" y="41184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17827" y="3213200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>
            <a:off x="7560329" y="3213200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3" name="Bogen 42"/>
          <p:cNvSpPr/>
          <p:nvPr/>
        </p:nvSpPr>
        <p:spPr>
          <a:xfrm rot="10800000">
            <a:off x="7509754" y="3213448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44" name="Gerade Verbindung 43"/>
          <p:cNvCxnSpPr>
            <a:stCxn id="41" idx="0"/>
            <a:endCxn id="42" idx="0"/>
          </p:cNvCxnSpPr>
          <p:nvPr/>
        </p:nvCxnSpPr>
        <p:spPr>
          <a:xfrm>
            <a:off x="5213871" y="321320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>
            <a:stCxn id="41" idx="4"/>
            <a:endCxn id="42" idx="2"/>
          </p:cNvCxnSpPr>
          <p:nvPr/>
        </p:nvCxnSpPr>
        <p:spPr>
          <a:xfrm flipV="1">
            <a:off x="5213871" y="4653136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 rot="5400000">
            <a:off x="5575734" y="389699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 rot="5400000">
            <a:off x="8304090" y="388043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ogen 56"/>
          <p:cNvSpPr/>
          <p:nvPr/>
        </p:nvSpPr>
        <p:spPr>
          <a:xfrm>
            <a:off x="2480269" y="5486963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Bogen 57"/>
          <p:cNvSpPr/>
          <p:nvPr/>
        </p:nvSpPr>
        <p:spPr>
          <a:xfrm rot="10800000">
            <a:off x="2429694" y="5487211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4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/>
          <p:cNvSpPr/>
          <p:nvPr/>
        </p:nvSpPr>
        <p:spPr>
          <a:xfrm rot="5400000">
            <a:off x="319687" y="152470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7" name="Bogen 16"/>
          <p:cNvSpPr/>
          <p:nvPr/>
        </p:nvSpPr>
        <p:spPr>
          <a:xfrm rot="10800000">
            <a:off x="3665122" y="15053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8" name="Bogen 17"/>
          <p:cNvSpPr/>
          <p:nvPr/>
        </p:nvSpPr>
        <p:spPr>
          <a:xfrm rot="16200000">
            <a:off x="3613117" y="349631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>
            <a:off x="319687" y="350166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5400000">
            <a:off x="1999857" y="150532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" name="Bogen 1"/>
          <p:cNvSpPr/>
          <p:nvPr/>
        </p:nvSpPr>
        <p:spPr>
          <a:xfrm rot="16200000">
            <a:off x="1995252" y="3501663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41129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393492" y="587407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377388" y="1734842"/>
            <a:ext cx="938267" cy="938267"/>
          </a:xfrm>
          <a:prstGeom prst="arc">
            <a:avLst>
              <a:gd name="adj1" fmla="val 15881831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" name="Bogen 8"/>
          <p:cNvSpPr/>
          <p:nvPr/>
        </p:nvSpPr>
        <p:spPr>
          <a:xfrm rot="10618176">
            <a:off x="3623143" y="1768397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2251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31120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31120" y="3913096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08225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076555" y="561964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31120" y="557971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5076056" y="673373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076056" y="4028497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427187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5076056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Bogen 37"/>
          <p:cNvSpPr/>
          <p:nvPr/>
        </p:nvSpPr>
        <p:spPr>
          <a:xfrm>
            <a:off x="6675493" y="5720048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9" name="Bogen 38"/>
          <p:cNvSpPr/>
          <p:nvPr/>
        </p:nvSpPr>
        <p:spPr>
          <a:xfrm rot="10800000">
            <a:off x="6644921" y="572029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6310115" y="5028671"/>
            <a:ext cx="1065792" cy="653835"/>
            <a:chOff x="4125688" y="5516732"/>
            <a:chExt cx="1065792" cy="653835"/>
          </a:xfrm>
        </p:grpSpPr>
        <p:sp>
          <p:nvSpPr>
            <p:cNvPr id="36" name="Bogen 3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 rot="5400000">
            <a:off x="6344270" y="4069678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258835" y="4496408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6200000">
            <a:off x="6324268" y="3769031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407307" y="4608809"/>
            <a:ext cx="1549974" cy="1549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1407307" y="4608809"/>
            <a:ext cx="1530817" cy="1549974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407307" y="4608809"/>
            <a:ext cx="500397" cy="154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45°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Bogen 50"/>
          <p:cNvSpPr/>
          <p:nvPr/>
        </p:nvSpPr>
        <p:spPr>
          <a:xfrm rot="632514">
            <a:off x="541007" y="4866739"/>
            <a:ext cx="1970417" cy="1970417"/>
          </a:xfrm>
          <a:prstGeom prst="arc">
            <a:avLst>
              <a:gd name="adj1" fmla="val 18805780"/>
              <a:gd name="adj2" fmla="val 386246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Bogen 52"/>
          <p:cNvSpPr/>
          <p:nvPr/>
        </p:nvSpPr>
        <p:spPr>
          <a:xfrm rot="632514">
            <a:off x="147810" y="5189455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 flipV="1">
            <a:off x="3285473" y="5361689"/>
            <a:ext cx="1800200" cy="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724126" y="933278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724128" y="933278"/>
            <a:ext cx="1751915" cy="525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724128" y="4437112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24127" y="2685195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764704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2843808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2281664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1691680" y="764703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356526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332291" y="4379046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332291" y="3403281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293649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93650" y="3403280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356526" y="4378606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1656420" y="4378606"/>
            <a:ext cx="345609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632185" y="3403281"/>
            <a:ext cx="694437" cy="195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2032396" y="3403281"/>
            <a:ext cx="599789" cy="1930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3352265" y="3403281"/>
            <a:ext cx="599789" cy="1931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928330" y="4368401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585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5536" y="332655"/>
            <a:ext cx="4608512" cy="2827951"/>
            <a:chOff x="5258835" y="4496408"/>
            <a:chExt cx="3168352" cy="194421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3" name="Bogen 2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Freihandform 3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75338" y="3160606"/>
            <a:ext cx="5364103" cy="3291609"/>
            <a:chOff x="5258835" y="4496408"/>
            <a:chExt cx="3168352" cy="194421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0" name="Bogen 9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reihandform 12"/>
          <p:cNvSpPr/>
          <p:nvPr/>
        </p:nvSpPr>
        <p:spPr>
          <a:xfrm>
            <a:off x="2412076" y="2044165"/>
            <a:ext cx="1535810" cy="916749"/>
          </a:xfrm>
          <a:custGeom>
            <a:avLst/>
            <a:gdLst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447238 w 1535810"/>
              <a:gd name="connsiteY7" fmla="*/ 800635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577867 w 1535810"/>
              <a:gd name="connsiteY7" fmla="*/ 815150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5810" h="916749">
                <a:moveTo>
                  <a:pt x="389181" y="16864"/>
                </a:moveTo>
                <a:cubicBezTo>
                  <a:pt x="369828" y="5978"/>
                  <a:pt x="350476" y="-4908"/>
                  <a:pt x="302095" y="2349"/>
                </a:cubicBezTo>
                <a:cubicBezTo>
                  <a:pt x="253714" y="9606"/>
                  <a:pt x="147276" y="28958"/>
                  <a:pt x="98895" y="60406"/>
                </a:cubicBezTo>
                <a:cubicBezTo>
                  <a:pt x="50514" y="91854"/>
                  <a:pt x="26324" y="132978"/>
                  <a:pt x="11810" y="191035"/>
                </a:cubicBezTo>
                <a:cubicBezTo>
                  <a:pt x="-2704" y="249092"/>
                  <a:pt x="-5123" y="345854"/>
                  <a:pt x="11810" y="408749"/>
                </a:cubicBezTo>
                <a:cubicBezTo>
                  <a:pt x="28743" y="471644"/>
                  <a:pt x="62610" y="517606"/>
                  <a:pt x="113410" y="568406"/>
                </a:cubicBezTo>
                <a:cubicBezTo>
                  <a:pt x="164210" y="619206"/>
                  <a:pt x="239201" y="672425"/>
                  <a:pt x="316610" y="713549"/>
                </a:cubicBezTo>
                <a:cubicBezTo>
                  <a:pt x="394019" y="754673"/>
                  <a:pt x="488363" y="788541"/>
                  <a:pt x="577867" y="815150"/>
                </a:cubicBezTo>
                <a:cubicBezTo>
                  <a:pt x="667371" y="841759"/>
                  <a:pt x="739943" y="856273"/>
                  <a:pt x="853638" y="873206"/>
                </a:cubicBezTo>
                <a:cubicBezTo>
                  <a:pt x="967333" y="890139"/>
                  <a:pt x="1146343" y="916749"/>
                  <a:pt x="1260038" y="916749"/>
                </a:cubicBezTo>
                <a:cubicBezTo>
                  <a:pt x="1373733" y="916749"/>
                  <a:pt x="1454771" y="894977"/>
                  <a:pt x="1535810" y="873206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958068" y="1025934"/>
            <a:ext cx="1541492" cy="1891437"/>
          </a:xfrm>
          <a:custGeom>
            <a:avLst/>
            <a:gdLst>
              <a:gd name="connsiteX0" fmla="*/ 975303 w 1541492"/>
              <a:gd name="connsiteY0" fmla="*/ 1891437 h 1891437"/>
              <a:gd name="connsiteX1" fmla="*/ 1120446 w 1541492"/>
              <a:gd name="connsiteY1" fmla="*/ 1789837 h 1891437"/>
              <a:gd name="connsiteX2" fmla="*/ 1323646 w 1541492"/>
              <a:gd name="connsiteY2" fmla="*/ 1601152 h 1891437"/>
              <a:gd name="connsiteX3" fmla="*/ 1454275 w 1541492"/>
              <a:gd name="connsiteY3" fmla="*/ 1383437 h 1891437"/>
              <a:gd name="connsiteX4" fmla="*/ 1497818 w 1541492"/>
              <a:gd name="connsiteY4" fmla="*/ 1252809 h 1891437"/>
              <a:gd name="connsiteX5" fmla="*/ 1541361 w 1541492"/>
              <a:gd name="connsiteY5" fmla="*/ 977037 h 1891437"/>
              <a:gd name="connsiteX6" fmla="*/ 1483303 w 1541492"/>
              <a:gd name="connsiteY6" fmla="*/ 643209 h 1891437"/>
              <a:gd name="connsiteX7" fmla="*/ 1396218 w 1541492"/>
              <a:gd name="connsiteY7" fmla="*/ 440009 h 1891437"/>
              <a:gd name="connsiteX8" fmla="*/ 1236561 w 1541492"/>
              <a:gd name="connsiteY8" fmla="*/ 222295 h 1891437"/>
              <a:gd name="connsiteX9" fmla="*/ 1062389 w 1541492"/>
              <a:gd name="connsiteY9" fmla="*/ 91666 h 1891437"/>
              <a:gd name="connsiteX10" fmla="*/ 801132 w 1541492"/>
              <a:gd name="connsiteY10" fmla="*/ 33609 h 1891437"/>
              <a:gd name="connsiteX11" fmla="*/ 583418 w 1541492"/>
              <a:gd name="connsiteY11" fmla="*/ 4580 h 1891437"/>
              <a:gd name="connsiteX12" fmla="*/ 380218 w 1541492"/>
              <a:gd name="connsiteY12" fmla="*/ 4580 h 1891437"/>
              <a:gd name="connsiteX13" fmla="*/ 220561 w 1541492"/>
              <a:gd name="connsiteY13" fmla="*/ 48123 h 1891437"/>
              <a:gd name="connsiteX14" fmla="*/ 60903 w 1541492"/>
              <a:gd name="connsiteY14" fmla="*/ 222295 h 1891437"/>
              <a:gd name="connsiteX15" fmla="*/ 2846 w 1541492"/>
              <a:gd name="connsiteY15" fmla="*/ 381952 h 1891437"/>
              <a:gd name="connsiteX16" fmla="*/ 17361 w 1541492"/>
              <a:gd name="connsiteY16" fmla="*/ 527095 h 1891437"/>
              <a:gd name="connsiteX17" fmla="*/ 89932 w 1541492"/>
              <a:gd name="connsiteY17" fmla="*/ 628695 h 1891437"/>
              <a:gd name="connsiteX18" fmla="*/ 147989 w 1541492"/>
              <a:gd name="connsiteY18" fmla="*/ 686752 h 189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41492" h="1891437">
                <a:moveTo>
                  <a:pt x="975303" y="1891437"/>
                </a:moveTo>
                <a:cubicBezTo>
                  <a:pt x="1018846" y="1864827"/>
                  <a:pt x="1062389" y="1838218"/>
                  <a:pt x="1120446" y="1789837"/>
                </a:cubicBezTo>
                <a:cubicBezTo>
                  <a:pt x="1178503" y="1741456"/>
                  <a:pt x="1268008" y="1668885"/>
                  <a:pt x="1323646" y="1601152"/>
                </a:cubicBezTo>
                <a:cubicBezTo>
                  <a:pt x="1379284" y="1533419"/>
                  <a:pt x="1425246" y="1441494"/>
                  <a:pt x="1454275" y="1383437"/>
                </a:cubicBezTo>
                <a:cubicBezTo>
                  <a:pt x="1483304" y="1325380"/>
                  <a:pt x="1483304" y="1320542"/>
                  <a:pt x="1497818" y="1252809"/>
                </a:cubicBezTo>
                <a:cubicBezTo>
                  <a:pt x="1512332" y="1185076"/>
                  <a:pt x="1543780" y="1078637"/>
                  <a:pt x="1541361" y="977037"/>
                </a:cubicBezTo>
                <a:cubicBezTo>
                  <a:pt x="1538942" y="875437"/>
                  <a:pt x="1507494" y="732714"/>
                  <a:pt x="1483303" y="643209"/>
                </a:cubicBezTo>
                <a:cubicBezTo>
                  <a:pt x="1459113" y="553704"/>
                  <a:pt x="1437342" y="510161"/>
                  <a:pt x="1396218" y="440009"/>
                </a:cubicBezTo>
                <a:cubicBezTo>
                  <a:pt x="1355094" y="369857"/>
                  <a:pt x="1292199" y="280352"/>
                  <a:pt x="1236561" y="222295"/>
                </a:cubicBezTo>
                <a:cubicBezTo>
                  <a:pt x="1180923" y="164238"/>
                  <a:pt x="1134960" y="123114"/>
                  <a:pt x="1062389" y="91666"/>
                </a:cubicBezTo>
                <a:cubicBezTo>
                  <a:pt x="989818" y="60218"/>
                  <a:pt x="880960" y="48123"/>
                  <a:pt x="801132" y="33609"/>
                </a:cubicBezTo>
                <a:cubicBezTo>
                  <a:pt x="721303" y="19095"/>
                  <a:pt x="653570" y="9418"/>
                  <a:pt x="583418" y="4580"/>
                </a:cubicBezTo>
                <a:cubicBezTo>
                  <a:pt x="513266" y="-258"/>
                  <a:pt x="440694" y="-2677"/>
                  <a:pt x="380218" y="4580"/>
                </a:cubicBezTo>
                <a:cubicBezTo>
                  <a:pt x="319742" y="11837"/>
                  <a:pt x="273780" y="11837"/>
                  <a:pt x="220561" y="48123"/>
                </a:cubicBezTo>
                <a:cubicBezTo>
                  <a:pt x="167342" y="84409"/>
                  <a:pt x="97189" y="166657"/>
                  <a:pt x="60903" y="222295"/>
                </a:cubicBezTo>
                <a:cubicBezTo>
                  <a:pt x="24617" y="277933"/>
                  <a:pt x="10103" y="331152"/>
                  <a:pt x="2846" y="381952"/>
                </a:cubicBezTo>
                <a:cubicBezTo>
                  <a:pt x="-4411" y="432752"/>
                  <a:pt x="2847" y="485971"/>
                  <a:pt x="17361" y="527095"/>
                </a:cubicBezTo>
                <a:cubicBezTo>
                  <a:pt x="31875" y="568219"/>
                  <a:pt x="68161" y="602085"/>
                  <a:pt x="89932" y="628695"/>
                </a:cubicBezTo>
                <a:cubicBezTo>
                  <a:pt x="111703" y="655305"/>
                  <a:pt x="129846" y="671028"/>
                  <a:pt x="147989" y="686752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206171" y="403175"/>
            <a:ext cx="1323487" cy="1299296"/>
          </a:xfrm>
          <a:custGeom>
            <a:avLst/>
            <a:gdLst>
              <a:gd name="connsiteX0" fmla="*/ 870858 w 1323487"/>
              <a:gd name="connsiteY0" fmla="*/ 1294996 h 1299296"/>
              <a:gd name="connsiteX1" fmla="*/ 943429 w 1323487"/>
              <a:gd name="connsiteY1" fmla="*/ 1294996 h 1299296"/>
              <a:gd name="connsiteX2" fmla="*/ 1088572 w 1323487"/>
              <a:gd name="connsiteY2" fmla="*/ 1294996 h 1299296"/>
              <a:gd name="connsiteX3" fmla="*/ 1204686 w 1323487"/>
              <a:gd name="connsiteY3" fmla="*/ 1236939 h 1299296"/>
              <a:gd name="connsiteX4" fmla="*/ 1306286 w 1323487"/>
              <a:gd name="connsiteY4" fmla="*/ 1120825 h 1299296"/>
              <a:gd name="connsiteX5" fmla="*/ 1320800 w 1323487"/>
              <a:gd name="connsiteY5" fmla="*/ 917625 h 1299296"/>
              <a:gd name="connsiteX6" fmla="*/ 1277258 w 1323487"/>
              <a:gd name="connsiteY6" fmla="*/ 743454 h 1299296"/>
              <a:gd name="connsiteX7" fmla="*/ 1204686 w 1323487"/>
              <a:gd name="connsiteY7" fmla="*/ 554768 h 1299296"/>
              <a:gd name="connsiteX8" fmla="*/ 1045029 w 1323487"/>
              <a:gd name="connsiteY8" fmla="*/ 337054 h 1299296"/>
              <a:gd name="connsiteX9" fmla="*/ 841829 w 1323487"/>
              <a:gd name="connsiteY9" fmla="*/ 206425 h 1299296"/>
              <a:gd name="connsiteX10" fmla="*/ 522515 w 1323487"/>
              <a:gd name="connsiteY10" fmla="*/ 46768 h 1299296"/>
              <a:gd name="connsiteX11" fmla="*/ 232229 w 1323487"/>
              <a:gd name="connsiteY11" fmla="*/ 3225 h 1299296"/>
              <a:gd name="connsiteX12" fmla="*/ 0 w 1323487"/>
              <a:gd name="connsiteY12" fmla="*/ 3225 h 129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487" h="1299296">
                <a:moveTo>
                  <a:pt x="870858" y="1294996"/>
                </a:moveTo>
                <a:lnTo>
                  <a:pt x="943429" y="1294996"/>
                </a:lnTo>
                <a:cubicBezTo>
                  <a:pt x="979715" y="1294996"/>
                  <a:pt x="1045029" y="1304672"/>
                  <a:pt x="1088572" y="1294996"/>
                </a:cubicBezTo>
                <a:cubicBezTo>
                  <a:pt x="1132115" y="1285320"/>
                  <a:pt x="1168400" y="1265967"/>
                  <a:pt x="1204686" y="1236939"/>
                </a:cubicBezTo>
                <a:cubicBezTo>
                  <a:pt x="1240972" y="1207911"/>
                  <a:pt x="1286934" y="1174044"/>
                  <a:pt x="1306286" y="1120825"/>
                </a:cubicBezTo>
                <a:cubicBezTo>
                  <a:pt x="1325638" y="1067606"/>
                  <a:pt x="1325638" y="980520"/>
                  <a:pt x="1320800" y="917625"/>
                </a:cubicBezTo>
                <a:cubicBezTo>
                  <a:pt x="1315962" y="854730"/>
                  <a:pt x="1296610" y="803930"/>
                  <a:pt x="1277258" y="743454"/>
                </a:cubicBezTo>
                <a:cubicBezTo>
                  <a:pt x="1257906" y="682978"/>
                  <a:pt x="1243391" y="622501"/>
                  <a:pt x="1204686" y="554768"/>
                </a:cubicBezTo>
                <a:cubicBezTo>
                  <a:pt x="1165981" y="487035"/>
                  <a:pt x="1105505" y="395111"/>
                  <a:pt x="1045029" y="337054"/>
                </a:cubicBezTo>
                <a:cubicBezTo>
                  <a:pt x="984553" y="278997"/>
                  <a:pt x="928915" y="254806"/>
                  <a:pt x="841829" y="206425"/>
                </a:cubicBezTo>
                <a:cubicBezTo>
                  <a:pt x="754743" y="158044"/>
                  <a:pt x="624115" y="80635"/>
                  <a:pt x="522515" y="46768"/>
                </a:cubicBezTo>
                <a:cubicBezTo>
                  <a:pt x="420915" y="12901"/>
                  <a:pt x="319315" y="10482"/>
                  <a:pt x="232229" y="3225"/>
                </a:cubicBezTo>
                <a:cubicBezTo>
                  <a:pt x="145143" y="-4032"/>
                  <a:pt x="0" y="3225"/>
                  <a:pt x="0" y="3225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676635" y="377371"/>
            <a:ext cx="645651" cy="1306286"/>
          </a:xfrm>
          <a:custGeom>
            <a:avLst/>
            <a:gdLst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79594 w 645651"/>
              <a:gd name="connsiteY6" fmla="*/ 957943 h 1306286"/>
              <a:gd name="connsiteX7" fmla="*/ 108622 w 645651"/>
              <a:gd name="connsiteY7" fmla="*/ 1045029 h 1306286"/>
              <a:gd name="connsiteX8" fmla="*/ 224736 w 645651"/>
              <a:gd name="connsiteY8" fmla="*/ 1146629 h 1306286"/>
              <a:gd name="connsiteX9" fmla="*/ 398908 w 645651"/>
              <a:gd name="connsiteY9" fmla="*/ 1248229 h 1306286"/>
              <a:gd name="connsiteX10" fmla="*/ 544051 w 645651"/>
              <a:gd name="connsiteY10" fmla="*/ 1291772 h 1306286"/>
              <a:gd name="connsiteX11" fmla="*/ 645651 w 645651"/>
              <a:gd name="connsiteY11" fmla="*/ 1306286 h 1306286"/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  <a:gd name="connsiteX0" fmla="*/ 515022 w 645651"/>
              <a:gd name="connsiteY0" fmla="*/ 0 h 1306286"/>
              <a:gd name="connsiteX1" fmla="*/ 282794 w 645651"/>
              <a:gd name="connsiteY1" fmla="*/ 72572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51" h="1306286">
                <a:moveTo>
                  <a:pt x="515022" y="0"/>
                </a:moveTo>
                <a:cubicBezTo>
                  <a:pt x="412212" y="7257"/>
                  <a:pt x="352946" y="29029"/>
                  <a:pt x="282794" y="72572"/>
                </a:cubicBezTo>
                <a:cubicBezTo>
                  <a:pt x="212642" y="116115"/>
                  <a:pt x="140070" y="183849"/>
                  <a:pt x="94108" y="261258"/>
                </a:cubicBezTo>
                <a:cubicBezTo>
                  <a:pt x="48146" y="338668"/>
                  <a:pt x="21536" y="462039"/>
                  <a:pt x="7022" y="537029"/>
                </a:cubicBezTo>
                <a:cubicBezTo>
                  <a:pt x="-7492" y="612019"/>
                  <a:pt x="4603" y="653143"/>
                  <a:pt x="7022" y="711200"/>
                </a:cubicBezTo>
                <a:cubicBezTo>
                  <a:pt x="9441" y="769257"/>
                  <a:pt x="4603" y="829734"/>
                  <a:pt x="21536" y="885372"/>
                </a:cubicBezTo>
                <a:cubicBezTo>
                  <a:pt x="38469" y="941010"/>
                  <a:pt x="74755" y="1001486"/>
                  <a:pt x="108622" y="1045029"/>
                </a:cubicBezTo>
                <a:cubicBezTo>
                  <a:pt x="142489" y="1088572"/>
                  <a:pt x="176355" y="1112762"/>
                  <a:pt x="224736" y="1146629"/>
                </a:cubicBezTo>
                <a:cubicBezTo>
                  <a:pt x="273117" y="1180496"/>
                  <a:pt x="345689" y="1224039"/>
                  <a:pt x="398908" y="1248229"/>
                </a:cubicBezTo>
                <a:cubicBezTo>
                  <a:pt x="452127" y="1272419"/>
                  <a:pt x="502927" y="1282096"/>
                  <a:pt x="544051" y="1291772"/>
                </a:cubicBezTo>
                <a:cubicBezTo>
                  <a:pt x="585175" y="1301448"/>
                  <a:pt x="522280" y="1267581"/>
                  <a:pt x="645651" y="1306286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20914" y="795440"/>
            <a:ext cx="2206667" cy="1178503"/>
          </a:xfrm>
          <a:custGeom>
            <a:avLst/>
            <a:gdLst>
              <a:gd name="connsiteX0" fmla="*/ 1800882 w 2106177"/>
              <a:gd name="connsiteY0" fmla="*/ 888217 h 1381703"/>
              <a:gd name="connsiteX1" fmla="*/ 1916996 w 2106177"/>
              <a:gd name="connsiteY1" fmla="*/ 815646 h 1381703"/>
              <a:gd name="connsiteX2" fmla="*/ 2047625 w 2106177"/>
              <a:gd name="connsiteY2" fmla="*/ 699531 h 1381703"/>
              <a:gd name="connsiteX3" fmla="*/ 2105682 w 2106177"/>
              <a:gd name="connsiteY3" fmla="*/ 510846 h 1381703"/>
              <a:gd name="connsiteX4" fmla="*/ 2018596 w 2106177"/>
              <a:gd name="connsiteY4" fmla="*/ 351189 h 1381703"/>
              <a:gd name="connsiteX5" fmla="*/ 1873453 w 2106177"/>
              <a:gd name="connsiteY5" fmla="*/ 162503 h 1381703"/>
              <a:gd name="connsiteX6" fmla="*/ 1641225 w 2106177"/>
              <a:gd name="connsiteY6" fmla="*/ 60903 h 1381703"/>
              <a:gd name="connsiteX7" fmla="*/ 1365453 w 2106177"/>
              <a:gd name="connsiteY7" fmla="*/ 2846 h 1381703"/>
              <a:gd name="connsiteX8" fmla="*/ 1147739 w 2106177"/>
              <a:gd name="connsiteY8" fmla="*/ 17360 h 1381703"/>
              <a:gd name="connsiteX9" fmla="*/ 857453 w 2106177"/>
              <a:gd name="connsiteY9" fmla="*/ 89931 h 1381703"/>
              <a:gd name="connsiteX10" fmla="*/ 668767 w 2106177"/>
              <a:gd name="connsiteY10" fmla="*/ 220560 h 1381703"/>
              <a:gd name="connsiteX11" fmla="*/ 392996 w 2106177"/>
              <a:gd name="connsiteY11" fmla="*/ 539874 h 1381703"/>
              <a:gd name="connsiteX12" fmla="*/ 334939 w 2106177"/>
              <a:gd name="connsiteY12" fmla="*/ 859189 h 1381703"/>
              <a:gd name="connsiteX13" fmla="*/ 44653 w 2106177"/>
              <a:gd name="connsiteY13" fmla="*/ 1105931 h 1381703"/>
              <a:gd name="connsiteX14" fmla="*/ 1110 w 210617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91886 w 2105067"/>
              <a:gd name="connsiteY11" fmla="*/ 539874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87086 w 2105067"/>
              <a:gd name="connsiteY12" fmla="*/ 801131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888276 w 2193571"/>
              <a:gd name="connsiteY0" fmla="*/ 888217 h 1381703"/>
              <a:gd name="connsiteX1" fmla="*/ 2004390 w 2193571"/>
              <a:gd name="connsiteY1" fmla="*/ 815646 h 1381703"/>
              <a:gd name="connsiteX2" fmla="*/ 2135019 w 2193571"/>
              <a:gd name="connsiteY2" fmla="*/ 699531 h 1381703"/>
              <a:gd name="connsiteX3" fmla="*/ 2193076 w 2193571"/>
              <a:gd name="connsiteY3" fmla="*/ 510846 h 1381703"/>
              <a:gd name="connsiteX4" fmla="*/ 2105990 w 2193571"/>
              <a:gd name="connsiteY4" fmla="*/ 351189 h 1381703"/>
              <a:gd name="connsiteX5" fmla="*/ 1960847 w 2193571"/>
              <a:gd name="connsiteY5" fmla="*/ 162503 h 1381703"/>
              <a:gd name="connsiteX6" fmla="*/ 1728619 w 2193571"/>
              <a:gd name="connsiteY6" fmla="*/ 60903 h 1381703"/>
              <a:gd name="connsiteX7" fmla="*/ 1452847 w 2193571"/>
              <a:gd name="connsiteY7" fmla="*/ 2846 h 1381703"/>
              <a:gd name="connsiteX8" fmla="*/ 1235133 w 2193571"/>
              <a:gd name="connsiteY8" fmla="*/ 17360 h 1381703"/>
              <a:gd name="connsiteX9" fmla="*/ 944847 w 2193571"/>
              <a:gd name="connsiteY9" fmla="*/ 89931 h 1381703"/>
              <a:gd name="connsiteX10" fmla="*/ 756161 w 2193571"/>
              <a:gd name="connsiteY10" fmla="*/ 220560 h 1381703"/>
              <a:gd name="connsiteX11" fmla="*/ 393305 w 2193571"/>
              <a:gd name="connsiteY11" fmla="*/ 525360 h 1381703"/>
              <a:gd name="connsiteX12" fmla="*/ 175590 w 2193571"/>
              <a:gd name="connsiteY12" fmla="*/ 801131 h 1381703"/>
              <a:gd name="connsiteX13" fmla="*/ 1419 w 2193571"/>
              <a:gd name="connsiteY13" fmla="*/ 1091417 h 1381703"/>
              <a:gd name="connsiteX14" fmla="*/ 88504 w 2193571"/>
              <a:gd name="connsiteY14" fmla="*/ 1381703 h 1381703"/>
              <a:gd name="connsiteX0" fmla="*/ 1845644 w 2150939"/>
              <a:gd name="connsiteY0" fmla="*/ 888217 h 1381703"/>
              <a:gd name="connsiteX1" fmla="*/ 1961758 w 2150939"/>
              <a:gd name="connsiteY1" fmla="*/ 815646 h 1381703"/>
              <a:gd name="connsiteX2" fmla="*/ 2092387 w 2150939"/>
              <a:gd name="connsiteY2" fmla="*/ 699531 h 1381703"/>
              <a:gd name="connsiteX3" fmla="*/ 2150444 w 2150939"/>
              <a:gd name="connsiteY3" fmla="*/ 510846 h 1381703"/>
              <a:gd name="connsiteX4" fmla="*/ 2063358 w 2150939"/>
              <a:gd name="connsiteY4" fmla="*/ 351189 h 1381703"/>
              <a:gd name="connsiteX5" fmla="*/ 1918215 w 2150939"/>
              <a:gd name="connsiteY5" fmla="*/ 162503 h 1381703"/>
              <a:gd name="connsiteX6" fmla="*/ 1685987 w 2150939"/>
              <a:gd name="connsiteY6" fmla="*/ 60903 h 1381703"/>
              <a:gd name="connsiteX7" fmla="*/ 1410215 w 2150939"/>
              <a:gd name="connsiteY7" fmla="*/ 2846 h 1381703"/>
              <a:gd name="connsiteX8" fmla="*/ 1192501 w 2150939"/>
              <a:gd name="connsiteY8" fmla="*/ 17360 h 1381703"/>
              <a:gd name="connsiteX9" fmla="*/ 902215 w 2150939"/>
              <a:gd name="connsiteY9" fmla="*/ 89931 h 1381703"/>
              <a:gd name="connsiteX10" fmla="*/ 713529 w 2150939"/>
              <a:gd name="connsiteY10" fmla="*/ 220560 h 1381703"/>
              <a:gd name="connsiteX11" fmla="*/ 350673 w 2150939"/>
              <a:gd name="connsiteY11" fmla="*/ 525360 h 1381703"/>
              <a:gd name="connsiteX12" fmla="*/ 132958 w 2150939"/>
              <a:gd name="connsiteY12" fmla="*/ 801131 h 1381703"/>
              <a:gd name="connsiteX13" fmla="*/ 2330 w 2150939"/>
              <a:gd name="connsiteY13" fmla="*/ 1018846 h 1381703"/>
              <a:gd name="connsiteX14" fmla="*/ 45872 w 2150939"/>
              <a:gd name="connsiteY14" fmla="*/ 1381703 h 1381703"/>
              <a:gd name="connsiteX0" fmla="*/ 1901372 w 2206667"/>
              <a:gd name="connsiteY0" fmla="*/ 888217 h 1178503"/>
              <a:gd name="connsiteX1" fmla="*/ 2017486 w 2206667"/>
              <a:gd name="connsiteY1" fmla="*/ 815646 h 1178503"/>
              <a:gd name="connsiteX2" fmla="*/ 2148115 w 2206667"/>
              <a:gd name="connsiteY2" fmla="*/ 699531 h 1178503"/>
              <a:gd name="connsiteX3" fmla="*/ 2206172 w 2206667"/>
              <a:gd name="connsiteY3" fmla="*/ 510846 h 1178503"/>
              <a:gd name="connsiteX4" fmla="*/ 2119086 w 2206667"/>
              <a:gd name="connsiteY4" fmla="*/ 351189 h 1178503"/>
              <a:gd name="connsiteX5" fmla="*/ 1973943 w 2206667"/>
              <a:gd name="connsiteY5" fmla="*/ 162503 h 1178503"/>
              <a:gd name="connsiteX6" fmla="*/ 1741715 w 2206667"/>
              <a:gd name="connsiteY6" fmla="*/ 60903 h 1178503"/>
              <a:gd name="connsiteX7" fmla="*/ 1465943 w 2206667"/>
              <a:gd name="connsiteY7" fmla="*/ 2846 h 1178503"/>
              <a:gd name="connsiteX8" fmla="*/ 1248229 w 2206667"/>
              <a:gd name="connsiteY8" fmla="*/ 17360 h 1178503"/>
              <a:gd name="connsiteX9" fmla="*/ 957943 w 2206667"/>
              <a:gd name="connsiteY9" fmla="*/ 89931 h 1178503"/>
              <a:gd name="connsiteX10" fmla="*/ 769257 w 2206667"/>
              <a:gd name="connsiteY10" fmla="*/ 220560 h 1178503"/>
              <a:gd name="connsiteX11" fmla="*/ 406401 w 2206667"/>
              <a:gd name="connsiteY11" fmla="*/ 525360 h 1178503"/>
              <a:gd name="connsiteX12" fmla="*/ 188686 w 2206667"/>
              <a:gd name="connsiteY12" fmla="*/ 801131 h 1178503"/>
              <a:gd name="connsiteX13" fmla="*/ 58058 w 2206667"/>
              <a:gd name="connsiteY13" fmla="*/ 1018846 h 1178503"/>
              <a:gd name="connsiteX14" fmla="*/ 0 w 2206667"/>
              <a:gd name="connsiteY14" fmla="*/ 1178503 h 117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6667" h="1178503">
                <a:moveTo>
                  <a:pt x="1901372" y="888217"/>
                </a:moveTo>
                <a:cubicBezTo>
                  <a:pt x="1938867" y="867655"/>
                  <a:pt x="1976362" y="847094"/>
                  <a:pt x="2017486" y="815646"/>
                </a:cubicBezTo>
                <a:cubicBezTo>
                  <a:pt x="2058610" y="784198"/>
                  <a:pt x="2116667" y="750331"/>
                  <a:pt x="2148115" y="699531"/>
                </a:cubicBezTo>
                <a:cubicBezTo>
                  <a:pt x="2179563" y="648731"/>
                  <a:pt x="2211010" y="568903"/>
                  <a:pt x="2206172" y="510846"/>
                </a:cubicBezTo>
                <a:cubicBezTo>
                  <a:pt x="2201334" y="452789"/>
                  <a:pt x="2157791" y="409246"/>
                  <a:pt x="2119086" y="351189"/>
                </a:cubicBezTo>
                <a:cubicBezTo>
                  <a:pt x="2080381" y="293132"/>
                  <a:pt x="2036838" y="210884"/>
                  <a:pt x="1973943" y="162503"/>
                </a:cubicBezTo>
                <a:cubicBezTo>
                  <a:pt x="1911048" y="114122"/>
                  <a:pt x="1826382" y="87512"/>
                  <a:pt x="1741715" y="60903"/>
                </a:cubicBezTo>
                <a:cubicBezTo>
                  <a:pt x="1657048" y="34294"/>
                  <a:pt x="1548191" y="10103"/>
                  <a:pt x="1465943" y="2846"/>
                </a:cubicBezTo>
                <a:cubicBezTo>
                  <a:pt x="1383695" y="-4411"/>
                  <a:pt x="1332896" y="2846"/>
                  <a:pt x="1248229" y="17360"/>
                </a:cubicBezTo>
                <a:cubicBezTo>
                  <a:pt x="1163562" y="31874"/>
                  <a:pt x="1037772" y="56064"/>
                  <a:pt x="957943" y="89931"/>
                </a:cubicBezTo>
                <a:cubicBezTo>
                  <a:pt x="878114" y="123798"/>
                  <a:pt x="861181" y="147989"/>
                  <a:pt x="769257" y="220560"/>
                </a:cubicBezTo>
                <a:cubicBezTo>
                  <a:pt x="677333" y="293131"/>
                  <a:pt x="503163" y="428598"/>
                  <a:pt x="406401" y="525360"/>
                </a:cubicBezTo>
                <a:cubicBezTo>
                  <a:pt x="309639" y="622122"/>
                  <a:pt x="246743" y="718883"/>
                  <a:pt x="188686" y="801131"/>
                </a:cubicBezTo>
                <a:cubicBezTo>
                  <a:pt x="130629" y="883379"/>
                  <a:pt x="89506" y="955951"/>
                  <a:pt x="58058" y="1018846"/>
                </a:cubicBezTo>
                <a:cubicBezTo>
                  <a:pt x="26610" y="1081741"/>
                  <a:pt x="0" y="1178503"/>
                  <a:pt x="0" y="117850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06400" y="1828800"/>
            <a:ext cx="1600871" cy="453459"/>
          </a:xfrm>
          <a:custGeom>
            <a:avLst/>
            <a:gdLst>
              <a:gd name="connsiteX0" fmla="*/ 0 w 1600871"/>
              <a:gd name="connsiteY0" fmla="*/ 87086 h 453459"/>
              <a:gd name="connsiteX1" fmla="*/ 72571 w 1600871"/>
              <a:gd name="connsiteY1" fmla="*/ 275771 h 453459"/>
              <a:gd name="connsiteX2" fmla="*/ 275771 w 1600871"/>
              <a:gd name="connsiteY2" fmla="*/ 377371 h 453459"/>
              <a:gd name="connsiteX3" fmla="*/ 682171 w 1600871"/>
              <a:gd name="connsiteY3" fmla="*/ 435429 h 453459"/>
              <a:gd name="connsiteX4" fmla="*/ 1103086 w 1600871"/>
              <a:gd name="connsiteY4" fmla="*/ 449943 h 453459"/>
              <a:gd name="connsiteX5" fmla="*/ 1335314 w 1600871"/>
              <a:gd name="connsiteY5" fmla="*/ 377371 h 453459"/>
              <a:gd name="connsiteX6" fmla="*/ 1538514 w 1600871"/>
              <a:gd name="connsiteY6" fmla="*/ 261257 h 453459"/>
              <a:gd name="connsiteX7" fmla="*/ 1596571 w 1600871"/>
              <a:gd name="connsiteY7" fmla="*/ 116114 h 453459"/>
              <a:gd name="connsiteX8" fmla="*/ 1596571 w 1600871"/>
              <a:gd name="connsiteY8" fmla="*/ 0 h 45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871" h="453459">
                <a:moveTo>
                  <a:pt x="0" y="87086"/>
                </a:moveTo>
                <a:cubicBezTo>
                  <a:pt x="13304" y="157238"/>
                  <a:pt x="26609" y="227390"/>
                  <a:pt x="72571" y="275771"/>
                </a:cubicBezTo>
                <a:cubicBezTo>
                  <a:pt x="118533" y="324152"/>
                  <a:pt x="174171" y="350761"/>
                  <a:pt x="275771" y="377371"/>
                </a:cubicBezTo>
                <a:cubicBezTo>
                  <a:pt x="377371" y="403981"/>
                  <a:pt x="544285" y="423334"/>
                  <a:pt x="682171" y="435429"/>
                </a:cubicBezTo>
                <a:cubicBezTo>
                  <a:pt x="820057" y="447524"/>
                  <a:pt x="994229" y="459619"/>
                  <a:pt x="1103086" y="449943"/>
                </a:cubicBezTo>
                <a:cubicBezTo>
                  <a:pt x="1211943" y="440267"/>
                  <a:pt x="1262743" y="408819"/>
                  <a:pt x="1335314" y="377371"/>
                </a:cubicBezTo>
                <a:cubicBezTo>
                  <a:pt x="1407885" y="345923"/>
                  <a:pt x="1494971" y="304800"/>
                  <a:pt x="1538514" y="261257"/>
                </a:cubicBezTo>
                <a:cubicBezTo>
                  <a:pt x="1582057" y="217714"/>
                  <a:pt x="1586895" y="159657"/>
                  <a:pt x="1596571" y="116114"/>
                </a:cubicBezTo>
                <a:cubicBezTo>
                  <a:pt x="1606247" y="72571"/>
                  <a:pt x="1596571" y="0"/>
                  <a:pt x="1596571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1322240" y="1741121"/>
            <a:ext cx="680732" cy="1321393"/>
          </a:xfrm>
          <a:custGeom>
            <a:avLst/>
            <a:gdLst>
              <a:gd name="connsiteX0" fmla="*/ 675289 w 675289"/>
              <a:gd name="connsiteY0" fmla="*/ 79094 h 1283779"/>
              <a:gd name="connsiteX1" fmla="*/ 602718 w 675289"/>
              <a:gd name="connsiteY1" fmla="*/ 35551 h 1283779"/>
              <a:gd name="connsiteX2" fmla="*/ 457575 w 675289"/>
              <a:gd name="connsiteY2" fmla="*/ 6522 h 1283779"/>
              <a:gd name="connsiteX3" fmla="*/ 268889 w 675289"/>
              <a:gd name="connsiteY3" fmla="*/ 166179 h 1283779"/>
              <a:gd name="connsiteX4" fmla="*/ 283404 w 675289"/>
              <a:gd name="connsiteY4" fmla="*/ 340351 h 1283779"/>
              <a:gd name="connsiteX5" fmla="*/ 370489 w 675289"/>
              <a:gd name="connsiteY5" fmla="*/ 616122 h 1283779"/>
              <a:gd name="connsiteX6" fmla="*/ 7632 w 675289"/>
              <a:gd name="connsiteY6" fmla="*/ 819322 h 1283779"/>
              <a:gd name="connsiteX7" fmla="*/ 138261 w 675289"/>
              <a:gd name="connsiteY7" fmla="*/ 1022522 h 1283779"/>
              <a:gd name="connsiteX8" fmla="*/ 312432 w 675289"/>
              <a:gd name="connsiteY8" fmla="*/ 1196694 h 1283779"/>
              <a:gd name="connsiteX9" fmla="*/ 443061 w 675289"/>
              <a:gd name="connsiteY9" fmla="*/ 1283779 h 1283779"/>
              <a:gd name="connsiteX0" fmla="*/ 671251 w 671251"/>
              <a:gd name="connsiteY0" fmla="*/ 79094 h 1283779"/>
              <a:gd name="connsiteX1" fmla="*/ 598680 w 671251"/>
              <a:gd name="connsiteY1" fmla="*/ 35551 h 1283779"/>
              <a:gd name="connsiteX2" fmla="*/ 453537 w 671251"/>
              <a:gd name="connsiteY2" fmla="*/ 6522 h 1283779"/>
              <a:gd name="connsiteX3" fmla="*/ 264851 w 671251"/>
              <a:gd name="connsiteY3" fmla="*/ 166179 h 1283779"/>
              <a:gd name="connsiteX4" fmla="*/ 279366 w 671251"/>
              <a:gd name="connsiteY4" fmla="*/ 340351 h 1283779"/>
              <a:gd name="connsiteX5" fmla="*/ 3594 w 671251"/>
              <a:gd name="connsiteY5" fmla="*/ 819322 h 1283779"/>
              <a:gd name="connsiteX6" fmla="*/ 134223 w 671251"/>
              <a:gd name="connsiteY6" fmla="*/ 1022522 h 1283779"/>
              <a:gd name="connsiteX7" fmla="*/ 308394 w 671251"/>
              <a:gd name="connsiteY7" fmla="*/ 1196694 h 1283779"/>
              <a:gd name="connsiteX8" fmla="*/ 439023 w 671251"/>
              <a:gd name="connsiteY8" fmla="*/ 1283779 h 1283779"/>
              <a:gd name="connsiteX0" fmla="*/ 667715 w 667715"/>
              <a:gd name="connsiteY0" fmla="*/ 79094 h 1283779"/>
              <a:gd name="connsiteX1" fmla="*/ 595144 w 667715"/>
              <a:gd name="connsiteY1" fmla="*/ 35551 h 1283779"/>
              <a:gd name="connsiteX2" fmla="*/ 450001 w 667715"/>
              <a:gd name="connsiteY2" fmla="*/ 6522 h 1283779"/>
              <a:gd name="connsiteX3" fmla="*/ 261315 w 667715"/>
              <a:gd name="connsiteY3" fmla="*/ 166179 h 1283779"/>
              <a:gd name="connsiteX4" fmla="*/ 116173 w 667715"/>
              <a:gd name="connsiteY4" fmla="*/ 340351 h 1283779"/>
              <a:gd name="connsiteX5" fmla="*/ 58 w 667715"/>
              <a:gd name="connsiteY5" fmla="*/ 819322 h 1283779"/>
              <a:gd name="connsiteX6" fmla="*/ 130687 w 667715"/>
              <a:gd name="connsiteY6" fmla="*/ 1022522 h 1283779"/>
              <a:gd name="connsiteX7" fmla="*/ 304858 w 667715"/>
              <a:gd name="connsiteY7" fmla="*/ 1196694 h 1283779"/>
              <a:gd name="connsiteX8" fmla="*/ 435487 w 667715"/>
              <a:gd name="connsiteY8" fmla="*/ 1283779 h 1283779"/>
              <a:gd name="connsiteX0" fmla="*/ 667715 w 667715"/>
              <a:gd name="connsiteY0" fmla="*/ 120041 h 1324726"/>
              <a:gd name="connsiteX1" fmla="*/ 595144 w 667715"/>
              <a:gd name="connsiteY1" fmla="*/ 76498 h 1324726"/>
              <a:gd name="connsiteX2" fmla="*/ 435487 w 667715"/>
              <a:gd name="connsiteY2" fmla="*/ 3926 h 1324726"/>
              <a:gd name="connsiteX3" fmla="*/ 261315 w 667715"/>
              <a:gd name="connsiteY3" fmla="*/ 207126 h 1324726"/>
              <a:gd name="connsiteX4" fmla="*/ 116173 w 667715"/>
              <a:gd name="connsiteY4" fmla="*/ 381298 h 1324726"/>
              <a:gd name="connsiteX5" fmla="*/ 58 w 667715"/>
              <a:gd name="connsiteY5" fmla="*/ 860269 h 1324726"/>
              <a:gd name="connsiteX6" fmla="*/ 130687 w 667715"/>
              <a:gd name="connsiteY6" fmla="*/ 1063469 h 1324726"/>
              <a:gd name="connsiteX7" fmla="*/ 304858 w 667715"/>
              <a:gd name="connsiteY7" fmla="*/ 1237641 h 1324726"/>
              <a:gd name="connsiteX8" fmla="*/ 435487 w 667715"/>
              <a:gd name="connsiteY8" fmla="*/ 1324726 h 1324726"/>
              <a:gd name="connsiteX0" fmla="*/ 667708 w 667708"/>
              <a:gd name="connsiteY0" fmla="*/ 117047 h 1321732"/>
              <a:gd name="connsiteX1" fmla="*/ 595137 w 667708"/>
              <a:gd name="connsiteY1" fmla="*/ 73504 h 1321732"/>
              <a:gd name="connsiteX2" fmla="*/ 435480 w 667708"/>
              <a:gd name="connsiteY2" fmla="*/ 932 h 1321732"/>
              <a:gd name="connsiteX3" fmla="*/ 203251 w 667708"/>
              <a:gd name="connsiteY3" fmla="*/ 58989 h 1321732"/>
              <a:gd name="connsiteX4" fmla="*/ 116166 w 667708"/>
              <a:gd name="connsiteY4" fmla="*/ 378304 h 1321732"/>
              <a:gd name="connsiteX5" fmla="*/ 51 w 667708"/>
              <a:gd name="connsiteY5" fmla="*/ 857275 h 1321732"/>
              <a:gd name="connsiteX6" fmla="*/ 130680 w 667708"/>
              <a:gd name="connsiteY6" fmla="*/ 1060475 h 1321732"/>
              <a:gd name="connsiteX7" fmla="*/ 304851 w 667708"/>
              <a:gd name="connsiteY7" fmla="*/ 1234647 h 1321732"/>
              <a:gd name="connsiteX8" fmla="*/ 435480 w 667708"/>
              <a:gd name="connsiteY8" fmla="*/ 1321732 h 1321732"/>
              <a:gd name="connsiteX0" fmla="*/ 680732 w 680732"/>
              <a:gd name="connsiteY0" fmla="*/ 116708 h 1321393"/>
              <a:gd name="connsiteX1" fmla="*/ 608161 w 680732"/>
              <a:gd name="connsiteY1" fmla="*/ 73165 h 1321393"/>
              <a:gd name="connsiteX2" fmla="*/ 448504 w 680732"/>
              <a:gd name="connsiteY2" fmla="*/ 593 h 1321393"/>
              <a:gd name="connsiteX3" fmla="*/ 216275 w 680732"/>
              <a:gd name="connsiteY3" fmla="*/ 58650 h 1321393"/>
              <a:gd name="connsiteX4" fmla="*/ 27590 w 680732"/>
              <a:gd name="connsiteY4" fmla="*/ 348937 h 1321393"/>
              <a:gd name="connsiteX5" fmla="*/ 13075 w 680732"/>
              <a:gd name="connsiteY5" fmla="*/ 856936 h 1321393"/>
              <a:gd name="connsiteX6" fmla="*/ 143704 w 680732"/>
              <a:gd name="connsiteY6" fmla="*/ 1060136 h 1321393"/>
              <a:gd name="connsiteX7" fmla="*/ 317875 w 680732"/>
              <a:gd name="connsiteY7" fmla="*/ 1234308 h 1321393"/>
              <a:gd name="connsiteX8" fmla="*/ 448504 w 680732"/>
              <a:gd name="connsiteY8" fmla="*/ 1321393 h 1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732" h="1321393">
                <a:moveTo>
                  <a:pt x="680732" y="116708"/>
                </a:moveTo>
                <a:cubicBezTo>
                  <a:pt x="662589" y="100984"/>
                  <a:pt x="646866" y="92517"/>
                  <a:pt x="608161" y="73165"/>
                </a:cubicBezTo>
                <a:cubicBezTo>
                  <a:pt x="569456" y="53813"/>
                  <a:pt x="513818" y="3012"/>
                  <a:pt x="448504" y="593"/>
                </a:cubicBezTo>
                <a:cubicBezTo>
                  <a:pt x="383190" y="-1826"/>
                  <a:pt x="286427" y="593"/>
                  <a:pt x="216275" y="58650"/>
                </a:cubicBezTo>
                <a:cubicBezTo>
                  <a:pt x="146123" y="116707"/>
                  <a:pt x="61457" y="215889"/>
                  <a:pt x="27590" y="348937"/>
                </a:cubicBezTo>
                <a:cubicBezTo>
                  <a:pt x="-6277" y="481985"/>
                  <a:pt x="-6277" y="738403"/>
                  <a:pt x="13075" y="856936"/>
                </a:cubicBezTo>
                <a:cubicBezTo>
                  <a:pt x="32427" y="975469"/>
                  <a:pt x="92904" y="997241"/>
                  <a:pt x="143704" y="1060136"/>
                </a:cubicBezTo>
                <a:cubicBezTo>
                  <a:pt x="194504" y="1123031"/>
                  <a:pt x="267075" y="1190765"/>
                  <a:pt x="317875" y="1234308"/>
                </a:cubicBezTo>
                <a:cubicBezTo>
                  <a:pt x="368675" y="1277851"/>
                  <a:pt x="408589" y="1299622"/>
                  <a:pt x="448504" y="132139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698171" y="2075543"/>
            <a:ext cx="1308499" cy="958362"/>
          </a:xfrm>
          <a:custGeom>
            <a:avLst/>
            <a:gdLst>
              <a:gd name="connsiteX0" fmla="*/ 0 w 1308499"/>
              <a:gd name="connsiteY0" fmla="*/ 943428 h 958362"/>
              <a:gd name="connsiteX1" fmla="*/ 188686 w 1308499"/>
              <a:gd name="connsiteY1" fmla="*/ 957943 h 958362"/>
              <a:gd name="connsiteX2" fmla="*/ 522515 w 1308499"/>
              <a:gd name="connsiteY2" fmla="*/ 928914 h 958362"/>
              <a:gd name="connsiteX3" fmla="*/ 856343 w 1308499"/>
              <a:gd name="connsiteY3" fmla="*/ 870857 h 958362"/>
              <a:gd name="connsiteX4" fmla="*/ 1030515 w 1308499"/>
              <a:gd name="connsiteY4" fmla="*/ 812800 h 958362"/>
              <a:gd name="connsiteX5" fmla="*/ 1161143 w 1308499"/>
              <a:gd name="connsiteY5" fmla="*/ 682171 h 958362"/>
              <a:gd name="connsiteX6" fmla="*/ 1248229 w 1308499"/>
              <a:gd name="connsiteY6" fmla="*/ 522514 h 958362"/>
              <a:gd name="connsiteX7" fmla="*/ 1306286 w 1308499"/>
              <a:gd name="connsiteY7" fmla="*/ 377371 h 958362"/>
              <a:gd name="connsiteX8" fmla="*/ 1291772 w 1308499"/>
              <a:gd name="connsiteY8" fmla="*/ 275771 h 958362"/>
              <a:gd name="connsiteX9" fmla="*/ 1248229 w 1308499"/>
              <a:gd name="connsiteY9" fmla="*/ 174171 h 958362"/>
              <a:gd name="connsiteX10" fmla="*/ 1204686 w 1308499"/>
              <a:gd name="connsiteY10" fmla="*/ 87086 h 958362"/>
              <a:gd name="connsiteX11" fmla="*/ 1146629 w 1308499"/>
              <a:gd name="connsiteY11" fmla="*/ 43543 h 958362"/>
              <a:gd name="connsiteX12" fmla="*/ 1045029 w 1308499"/>
              <a:gd name="connsiteY12" fmla="*/ 0 h 95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8499" h="958362">
                <a:moveTo>
                  <a:pt x="0" y="943428"/>
                </a:moveTo>
                <a:cubicBezTo>
                  <a:pt x="50800" y="951895"/>
                  <a:pt x="101600" y="960362"/>
                  <a:pt x="188686" y="957943"/>
                </a:cubicBezTo>
                <a:cubicBezTo>
                  <a:pt x="275772" y="955524"/>
                  <a:pt x="411239" y="943428"/>
                  <a:pt x="522515" y="928914"/>
                </a:cubicBezTo>
                <a:cubicBezTo>
                  <a:pt x="633791" y="914400"/>
                  <a:pt x="771676" y="890209"/>
                  <a:pt x="856343" y="870857"/>
                </a:cubicBezTo>
                <a:cubicBezTo>
                  <a:pt x="941010" y="851505"/>
                  <a:pt x="979715" y="844248"/>
                  <a:pt x="1030515" y="812800"/>
                </a:cubicBezTo>
                <a:cubicBezTo>
                  <a:pt x="1081315" y="781352"/>
                  <a:pt x="1124857" y="730552"/>
                  <a:pt x="1161143" y="682171"/>
                </a:cubicBezTo>
                <a:cubicBezTo>
                  <a:pt x="1197429" y="633790"/>
                  <a:pt x="1224039" y="573314"/>
                  <a:pt x="1248229" y="522514"/>
                </a:cubicBezTo>
                <a:cubicBezTo>
                  <a:pt x="1272419" y="471714"/>
                  <a:pt x="1299029" y="418495"/>
                  <a:pt x="1306286" y="377371"/>
                </a:cubicBezTo>
                <a:cubicBezTo>
                  <a:pt x="1313543" y="336247"/>
                  <a:pt x="1301448" y="309638"/>
                  <a:pt x="1291772" y="275771"/>
                </a:cubicBezTo>
                <a:cubicBezTo>
                  <a:pt x="1282096" y="241904"/>
                  <a:pt x="1262743" y="205618"/>
                  <a:pt x="1248229" y="174171"/>
                </a:cubicBezTo>
                <a:cubicBezTo>
                  <a:pt x="1233715" y="142724"/>
                  <a:pt x="1221619" y="108857"/>
                  <a:pt x="1204686" y="87086"/>
                </a:cubicBezTo>
                <a:cubicBezTo>
                  <a:pt x="1187753" y="65315"/>
                  <a:pt x="1173238" y="58057"/>
                  <a:pt x="1146629" y="43543"/>
                </a:cubicBezTo>
                <a:cubicBezTo>
                  <a:pt x="1120020" y="29029"/>
                  <a:pt x="1042610" y="19352"/>
                  <a:pt x="1045029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643086" y="3366830"/>
            <a:ext cx="4954011" cy="2961399"/>
          </a:xfrm>
          <a:custGeom>
            <a:avLst/>
            <a:gdLst>
              <a:gd name="connsiteX0" fmla="*/ 1988457 w 4954011"/>
              <a:gd name="connsiteY0" fmla="*/ 1872827 h 2961399"/>
              <a:gd name="connsiteX1" fmla="*/ 1988457 w 4954011"/>
              <a:gd name="connsiteY1" fmla="*/ 1872827 h 2961399"/>
              <a:gd name="connsiteX2" fmla="*/ 1930400 w 4954011"/>
              <a:gd name="connsiteY2" fmla="*/ 1988941 h 2961399"/>
              <a:gd name="connsiteX3" fmla="*/ 1901371 w 4954011"/>
              <a:gd name="connsiteY3" fmla="*/ 2032484 h 2961399"/>
              <a:gd name="connsiteX4" fmla="*/ 1857828 w 4954011"/>
              <a:gd name="connsiteY4" fmla="*/ 2119570 h 2961399"/>
              <a:gd name="connsiteX5" fmla="*/ 1814285 w 4954011"/>
              <a:gd name="connsiteY5" fmla="*/ 2250199 h 2961399"/>
              <a:gd name="connsiteX6" fmla="*/ 1799771 w 4954011"/>
              <a:gd name="connsiteY6" fmla="*/ 2293741 h 2961399"/>
              <a:gd name="connsiteX7" fmla="*/ 1814285 w 4954011"/>
              <a:gd name="connsiteY7" fmla="*/ 2467913 h 2961399"/>
              <a:gd name="connsiteX8" fmla="*/ 1828800 w 4954011"/>
              <a:gd name="connsiteY8" fmla="*/ 2511456 h 2961399"/>
              <a:gd name="connsiteX9" fmla="*/ 1915885 w 4954011"/>
              <a:gd name="connsiteY9" fmla="*/ 2598541 h 2961399"/>
              <a:gd name="connsiteX10" fmla="*/ 2061028 w 4954011"/>
              <a:gd name="connsiteY10" fmla="*/ 2671113 h 2961399"/>
              <a:gd name="connsiteX11" fmla="*/ 2104571 w 4954011"/>
              <a:gd name="connsiteY11" fmla="*/ 2685627 h 2961399"/>
              <a:gd name="connsiteX12" fmla="*/ 2148114 w 4954011"/>
              <a:gd name="connsiteY12" fmla="*/ 2700141 h 2961399"/>
              <a:gd name="connsiteX13" fmla="*/ 2293257 w 4954011"/>
              <a:gd name="connsiteY13" fmla="*/ 2685627 h 2961399"/>
              <a:gd name="connsiteX14" fmla="*/ 2278743 w 4954011"/>
              <a:gd name="connsiteY14" fmla="*/ 2569513 h 2961399"/>
              <a:gd name="connsiteX15" fmla="*/ 2235200 w 4954011"/>
              <a:gd name="connsiteY15" fmla="*/ 2453399 h 2961399"/>
              <a:gd name="connsiteX16" fmla="*/ 2220685 w 4954011"/>
              <a:gd name="connsiteY16" fmla="*/ 2409856 h 2961399"/>
              <a:gd name="connsiteX17" fmla="*/ 2191657 w 4954011"/>
              <a:gd name="connsiteY17" fmla="*/ 2366313 h 2961399"/>
              <a:gd name="connsiteX18" fmla="*/ 2162628 w 4954011"/>
              <a:gd name="connsiteY18" fmla="*/ 2308256 h 2961399"/>
              <a:gd name="connsiteX19" fmla="*/ 2075543 w 4954011"/>
              <a:gd name="connsiteY19" fmla="*/ 2221170 h 2961399"/>
              <a:gd name="connsiteX20" fmla="*/ 2002971 w 4954011"/>
              <a:gd name="connsiteY20" fmla="*/ 2206656 h 2961399"/>
              <a:gd name="connsiteX21" fmla="*/ 1828800 w 4954011"/>
              <a:gd name="connsiteY21" fmla="*/ 2221170 h 2961399"/>
              <a:gd name="connsiteX22" fmla="*/ 1727200 w 4954011"/>
              <a:gd name="connsiteY22" fmla="*/ 2279227 h 2961399"/>
              <a:gd name="connsiteX23" fmla="*/ 1640114 w 4954011"/>
              <a:gd name="connsiteY23" fmla="*/ 2308256 h 2961399"/>
              <a:gd name="connsiteX24" fmla="*/ 1509485 w 4954011"/>
              <a:gd name="connsiteY24" fmla="*/ 2395341 h 2961399"/>
              <a:gd name="connsiteX25" fmla="*/ 1465943 w 4954011"/>
              <a:gd name="connsiteY25" fmla="*/ 2409856 h 2961399"/>
              <a:gd name="connsiteX26" fmla="*/ 1349828 w 4954011"/>
              <a:gd name="connsiteY26" fmla="*/ 2540484 h 2961399"/>
              <a:gd name="connsiteX27" fmla="*/ 1335314 w 4954011"/>
              <a:gd name="connsiteY27" fmla="*/ 2584027 h 2961399"/>
              <a:gd name="connsiteX28" fmla="*/ 1349828 w 4954011"/>
              <a:gd name="connsiteY28" fmla="*/ 2656599 h 2961399"/>
              <a:gd name="connsiteX29" fmla="*/ 1364343 w 4954011"/>
              <a:gd name="connsiteY29" fmla="*/ 2700141 h 2961399"/>
              <a:gd name="connsiteX30" fmla="*/ 1422400 w 4954011"/>
              <a:gd name="connsiteY30" fmla="*/ 2758199 h 2961399"/>
              <a:gd name="connsiteX31" fmla="*/ 1712685 w 4954011"/>
              <a:gd name="connsiteY31" fmla="*/ 2830770 h 2961399"/>
              <a:gd name="connsiteX32" fmla="*/ 1973943 w 4954011"/>
              <a:gd name="connsiteY32" fmla="*/ 2801741 h 2961399"/>
              <a:gd name="connsiteX33" fmla="*/ 2061028 w 4954011"/>
              <a:gd name="connsiteY33" fmla="*/ 2758199 h 2961399"/>
              <a:gd name="connsiteX34" fmla="*/ 2191657 w 4954011"/>
              <a:gd name="connsiteY34" fmla="*/ 2685627 h 2961399"/>
              <a:gd name="connsiteX35" fmla="*/ 2423885 w 4954011"/>
              <a:gd name="connsiteY35" fmla="*/ 2569513 h 2961399"/>
              <a:gd name="connsiteX36" fmla="*/ 2496457 w 4954011"/>
              <a:gd name="connsiteY36" fmla="*/ 2496941 h 2961399"/>
              <a:gd name="connsiteX37" fmla="*/ 2960914 w 4954011"/>
              <a:gd name="connsiteY37" fmla="*/ 2221170 h 2961399"/>
              <a:gd name="connsiteX38" fmla="*/ 3193143 w 4954011"/>
              <a:gd name="connsiteY38" fmla="*/ 2061513 h 2961399"/>
              <a:gd name="connsiteX39" fmla="*/ 3468914 w 4954011"/>
              <a:gd name="connsiteY39" fmla="*/ 1916370 h 2961399"/>
              <a:gd name="connsiteX40" fmla="*/ 3672114 w 4954011"/>
              <a:gd name="connsiteY40" fmla="*/ 1843799 h 2961399"/>
              <a:gd name="connsiteX41" fmla="*/ 3817257 w 4954011"/>
              <a:gd name="connsiteY41" fmla="*/ 1742199 h 2961399"/>
              <a:gd name="connsiteX42" fmla="*/ 3846285 w 4954011"/>
              <a:gd name="connsiteY42" fmla="*/ 1742199 h 2961399"/>
              <a:gd name="connsiteX43" fmla="*/ 3773714 w 4954011"/>
              <a:gd name="connsiteY43" fmla="*/ 1843799 h 2961399"/>
              <a:gd name="connsiteX44" fmla="*/ 3730171 w 4954011"/>
              <a:gd name="connsiteY44" fmla="*/ 1916370 h 2961399"/>
              <a:gd name="connsiteX45" fmla="*/ 3672114 w 4954011"/>
              <a:gd name="connsiteY45" fmla="*/ 1974427 h 2961399"/>
              <a:gd name="connsiteX46" fmla="*/ 3614057 w 4954011"/>
              <a:gd name="connsiteY46" fmla="*/ 2061513 h 2961399"/>
              <a:gd name="connsiteX47" fmla="*/ 3497943 w 4954011"/>
              <a:gd name="connsiteY47" fmla="*/ 2221170 h 2961399"/>
              <a:gd name="connsiteX48" fmla="*/ 3468914 w 4954011"/>
              <a:gd name="connsiteY48" fmla="*/ 2279227 h 2961399"/>
              <a:gd name="connsiteX49" fmla="*/ 3410857 w 4954011"/>
              <a:gd name="connsiteY49" fmla="*/ 2337284 h 2961399"/>
              <a:gd name="connsiteX50" fmla="*/ 3338285 w 4954011"/>
              <a:gd name="connsiteY50" fmla="*/ 2424370 h 2961399"/>
              <a:gd name="connsiteX51" fmla="*/ 3323771 w 4954011"/>
              <a:gd name="connsiteY51" fmla="*/ 2467913 h 2961399"/>
              <a:gd name="connsiteX52" fmla="*/ 3352800 w 4954011"/>
              <a:gd name="connsiteY52" fmla="*/ 2409856 h 2961399"/>
              <a:gd name="connsiteX53" fmla="*/ 3454400 w 4954011"/>
              <a:gd name="connsiteY53" fmla="*/ 2293741 h 2961399"/>
              <a:gd name="connsiteX54" fmla="*/ 3599543 w 4954011"/>
              <a:gd name="connsiteY54" fmla="*/ 2134084 h 2961399"/>
              <a:gd name="connsiteX55" fmla="*/ 3686628 w 4954011"/>
              <a:gd name="connsiteY55" fmla="*/ 2032484 h 2961399"/>
              <a:gd name="connsiteX56" fmla="*/ 3918857 w 4954011"/>
              <a:gd name="connsiteY56" fmla="*/ 1858313 h 2961399"/>
              <a:gd name="connsiteX57" fmla="*/ 4136571 w 4954011"/>
              <a:gd name="connsiteY57" fmla="*/ 1713170 h 2961399"/>
              <a:gd name="connsiteX58" fmla="*/ 4209143 w 4954011"/>
              <a:gd name="connsiteY58" fmla="*/ 1655113 h 2961399"/>
              <a:gd name="connsiteX59" fmla="*/ 4238171 w 4954011"/>
              <a:gd name="connsiteY59" fmla="*/ 1611570 h 2961399"/>
              <a:gd name="connsiteX60" fmla="*/ 4136571 w 4954011"/>
              <a:gd name="connsiteY60" fmla="*/ 1640599 h 2961399"/>
              <a:gd name="connsiteX61" fmla="*/ 3904343 w 4954011"/>
              <a:gd name="connsiteY61" fmla="*/ 1814770 h 2961399"/>
              <a:gd name="connsiteX62" fmla="*/ 3802743 w 4954011"/>
              <a:gd name="connsiteY62" fmla="*/ 1887341 h 2961399"/>
              <a:gd name="connsiteX63" fmla="*/ 3628571 w 4954011"/>
              <a:gd name="connsiteY63" fmla="*/ 2017970 h 2961399"/>
              <a:gd name="connsiteX64" fmla="*/ 3512457 w 4954011"/>
              <a:gd name="connsiteY64" fmla="*/ 2105056 h 2961399"/>
              <a:gd name="connsiteX65" fmla="*/ 3367314 w 4954011"/>
              <a:gd name="connsiteY65" fmla="*/ 2206656 h 2961399"/>
              <a:gd name="connsiteX66" fmla="*/ 3149600 w 4954011"/>
              <a:gd name="connsiteY66" fmla="*/ 2380827 h 2961399"/>
              <a:gd name="connsiteX67" fmla="*/ 3018971 w 4954011"/>
              <a:gd name="connsiteY67" fmla="*/ 2467913 h 2961399"/>
              <a:gd name="connsiteX68" fmla="*/ 2975428 w 4954011"/>
              <a:gd name="connsiteY68" fmla="*/ 2511456 h 2961399"/>
              <a:gd name="connsiteX69" fmla="*/ 2931885 w 4954011"/>
              <a:gd name="connsiteY69" fmla="*/ 2540484 h 2961399"/>
              <a:gd name="connsiteX70" fmla="*/ 2975428 w 4954011"/>
              <a:gd name="connsiteY70" fmla="*/ 2496941 h 2961399"/>
              <a:gd name="connsiteX71" fmla="*/ 3091543 w 4954011"/>
              <a:gd name="connsiteY71" fmla="*/ 2322770 h 2961399"/>
              <a:gd name="connsiteX72" fmla="*/ 3164114 w 4954011"/>
              <a:gd name="connsiteY72" fmla="*/ 2235684 h 2961399"/>
              <a:gd name="connsiteX73" fmla="*/ 3265714 w 4954011"/>
              <a:gd name="connsiteY73" fmla="*/ 2090541 h 2961399"/>
              <a:gd name="connsiteX74" fmla="*/ 3367314 w 4954011"/>
              <a:gd name="connsiteY74" fmla="*/ 1974427 h 2961399"/>
              <a:gd name="connsiteX75" fmla="*/ 3483428 w 4954011"/>
              <a:gd name="connsiteY75" fmla="*/ 1814770 h 2961399"/>
              <a:gd name="connsiteX76" fmla="*/ 3570514 w 4954011"/>
              <a:gd name="connsiteY76" fmla="*/ 1727684 h 2961399"/>
              <a:gd name="connsiteX77" fmla="*/ 3657600 w 4954011"/>
              <a:gd name="connsiteY77" fmla="*/ 1626084 h 2961399"/>
              <a:gd name="connsiteX78" fmla="*/ 3904343 w 4954011"/>
              <a:gd name="connsiteY78" fmla="*/ 1408370 h 2961399"/>
              <a:gd name="connsiteX79" fmla="*/ 4020457 w 4954011"/>
              <a:gd name="connsiteY79" fmla="*/ 1321284 h 2961399"/>
              <a:gd name="connsiteX80" fmla="*/ 4151085 w 4954011"/>
              <a:gd name="connsiteY80" fmla="*/ 1205170 h 2961399"/>
              <a:gd name="connsiteX81" fmla="*/ 4209143 w 4954011"/>
              <a:gd name="connsiteY81" fmla="*/ 1176141 h 2961399"/>
              <a:gd name="connsiteX82" fmla="*/ 4223657 w 4954011"/>
              <a:gd name="connsiteY82" fmla="*/ 1132599 h 2961399"/>
              <a:gd name="connsiteX83" fmla="*/ 4267200 w 4954011"/>
              <a:gd name="connsiteY83" fmla="*/ 1118084 h 2961399"/>
              <a:gd name="connsiteX84" fmla="*/ 4281714 w 4954011"/>
              <a:gd name="connsiteY84" fmla="*/ 1045513 h 2961399"/>
              <a:gd name="connsiteX85" fmla="*/ 4267200 w 4954011"/>
              <a:gd name="connsiteY85" fmla="*/ 871341 h 2961399"/>
              <a:gd name="connsiteX86" fmla="*/ 4194628 w 4954011"/>
              <a:gd name="connsiteY86" fmla="*/ 740713 h 2961399"/>
              <a:gd name="connsiteX87" fmla="*/ 4165600 w 4954011"/>
              <a:gd name="connsiteY87" fmla="*/ 682656 h 2961399"/>
              <a:gd name="connsiteX88" fmla="*/ 4122057 w 4954011"/>
              <a:gd name="connsiteY88" fmla="*/ 639113 h 2961399"/>
              <a:gd name="connsiteX89" fmla="*/ 4078514 w 4954011"/>
              <a:gd name="connsiteY89" fmla="*/ 566541 h 2961399"/>
              <a:gd name="connsiteX90" fmla="*/ 4005943 w 4954011"/>
              <a:gd name="connsiteY90" fmla="*/ 522999 h 2961399"/>
              <a:gd name="connsiteX91" fmla="*/ 3962400 w 4954011"/>
              <a:gd name="connsiteY91" fmla="*/ 464941 h 2961399"/>
              <a:gd name="connsiteX92" fmla="*/ 3889828 w 4954011"/>
              <a:gd name="connsiteY92" fmla="*/ 435913 h 2961399"/>
              <a:gd name="connsiteX93" fmla="*/ 3831771 w 4954011"/>
              <a:gd name="connsiteY93" fmla="*/ 406884 h 2961399"/>
              <a:gd name="connsiteX94" fmla="*/ 3788228 w 4954011"/>
              <a:gd name="connsiteY94" fmla="*/ 377856 h 2961399"/>
              <a:gd name="connsiteX95" fmla="*/ 3715657 w 4954011"/>
              <a:gd name="connsiteY95" fmla="*/ 363341 h 2961399"/>
              <a:gd name="connsiteX96" fmla="*/ 3614057 w 4954011"/>
              <a:gd name="connsiteY96" fmla="*/ 334313 h 2961399"/>
              <a:gd name="connsiteX97" fmla="*/ 2946400 w 4954011"/>
              <a:gd name="connsiteY97" fmla="*/ 348827 h 2961399"/>
              <a:gd name="connsiteX98" fmla="*/ 2888343 w 4954011"/>
              <a:gd name="connsiteY98" fmla="*/ 406884 h 2961399"/>
              <a:gd name="connsiteX99" fmla="*/ 2902857 w 4954011"/>
              <a:gd name="connsiteY99" fmla="*/ 827799 h 2961399"/>
              <a:gd name="connsiteX100" fmla="*/ 2917371 w 4954011"/>
              <a:gd name="connsiteY100" fmla="*/ 972941 h 2961399"/>
              <a:gd name="connsiteX101" fmla="*/ 2946400 w 4954011"/>
              <a:gd name="connsiteY101" fmla="*/ 1030999 h 2961399"/>
              <a:gd name="connsiteX102" fmla="*/ 2960914 w 4954011"/>
              <a:gd name="connsiteY102" fmla="*/ 1074541 h 2961399"/>
              <a:gd name="connsiteX103" fmla="*/ 3164114 w 4954011"/>
              <a:gd name="connsiteY103" fmla="*/ 1205170 h 2961399"/>
              <a:gd name="connsiteX104" fmla="*/ 3367314 w 4954011"/>
              <a:gd name="connsiteY104" fmla="*/ 1248713 h 2961399"/>
              <a:gd name="connsiteX105" fmla="*/ 3628571 w 4954011"/>
              <a:gd name="connsiteY105" fmla="*/ 1219684 h 2961399"/>
              <a:gd name="connsiteX106" fmla="*/ 3686628 w 4954011"/>
              <a:gd name="connsiteY106" fmla="*/ 1176141 h 2961399"/>
              <a:gd name="connsiteX107" fmla="*/ 3730171 w 4954011"/>
              <a:gd name="connsiteY107" fmla="*/ 1161627 h 2961399"/>
              <a:gd name="connsiteX108" fmla="*/ 3846285 w 4954011"/>
              <a:gd name="connsiteY108" fmla="*/ 987456 h 2961399"/>
              <a:gd name="connsiteX109" fmla="*/ 3904343 w 4954011"/>
              <a:gd name="connsiteY109" fmla="*/ 914884 h 2961399"/>
              <a:gd name="connsiteX110" fmla="*/ 3962400 w 4954011"/>
              <a:gd name="connsiteY110" fmla="*/ 784256 h 2961399"/>
              <a:gd name="connsiteX111" fmla="*/ 3947885 w 4954011"/>
              <a:gd name="connsiteY111" fmla="*/ 653627 h 2961399"/>
              <a:gd name="connsiteX112" fmla="*/ 3918857 w 4954011"/>
              <a:gd name="connsiteY112" fmla="*/ 610084 h 2961399"/>
              <a:gd name="connsiteX113" fmla="*/ 3831771 w 4954011"/>
              <a:gd name="connsiteY113" fmla="*/ 522999 h 2961399"/>
              <a:gd name="connsiteX114" fmla="*/ 3570514 w 4954011"/>
              <a:gd name="connsiteY114" fmla="*/ 377856 h 2961399"/>
              <a:gd name="connsiteX115" fmla="*/ 3483428 w 4954011"/>
              <a:gd name="connsiteY115" fmla="*/ 348827 h 2961399"/>
              <a:gd name="connsiteX116" fmla="*/ 3367314 w 4954011"/>
              <a:gd name="connsiteY116" fmla="*/ 319799 h 2961399"/>
              <a:gd name="connsiteX117" fmla="*/ 3149600 w 4954011"/>
              <a:gd name="connsiteY117" fmla="*/ 290770 h 2961399"/>
              <a:gd name="connsiteX118" fmla="*/ 2583543 w 4954011"/>
              <a:gd name="connsiteY118" fmla="*/ 305284 h 2961399"/>
              <a:gd name="connsiteX119" fmla="*/ 2525485 w 4954011"/>
              <a:gd name="connsiteY119" fmla="*/ 319799 h 2961399"/>
              <a:gd name="connsiteX120" fmla="*/ 2452914 w 4954011"/>
              <a:gd name="connsiteY120" fmla="*/ 348827 h 2961399"/>
              <a:gd name="connsiteX121" fmla="*/ 2380343 w 4954011"/>
              <a:gd name="connsiteY121" fmla="*/ 435913 h 2961399"/>
              <a:gd name="connsiteX122" fmla="*/ 2293257 w 4954011"/>
              <a:gd name="connsiteY122" fmla="*/ 668141 h 2961399"/>
              <a:gd name="connsiteX123" fmla="*/ 2235200 w 4954011"/>
              <a:gd name="connsiteY123" fmla="*/ 813284 h 2961399"/>
              <a:gd name="connsiteX124" fmla="*/ 2177143 w 4954011"/>
              <a:gd name="connsiteY124" fmla="*/ 987456 h 2961399"/>
              <a:gd name="connsiteX125" fmla="*/ 2148114 w 4954011"/>
              <a:gd name="connsiteY125" fmla="*/ 1103570 h 2961399"/>
              <a:gd name="connsiteX126" fmla="*/ 2206171 w 4954011"/>
              <a:gd name="connsiteY126" fmla="*/ 1103570 h 2961399"/>
              <a:gd name="connsiteX127" fmla="*/ 2249714 w 4954011"/>
              <a:gd name="connsiteY127" fmla="*/ 1074541 h 2961399"/>
              <a:gd name="connsiteX128" fmla="*/ 2307771 w 4954011"/>
              <a:gd name="connsiteY128" fmla="*/ 987456 h 2961399"/>
              <a:gd name="connsiteX129" fmla="*/ 2365828 w 4954011"/>
              <a:gd name="connsiteY129" fmla="*/ 842313 h 2961399"/>
              <a:gd name="connsiteX130" fmla="*/ 2409371 w 4954011"/>
              <a:gd name="connsiteY130" fmla="*/ 769741 h 2961399"/>
              <a:gd name="connsiteX131" fmla="*/ 2496457 w 4954011"/>
              <a:gd name="connsiteY131" fmla="*/ 639113 h 2961399"/>
              <a:gd name="connsiteX132" fmla="*/ 2540000 w 4954011"/>
              <a:gd name="connsiteY132" fmla="*/ 537513 h 2961399"/>
              <a:gd name="connsiteX133" fmla="*/ 2569028 w 4954011"/>
              <a:gd name="connsiteY133" fmla="*/ 479456 h 2961399"/>
              <a:gd name="connsiteX134" fmla="*/ 2540000 w 4954011"/>
              <a:gd name="connsiteY134" fmla="*/ 392370 h 2961399"/>
              <a:gd name="connsiteX135" fmla="*/ 2423885 w 4954011"/>
              <a:gd name="connsiteY135" fmla="*/ 348827 h 2961399"/>
              <a:gd name="connsiteX136" fmla="*/ 2278743 w 4954011"/>
              <a:gd name="connsiteY136" fmla="*/ 319799 h 2961399"/>
              <a:gd name="connsiteX137" fmla="*/ 2133600 w 4954011"/>
              <a:gd name="connsiteY137" fmla="*/ 305284 h 2961399"/>
              <a:gd name="connsiteX138" fmla="*/ 1045028 w 4954011"/>
              <a:gd name="connsiteY138" fmla="*/ 319799 h 2961399"/>
              <a:gd name="connsiteX139" fmla="*/ 1001485 w 4954011"/>
              <a:gd name="connsiteY139" fmla="*/ 363341 h 2961399"/>
              <a:gd name="connsiteX140" fmla="*/ 972457 w 4954011"/>
              <a:gd name="connsiteY140" fmla="*/ 421399 h 2961399"/>
              <a:gd name="connsiteX141" fmla="*/ 914400 w 4954011"/>
              <a:gd name="connsiteY141" fmla="*/ 552027 h 2961399"/>
              <a:gd name="connsiteX142" fmla="*/ 870857 w 4954011"/>
              <a:gd name="connsiteY142" fmla="*/ 668141 h 2961399"/>
              <a:gd name="connsiteX143" fmla="*/ 856343 w 4954011"/>
              <a:gd name="connsiteY143" fmla="*/ 726199 h 2961399"/>
              <a:gd name="connsiteX144" fmla="*/ 827314 w 4954011"/>
              <a:gd name="connsiteY144" fmla="*/ 827799 h 2961399"/>
              <a:gd name="connsiteX145" fmla="*/ 841828 w 4954011"/>
              <a:gd name="connsiteY145" fmla="*/ 1045513 h 2961399"/>
              <a:gd name="connsiteX146" fmla="*/ 885371 w 4954011"/>
              <a:gd name="connsiteY146" fmla="*/ 1074541 h 2961399"/>
              <a:gd name="connsiteX147" fmla="*/ 1422400 w 4954011"/>
              <a:gd name="connsiteY147" fmla="*/ 1060027 h 2961399"/>
              <a:gd name="connsiteX148" fmla="*/ 1524000 w 4954011"/>
              <a:gd name="connsiteY148" fmla="*/ 1045513 h 2961399"/>
              <a:gd name="connsiteX149" fmla="*/ 1683657 w 4954011"/>
              <a:gd name="connsiteY149" fmla="*/ 1016484 h 2961399"/>
              <a:gd name="connsiteX150" fmla="*/ 1886857 w 4954011"/>
              <a:gd name="connsiteY150" fmla="*/ 987456 h 2961399"/>
              <a:gd name="connsiteX151" fmla="*/ 2032000 w 4954011"/>
              <a:gd name="connsiteY151" fmla="*/ 929399 h 2961399"/>
              <a:gd name="connsiteX152" fmla="*/ 2133600 w 4954011"/>
              <a:gd name="connsiteY152" fmla="*/ 842313 h 2961399"/>
              <a:gd name="connsiteX153" fmla="*/ 2206171 w 4954011"/>
              <a:gd name="connsiteY153" fmla="*/ 639113 h 2961399"/>
              <a:gd name="connsiteX154" fmla="*/ 1872343 w 4954011"/>
              <a:gd name="connsiteY154" fmla="*/ 537513 h 2961399"/>
              <a:gd name="connsiteX155" fmla="*/ 1727200 w 4954011"/>
              <a:gd name="connsiteY155" fmla="*/ 566541 h 2961399"/>
              <a:gd name="connsiteX156" fmla="*/ 1596571 w 4954011"/>
              <a:gd name="connsiteY156" fmla="*/ 581056 h 2961399"/>
              <a:gd name="connsiteX157" fmla="*/ 1436914 w 4954011"/>
              <a:gd name="connsiteY157" fmla="*/ 610084 h 2961399"/>
              <a:gd name="connsiteX158" fmla="*/ 1349828 w 4954011"/>
              <a:gd name="connsiteY158" fmla="*/ 624599 h 2961399"/>
              <a:gd name="connsiteX159" fmla="*/ 1248228 w 4954011"/>
              <a:gd name="connsiteY159" fmla="*/ 639113 h 2961399"/>
              <a:gd name="connsiteX160" fmla="*/ 1175657 w 4954011"/>
              <a:gd name="connsiteY160" fmla="*/ 653627 h 2961399"/>
              <a:gd name="connsiteX161" fmla="*/ 1074057 w 4954011"/>
              <a:gd name="connsiteY161" fmla="*/ 668141 h 2961399"/>
              <a:gd name="connsiteX162" fmla="*/ 957943 w 4954011"/>
              <a:gd name="connsiteY162" fmla="*/ 697170 h 2961399"/>
              <a:gd name="connsiteX163" fmla="*/ 769257 w 4954011"/>
              <a:gd name="connsiteY163" fmla="*/ 726199 h 2961399"/>
              <a:gd name="connsiteX164" fmla="*/ 653143 w 4954011"/>
              <a:gd name="connsiteY164" fmla="*/ 856827 h 2961399"/>
              <a:gd name="connsiteX165" fmla="*/ 638628 w 4954011"/>
              <a:gd name="connsiteY165" fmla="*/ 914884 h 2961399"/>
              <a:gd name="connsiteX166" fmla="*/ 624114 w 4954011"/>
              <a:gd name="connsiteY166" fmla="*/ 958427 h 2961399"/>
              <a:gd name="connsiteX167" fmla="*/ 638628 w 4954011"/>
              <a:gd name="connsiteY167" fmla="*/ 1364827 h 2961399"/>
              <a:gd name="connsiteX168" fmla="*/ 653143 w 4954011"/>
              <a:gd name="connsiteY168" fmla="*/ 1437399 h 2961399"/>
              <a:gd name="connsiteX169" fmla="*/ 682171 w 4954011"/>
              <a:gd name="connsiteY169" fmla="*/ 1495456 h 2961399"/>
              <a:gd name="connsiteX170" fmla="*/ 711200 w 4954011"/>
              <a:gd name="connsiteY170" fmla="*/ 1582541 h 2961399"/>
              <a:gd name="connsiteX171" fmla="*/ 769257 w 4954011"/>
              <a:gd name="connsiteY171" fmla="*/ 1640599 h 2961399"/>
              <a:gd name="connsiteX172" fmla="*/ 856343 w 4954011"/>
              <a:gd name="connsiteY172" fmla="*/ 1771227 h 2961399"/>
              <a:gd name="connsiteX173" fmla="*/ 899885 w 4954011"/>
              <a:gd name="connsiteY173" fmla="*/ 1800256 h 2961399"/>
              <a:gd name="connsiteX174" fmla="*/ 928914 w 4954011"/>
              <a:gd name="connsiteY174" fmla="*/ 1843799 h 2961399"/>
              <a:gd name="connsiteX175" fmla="*/ 1074057 w 4954011"/>
              <a:gd name="connsiteY175" fmla="*/ 1829284 h 2961399"/>
              <a:gd name="connsiteX176" fmla="*/ 1132114 w 4954011"/>
              <a:gd name="connsiteY176" fmla="*/ 1771227 h 2961399"/>
              <a:gd name="connsiteX177" fmla="*/ 1175657 w 4954011"/>
              <a:gd name="connsiteY177" fmla="*/ 1742199 h 2961399"/>
              <a:gd name="connsiteX178" fmla="*/ 1204685 w 4954011"/>
              <a:gd name="connsiteY178" fmla="*/ 1698656 h 2961399"/>
              <a:gd name="connsiteX179" fmla="*/ 1335314 w 4954011"/>
              <a:gd name="connsiteY179" fmla="*/ 1597056 h 2961399"/>
              <a:gd name="connsiteX180" fmla="*/ 1436914 w 4954011"/>
              <a:gd name="connsiteY180" fmla="*/ 1495456 h 2961399"/>
              <a:gd name="connsiteX181" fmla="*/ 1494971 w 4954011"/>
              <a:gd name="connsiteY181" fmla="*/ 1466427 h 2961399"/>
              <a:gd name="connsiteX182" fmla="*/ 1582057 w 4954011"/>
              <a:gd name="connsiteY182" fmla="*/ 1408370 h 2961399"/>
              <a:gd name="connsiteX183" fmla="*/ 1654628 w 4954011"/>
              <a:gd name="connsiteY183" fmla="*/ 1321284 h 2961399"/>
              <a:gd name="connsiteX184" fmla="*/ 1669143 w 4954011"/>
              <a:gd name="connsiteY184" fmla="*/ 1263227 h 2961399"/>
              <a:gd name="connsiteX185" fmla="*/ 1640114 w 4954011"/>
              <a:gd name="connsiteY185" fmla="*/ 1219684 h 2961399"/>
              <a:gd name="connsiteX186" fmla="*/ 1596571 w 4954011"/>
              <a:gd name="connsiteY186" fmla="*/ 1234199 h 2961399"/>
              <a:gd name="connsiteX187" fmla="*/ 1480457 w 4954011"/>
              <a:gd name="connsiteY187" fmla="*/ 1321284 h 2961399"/>
              <a:gd name="connsiteX188" fmla="*/ 1364343 w 4954011"/>
              <a:gd name="connsiteY188" fmla="*/ 1393856 h 2961399"/>
              <a:gd name="connsiteX189" fmla="*/ 1306285 w 4954011"/>
              <a:gd name="connsiteY189" fmla="*/ 1451913 h 2961399"/>
              <a:gd name="connsiteX190" fmla="*/ 1190171 w 4954011"/>
              <a:gd name="connsiteY190" fmla="*/ 1538999 h 2961399"/>
              <a:gd name="connsiteX191" fmla="*/ 1117600 w 4954011"/>
              <a:gd name="connsiteY191" fmla="*/ 1611570 h 2961399"/>
              <a:gd name="connsiteX192" fmla="*/ 1030514 w 4954011"/>
              <a:gd name="connsiteY192" fmla="*/ 1698656 h 2961399"/>
              <a:gd name="connsiteX193" fmla="*/ 986971 w 4954011"/>
              <a:gd name="connsiteY193" fmla="*/ 1843799 h 2961399"/>
              <a:gd name="connsiteX194" fmla="*/ 1016000 w 4954011"/>
              <a:gd name="connsiteY194" fmla="*/ 2105056 h 2961399"/>
              <a:gd name="connsiteX195" fmla="*/ 1045028 w 4954011"/>
              <a:gd name="connsiteY195" fmla="*/ 2148599 h 2961399"/>
              <a:gd name="connsiteX196" fmla="*/ 1132114 w 4954011"/>
              <a:gd name="connsiteY196" fmla="*/ 2235684 h 2961399"/>
              <a:gd name="connsiteX197" fmla="*/ 1161143 w 4954011"/>
              <a:gd name="connsiteY197" fmla="*/ 2293741 h 2961399"/>
              <a:gd name="connsiteX198" fmla="*/ 1248228 w 4954011"/>
              <a:gd name="connsiteY198" fmla="*/ 2380827 h 2961399"/>
              <a:gd name="connsiteX199" fmla="*/ 1291771 w 4954011"/>
              <a:gd name="connsiteY199" fmla="*/ 2424370 h 2961399"/>
              <a:gd name="connsiteX200" fmla="*/ 1407885 w 4954011"/>
              <a:gd name="connsiteY200" fmla="*/ 2511456 h 2961399"/>
              <a:gd name="connsiteX201" fmla="*/ 1553028 w 4954011"/>
              <a:gd name="connsiteY201" fmla="*/ 2627570 h 2961399"/>
              <a:gd name="connsiteX202" fmla="*/ 1654628 w 4954011"/>
              <a:gd name="connsiteY202" fmla="*/ 2656599 h 2961399"/>
              <a:gd name="connsiteX203" fmla="*/ 1756228 w 4954011"/>
              <a:gd name="connsiteY203" fmla="*/ 2685627 h 2961399"/>
              <a:gd name="connsiteX204" fmla="*/ 1988457 w 4954011"/>
              <a:gd name="connsiteY204" fmla="*/ 2671113 h 2961399"/>
              <a:gd name="connsiteX205" fmla="*/ 2162628 w 4954011"/>
              <a:gd name="connsiteY205" fmla="*/ 2598541 h 2961399"/>
              <a:gd name="connsiteX206" fmla="*/ 2206171 w 4954011"/>
              <a:gd name="connsiteY206" fmla="*/ 2554999 h 2961399"/>
              <a:gd name="connsiteX207" fmla="*/ 2278743 w 4954011"/>
              <a:gd name="connsiteY207" fmla="*/ 2525970 h 2961399"/>
              <a:gd name="connsiteX208" fmla="*/ 2322285 w 4954011"/>
              <a:gd name="connsiteY208" fmla="*/ 2496941 h 2961399"/>
              <a:gd name="connsiteX209" fmla="*/ 2380343 w 4954011"/>
              <a:gd name="connsiteY209" fmla="*/ 2467913 h 2961399"/>
              <a:gd name="connsiteX210" fmla="*/ 2409371 w 4954011"/>
              <a:gd name="connsiteY210" fmla="*/ 2424370 h 2961399"/>
              <a:gd name="connsiteX211" fmla="*/ 2481943 w 4954011"/>
              <a:gd name="connsiteY211" fmla="*/ 2380827 h 2961399"/>
              <a:gd name="connsiteX212" fmla="*/ 2540000 w 4954011"/>
              <a:gd name="connsiteY212" fmla="*/ 2337284 h 2961399"/>
              <a:gd name="connsiteX213" fmla="*/ 2627085 w 4954011"/>
              <a:gd name="connsiteY213" fmla="*/ 2235684 h 2961399"/>
              <a:gd name="connsiteX214" fmla="*/ 2641600 w 4954011"/>
              <a:gd name="connsiteY214" fmla="*/ 2192141 h 2961399"/>
              <a:gd name="connsiteX215" fmla="*/ 2627085 w 4954011"/>
              <a:gd name="connsiteY215" fmla="*/ 2105056 h 2961399"/>
              <a:gd name="connsiteX216" fmla="*/ 2569028 w 4954011"/>
              <a:gd name="connsiteY216" fmla="*/ 2076027 h 2961399"/>
              <a:gd name="connsiteX217" fmla="*/ 2496457 w 4954011"/>
              <a:gd name="connsiteY217" fmla="*/ 2032484 h 2961399"/>
              <a:gd name="connsiteX218" fmla="*/ 2351314 w 4954011"/>
              <a:gd name="connsiteY218" fmla="*/ 2003456 h 2961399"/>
              <a:gd name="connsiteX219" fmla="*/ 2206171 w 4954011"/>
              <a:gd name="connsiteY219" fmla="*/ 1974427 h 2961399"/>
              <a:gd name="connsiteX220" fmla="*/ 2148114 w 4954011"/>
              <a:gd name="connsiteY220" fmla="*/ 1959913 h 2961399"/>
              <a:gd name="connsiteX221" fmla="*/ 1915885 w 4954011"/>
              <a:gd name="connsiteY221" fmla="*/ 1930884 h 2961399"/>
              <a:gd name="connsiteX222" fmla="*/ 1785257 w 4954011"/>
              <a:gd name="connsiteY222" fmla="*/ 1959913 h 2961399"/>
              <a:gd name="connsiteX223" fmla="*/ 1843314 w 4954011"/>
              <a:gd name="connsiteY223" fmla="*/ 2351799 h 2961399"/>
              <a:gd name="connsiteX224" fmla="*/ 1857828 w 4954011"/>
              <a:gd name="connsiteY224" fmla="*/ 2409856 h 2961399"/>
              <a:gd name="connsiteX225" fmla="*/ 1901371 w 4954011"/>
              <a:gd name="connsiteY225" fmla="*/ 2453399 h 2961399"/>
              <a:gd name="connsiteX226" fmla="*/ 1973943 w 4954011"/>
              <a:gd name="connsiteY226" fmla="*/ 2525970 h 2961399"/>
              <a:gd name="connsiteX227" fmla="*/ 2119085 w 4954011"/>
              <a:gd name="connsiteY227" fmla="*/ 2627570 h 2961399"/>
              <a:gd name="connsiteX228" fmla="*/ 2177143 w 4954011"/>
              <a:gd name="connsiteY228" fmla="*/ 2642084 h 2961399"/>
              <a:gd name="connsiteX229" fmla="*/ 2409371 w 4954011"/>
              <a:gd name="connsiteY229" fmla="*/ 2627570 h 2961399"/>
              <a:gd name="connsiteX230" fmla="*/ 2481943 w 4954011"/>
              <a:gd name="connsiteY230" fmla="*/ 2613056 h 2961399"/>
              <a:gd name="connsiteX231" fmla="*/ 2612571 w 4954011"/>
              <a:gd name="connsiteY231" fmla="*/ 2598541 h 2961399"/>
              <a:gd name="connsiteX232" fmla="*/ 2656114 w 4954011"/>
              <a:gd name="connsiteY232" fmla="*/ 2584027 h 2961399"/>
              <a:gd name="connsiteX233" fmla="*/ 2931885 w 4954011"/>
              <a:gd name="connsiteY233" fmla="*/ 2554999 h 2961399"/>
              <a:gd name="connsiteX234" fmla="*/ 2989943 w 4954011"/>
              <a:gd name="connsiteY234" fmla="*/ 2540484 h 2961399"/>
              <a:gd name="connsiteX235" fmla="*/ 3178628 w 4954011"/>
              <a:gd name="connsiteY235" fmla="*/ 2511456 h 2961399"/>
              <a:gd name="connsiteX236" fmla="*/ 3367314 w 4954011"/>
              <a:gd name="connsiteY236" fmla="*/ 2467913 h 2961399"/>
              <a:gd name="connsiteX237" fmla="*/ 3556000 w 4954011"/>
              <a:gd name="connsiteY237" fmla="*/ 2438884 h 2961399"/>
              <a:gd name="connsiteX238" fmla="*/ 3686628 w 4954011"/>
              <a:gd name="connsiteY238" fmla="*/ 2380827 h 2961399"/>
              <a:gd name="connsiteX239" fmla="*/ 3788228 w 4954011"/>
              <a:gd name="connsiteY239" fmla="*/ 2337284 h 2961399"/>
              <a:gd name="connsiteX240" fmla="*/ 3817257 w 4954011"/>
              <a:gd name="connsiteY240" fmla="*/ 2293741 h 2961399"/>
              <a:gd name="connsiteX241" fmla="*/ 3889828 w 4954011"/>
              <a:gd name="connsiteY241" fmla="*/ 2177627 h 2961399"/>
              <a:gd name="connsiteX242" fmla="*/ 3918857 w 4954011"/>
              <a:gd name="connsiteY242" fmla="*/ 2090541 h 2961399"/>
              <a:gd name="connsiteX243" fmla="*/ 3933371 w 4954011"/>
              <a:gd name="connsiteY243" fmla="*/ 2046999 h 2961399"/>
              <a:gd name="connsiteX244" fmla="*/ 3918857 w 4954011"/>
              <a:gd name="connsiteY244" fmla="*/ 1916370 h 2961399"/>
              <a:gd name="connsiteX245" fmla="*/ 3875314 w 4954011"/>
              <a:gd name="connsiteY245" fmla="*/ 1872827 h 2961399"/>
              <a:gd name="connsiteX246" fmla="*/ 3817257 w 4954011"/>
              <a:gd name="connsiteY246" fmla="*/ 1829284 h 2961399"/>
              <a:gd name="connsiteX247" fmla="*/ 3759200 w 4954011"/>
              <a:gd name="connsiteY247" fmla="*/ 1814770 h 2961399"/>
              <a:gd name="connsiteX248" fmla="*/ 3570514 w 4954011"/>
              <a:gd name="connsiteY248" fmla="*/ 1785741 h 2961399"/>
              <a:gd name="connsiteX249" fmla="*/ 3106057 w 4954011"/>
              <a:gd name="connsiteY249" fmla="*/ 1800256 h 2961399"/>
              <a:gd name="connsiteX250" fmla="*/ 3048000 w 4954011"/>
              <a:gd name="connsiteY250" fmla="*/ 1814770 h 2961399"/>
              <a:gd name="connsiteX251" fmla="*/ 2960914 w 4954011"/>
              <a:gd name="connsiteY251" fmla="*/ 1872827 h 2961399"/>
              <a:gd name="connsiteX252" fmla="*/ 2873828 w 4954011"/>
              <a:gd name="connsiteY252" fmla="*/ 2003456 h 2961399"/>
              <a:gd name="connsiteX253" fmla="*/ 2859314 w 4954011"/>
              <a:gd name="connsiteY253" fmla="*/ 2076027 h 2961399"/>
              <a:gd name="connsiteX254" fmla="*/ 2888343 w 4954011"/>
              <a:gd name="connsiteY254" fmla="*/ 2395341 h 2961399"/>
              <a:gd name="connsiteX255" fmla="*/ 2902857 w 4954011"/>
              <a:gd name="connsiteY255" fmla="*/ 2453399 h 2961399"/>
              <a:gd name="connsiteX256" fmla="*/ 2989943 w 4954011"/>
              <a:gd name="connsiteY256" fmla="*/ 2569513 h 2961399"/>
              <a:gd name="connsiteX257" fmla="*/ 3018971 w 4954011"/>
              <a:gd name="connsiteY257" fmla="*/ 2613056 h 2961399"/>
              <a:gd name="connsiteX258" fmla="*/ 3526971 w 4954011"/>
              <a:gd name="connsiteY258" fmla="*/ 2598541 h 2961399"/>
              <a:gd name="connsiteX259" fmla="*/ 3744685 w 4954011"/>
              <a:gd name="connsiteY259" fmla="*/ 2569513 h 2961399"/>
              <a:gd name="connsiteX260" fmla="*/ 3933371 w 4954011"/>
              <a:gd name="connsiteY260" fmla="*/ 2482427 h 2961399"/>
              <a:gd name="connsiteX261" fmla="*/ 3991428 w 4954011"/>
              <a:gd name="connsiteY261" fmla="*/ 2438884 h 2961399"/>
              <a:gd name="connsiteX262" fmla="*/ 4122057 w 4954011"/>
              <a:gd name="connsiteY262" fmla="*/ 2366313 h 2961399"/>
              <a:gd name="connsiteX263" fmla="*/ 4238171 w 4954011"/>
              <a:gd name="connsiteY263" fmla="*/ 2235684 h 2961399"/>
              <a:gd name="connsiteX264" fmla="*/ 4267200 w 4954011"/>
              <a:gd name="connsiteY264" fmla="*/ 2177627 h 2961399"/>
              <a:gd name="connsiteX265" fmla="*/ 4310743 w 4954011"/>
              <a:gd name="connsiteY265" fmla="*/ 2134084 h 2961399"/>
              <a:gd name="connsiteX266" fmla="*/ 4383314 w 4954011"/>
              <a:gd name="connsiteY266" fmla="*/ 1988941 h 2961399"/>
              <a:gd name="connsiteX267" fmla="*/ 4412343 w 4954011"/>
              <a:gd name="connsiteY267" fmla="*/ 1887341 h 2961399"/>
              <a:gd name="connsiteX268" fmla="*/ 4426857 w 4954011"/>
              <a:gd name="connsiteY268" fmla="*/ 1785741 h 2961399"/>
              <a:gd name="connsiteX269" fmla="*/ 4412343 w 4954011"/>
              <a:gd name="connsiteY269" fmla="*/ 1480941 h 2961399"/>
              <a:gd name="connsiteX270" fmla="*/ 4383314 w 4954011"/>
              <a:gd name="connsiteY270" fmla="*/ 1393856 h 2961399"/>
              <a:gd name="connsiteX271" fmla="*/ 4281714 w 4954011"/>
              <a:gd name="connsiteY271" fmla="*/ 1335799 h 2961399"/>
              <a:gd name="connsiteX272" fmla="*/ 4064000 w 4954011"/>
              <a:gd name="connsiteY272" fmla="*/ 1364827 h 2961399"/>
              <a:gd name="connsiteX273" fmla="*/ 4020457 w 4954011"/>
              <a:gd name="connsiteY273" fmla="*/ 1379341 h 2961399"/>
              <a:gd name="connsiteX274" fmla="*/ 3962400 w 4954011"/>
              <a:gd name="connsiteY274" fmla="*/ 1393856 h 2961399"/>
              <a:gd name="connsiteX275" fmla="*/ 3846285 w 4954011"/>
              <a:gd name="connsiteY275" fmla="*/ 1451913 h 2961399"/>
              <a:gd name="connsiteX276" fmla="*/ 3759200 w 4954011"/>
              <a:gd name="connsiteY276" fmla="*/ 1480941 h 2961399"/>
              <a:gd name="connsiteX277" fmla="*/ 3701143 w 4954011"/>
              <a:gd name="connsiteY277" fmla="*/ 1509970 h 2961399"/>
              <a:gd name="connsiteX278" fmla="*/ 3570514 w 4954011"/>
              <a:gd name="connsiteY278" fmla="*/ 1568027 h 2961399"/>
              <a:gd name="connsiteX279" fmla="*/ 3526971 w 4954011"/>
              <a:gd name="connsiteY279" fmla="*/ 1597056 h 2961399"/>
              <a:gd name="connsiteX280" fmla="*/ 3526971 w 4954011"/>
              <a:gd name="connsiteY280" fmla="*/ 1800256 h 2961399"/>
              <a:gd name="connsiteX281" fmla="*/ 3541485 w 4954011"/>
              <a:gd name="connsiteY281" fmla="*/ 1858313 h 2961399"/>
              <a:gd name="connsiteX282" fmla="*/ 3672114 w 4954011"/>
              <a:gd name="connsiteY282" fmla="*/ 1930884 h 2961399"/>
              <a:gd name="connsiteX283" fmla="*/ 3715657 w 4954011"/>
              <a:gd name="connsiteY283" fmla="*/ 1959913 h 2961399"/>
              <a:gd name="connsiteX284" fmla="*/ 3773714 w 4954011"/>
              <a:gd name="connsiteY284" fmla="*/ 1974427 h 2961399"/>
              <a:gd name="connsiteX285" fmla="*/ 4136571 w 4954011"/>
              <a:gd name="connsiteY285" fmla="*/ 1959913 h 2961399"/>
              <a:gd name="connsiteX286" fmla="*/ 4252685 w 4954011"/>
              <a:gd name="connsiteY286" fmla="*/ 1916370 h 2961399"/>
              <a:gd name="connsiteX287" fmla="*/ 4296228 w 4954011"/>
              <a:gd name="connsiteY287" fmla="*/ 1872827 h 2961399"/>
              <a:gd name="connsiteX288" fmla="*/ 4354285 w 4954011"/>
              <a:gd name="connsiteY288" fmla="*/ 1756713 h 2961399"/>
              <a:gd name="connsiteX289" fmla="*/ 4397828 w 4954011"/>
              <a:gd name="connsiteY289" fmla="*/ 1669627 h 2961399"/>
              <a:gd name="connsiteX290" fmla="*/ 4455885 w 4954011"/>
              <a:gd name="connsiteY290" fmla="*/ 1524484 h 2961399"/>
              <a:gd name="connsiteX291" fmla="*/ 4499428 w 4954011"/>
              <a:gd name="connsiteY291" fmla="*/ 1364827 h 2961399"/>
              <a:gd name="connsiteX292" fmla="*/ 4470400 w 4954011"/>
              <a:gd name="connsiteY292" fmla="*/ 885856 h 2961399"/>
              <a:gd name="connsiteX293" fmla="*/ 4455885 w 4954011"/>
              <a:gd name="connsiteY293" fmla="*/ 842313 h 2961399"/>
              <a:gd name="connsiteX294" fmla="*/ 4412343 w 4954011"/>
              <a:gd name="connsiteY294" fmla="*/ 798770 h 2961399"/>
              <a:gd name="connsiteX295" fmla="*/ 4383314 w 4954011"/>
              <a:gd name="connsiteY295" fmla="*/ 755227 h 2961399"/>
              <a:gd name="connsiteX296" fmla="*/ 4281714 w 4954011"/>
              <a:gd name="connsiteY296" fmla="*/ 668141 h 2961399"/>
              <a:gd name="connsiteX297" fmla="*/ 4180114 w 4954011"/>
              <a:gd name="connsiteY297" fmla="*/ 639113 h 2961399"/>
              <a:gd name="connsiteX298" fmla="*/ 4136571 w 4954011"/>
              <a:gd name="connsiteY298" fmla="*/ 610084 h 2961399"/>
              <a:gd name="connsiteX299" fmla="*/ 3701143 w 4954011"/>
              <a:gd name="connsiteY299" fmla="*/ 610084 h 2961399"/>
              <a:gd name="connsiteX300" fmla="*/ 3614057 w 4954011"/>
              <a:gd name="connsiteY300" fmla="*/ 639113 h 2961399"/>
              <a:gd name="connsiteX301" fmla="*/ 3526971 w 4954011"/>
              <a:gd name="connsiteY301" fmla="*/ 726199 h 2961399"/>
              <a:gd name="connsiteX302" fmla="*/ 3512457 w 4954011"/>
              <a:gd name="connsiteY302" fmla="*/ 769741 h 2961399"/>
              <a:gd name="connsiteX303" fmla="*/ 3483428 w 4954011"/>
              <a:gd name="connsiteY303" fmla="*/ 813284 h 2961399"/>
              <a:gd name="connsiteX304" fmla="*/ 3468914 w 4954011"/>
              <a:gd name="connsiteY304" fmla="*/ 885856 h 2961399"/>
              <a:gd name="connsiteX305" fmla="*/ 3541485 w 4954011"/>
              <a:gd name="connsiteY305" fmla="*/ 1277741 h 2961399"/>
              <a:gd name="connsiteX306" fmla="*/ 3556000 w 4954011"/>
              <a:gd name="connsiteY306" fmla="*/ 1321284 h 2961399"/>
              <a:gd name="connsiteX307" fmla="*/ 3628571 w 4954011"/>
              <a:gd name="connsiteY307" fmla="*/ 1379341 h 2961399"/>
              <a:gd name="connsiteX308" fmla="*/ 3715657 w 4954011"/>
              <a:gd name="connsiteY308" fmla="*/ 1437399 h 2961399"/>
              <a:gd name="connsiteX309" fmla="*/ 3846285 w 4954011"/>
              <a:gd name="connsiteY309" fmla="*/ 1422884 h 2961399"/>
              <a:gd name="connsiteX310" fmla="*/ 3889828 w 4954011"/>
              <a:gd name="connsiteY310" fmla="*/ 1408370 h 2961399"/>
              <a:gd name="connsiteX311" fmla="*/ 3947885 w 4954011"/>
              <a:gd name="connsiteY311" fmla="*/ 1393856 h 2961399"/>
              <a:gd name="connsiteX312" fmla="*/ 4005943 w 4954011"/>
              <a:gd name="connsiteY312" fmla="*/ 1364827 h 2961399"/>
              <a:gd name="connsiteX313" fmla="*/ 4107543 w 4954011"/>
              <a:gd name="connsiteY313" fmla="*/ 1350313 h 2961399"/>
              <a:gd name="connsiteX314" fmla="*/ 4165600 w 4954011"/>
              <a:gd name="connsiteY314" fmla="*/ 1306770 h 2961399"/>
              <a:gd name="connsiteX315" fmla="*/ 4223657 w 4954011"/>
              <a:gd name="connsiteY315" fmla="*/ 1292256 h 2961399"/>
              <a:gd name="connsiteX316" fmla="*/ 4281714 w 4954011"/>
              <a:gd name="connsiteY316" fmla="*/ 1248713 h 2961399"/>
              <a:gd name="connsiteX317" fmla="*/ 4354285 w 4954011"/>
              <a:gd name="connsiteY317" fmla="*/ 1132599 h 2961399"/>
              <a:gd name="connsiteX318" fmla="*/ 4325257 w 4954011"/>
              <a:gd name="connsiteY318" fmla="*/ 755227 h 2961399"/>
              <a:gd name="connsiteX319" fmla="*/ 4296228 w 4954011"/>
              <a:gd name="connsiteY319" fmla="*/ 711684 h 2961399"/>
              <a:gd name="connsiteX320" fmla="*/ 4252685 w 4954011"/>
              <a:gd name="connsiteY320" fmla="*/ 682656 h 2961399"/>
              <a:gd name="connsiteX321" fmla="*/ 4151085 w 4954011"/>
              <a:gd name="connsiteY321" fmla="*/ 639113 h 2961399"/>
              <a:gd name="connsiteX322" fmla="*/ 3773714 w 4954011"/>
              <a:gd name="connsiteY322" fmla="*/ 653627 h 2961399"/>
              <a:gd name="connsiteX323" fmla="*/ 3672114 w 4954011"/>
              <a:gd name="connsiteY323" fmla="*/ 668141 h 2961399"/>
              <a:gd name="connsiteX324" fmla="*/ 3541485 w 4954011"/>
              <a:gd name="connsiteY324" fmla="*/ 711684 h 2961399"/>
              <a:gd name="connsiteX325" fmla="*/ 3439885 w 4954011"/>
              <a:gd name="connsiteY325" fmla="*/ 755227 h 2961399"/>
              <a:gd name="connsiteX326" fmla="*/ 3381828 w 4954011"/>
              <a:gd name="connsiteY326" fmla="*/ 798770 h 2961399"/>
              <a:gd name="connsiteX327" fmla="*/ 3352800 w 4954011"/>
              <a:gd name="connsiteY327" fmla="*/ 842313 h 2961399"/>
              <a:gd name="connsiteX328" fmla="*/ 3294743 w 4954011"/>
              <a:gd name="connsiteY328" fmla="*/ 914884 h 2961399"/>
              <a:gd name="connsiteX329" fmla="*/ 3280228 w 4954011"/>
              <a:gd name="connsiteY329" fmla="*/ 958427 h 2961399"/>
              <a:gd name="connsiteX330" fmla="*/ 3236685 w 4954011"/>
              <a:gd name="connsiteY330" fmla="*/ 1045513 h 2961399"/>
              <a:gd name="connsiteX331" fmla="*/ 3222171 w 4954011"/>
              <a:gd name="connsiteY331" fmla="*/ 1161627 h 2961399"/>
              <a:gd name="connsiteX332" fmla="*/ 3207657 w 4954011"/>
              <a:gd name="connsiteY332" fmla="*/ 1205170 h 2961399"/>
              <a:gd name="connsiteX333" fmla="*/ 3193143 w 4954011"/>
              <a:gd name="connsiteY333" fmla="*/ 1292256 h 2961399"/>
              <a:gd name="connsiteX334" fmla="*/ 3207657 w 4954011"/>
              <a:gd name="connsiteY334" fmla="*/ 1495456 h 2961399"/>
              <a:gd name="connsiteX335" fmla="*/ 3251200 w 4954011"/>
              <a:gd name="connsiteY335" fmla="*/ 1466427 h 2961399"/>
              <a:gd name="connsiteX336" fmla="*/ 3294743 w 4954011"/>
              <a:gd name="connsiteY336" fmla="*/ 1379341 h 2961399"/>
              <a:gd name="connsiteX337" fmla="*/ 3309257 w 4954011"/>
              <a:gd name="connsiteY337" fmla="*/ 1306770 h 2961399"/>
              <a:gd name="connsiteX338" fmla="*/ 3352800 w 4954011"/>
              <a:gd name="connsiteY338" fmla="*/ 1219684 h 2961399"/>
              <a:gd name="connsiteX339" fmla="*/ 3367314 w 4954011"/>
              <a:gd name="connsiteY339" fmla="*/ 1176141 h 2961399"/>
              <a:gd name="connsiteX340" fmla="*/ 3410857 w 4954011"/>
              <a:gd name="connsiteY340" fmla="*/ 1089056 h 2961399"/>
              <a:gd name="connsiteX341" fmla="*/ 3439885 w 4954011"/>
              <a:gd name="connsiteY341" fmla="*/ 1016484 h 2961399"/>
              <a:gd name="connsiteX342" fmla="*/ 3454400 w 4954011"/>
              <a:gd name="connsiteY342" fmla="*/ 958427 h 2961399"/>
              <a:gd name="connsiteX343" fmla="*/ 3483428 w 4954011"/>
              <a:gd name="connsiteY343" fmla="*/ 914884 h 2961399"/>
              <a:gd name="connsiteX344" fmla="*/ 3454400 w 4954011"/>
              <a:gd name="connsiteY344" fmla="*/ 522999 h 2961399"/>
              <a:gd name="connsiteX345" fmla="*/ 3425371 w 4954011"/>
              <a:gd name="connsiteY345" fmla="*/ 464941 h 2961399"/>
              <a:gd name="connsiteX346" fmla="*/ 3338285 w 4954011"/>
              <a:gd name="connsiteY346" fmla="*/ 377856 h 2961399"/>
              <a:gd name="connsiteX347" fmla="*/ 3236685 w 4954011"/>
              <a:gd name="connsiteY347" fmla="*/ 348827 h 2961399"/>
              <a:gd name="connsiteX348" fmla="*/ 3193143 w 4954011"/>
              <a:gd name="connsiteY348" fmla="*/ 334313 h 2961399"/>
              <a:gd name="connsiteX349" fmla="*/ 2946400 w 4954011"/>
              <a:gd name="connsiteY349" fmla="*/ 348827 h 2961399"/>
              <a:gd name="connsiteX350" fmla="*/ 2801257 w 4954011"/>
              <a:gd name="connsiteY350" fmla="*/ 377856 h 2961399"/>
              <a:gd name="connsiteX351" fmla="*/ 2699657 w 4954011"/>
              <a:gd name="connsiteY351" fmla="*/ 435913 h 2961399"/>
              <a:gd name="connsiteX352" fmla="*/ 2612571 w 4954011"/>
              <a:gd name="connsiteY352" fmla="*/ 464941 h 2961399"/>
              <a:gd name="connsiteX353" fmla="*/ 2496457 w 4954011"/>
              <a:gd name="connsiteY353" fmla="*/ 552027 h 2961399"/>
              <a:gd name="connsiteX354" fmla="*/ 2467428 w 4954011"/>
              <a:gd name="connsiteY354" fmla="*/ 595570 h 2961399"/>
              <a:gd name="connsiteX355" fmla="*/ 2438400 w 4954011"/>
              <a:gd name="connsiteY355" fmla="*/ 668141 h 2961399"/>
              <a:gd name="connsiteX356" fmla="*/ 2409371 w 4954011"/>
              <a:gd name="connsiteY356" fmla="*/ 856827 h 2961399"/>
              <a:gd name="connsiteX357" fmla="*/ 2423885 w 4954011"/>
              <a:gd name="connsiteY357" fmla="*/ 1045513 h 2961399"/>
              <a:gd name="connsiteX358" fmla="*/ 2481943 w 4954011"/>
              <a:gd name="connsiteY358" fmla="*/ 871341 h 2961399"/>
              <a:gd name="connsiteX359" fmla="*/ 2496457 w 4954011"/>
              <a:gd name="connsiteY359" fmla="*/ 740713 h 2961399"/>
              <a:gd name="connsiteX360" fmla="*/ 2554514 w 4954011"/>
              <a:gd name="connsiteY360" fmla="*/ 566541 h 2961399"/>
              <a:gd name="connsiteX361" fmla="*/ 2598057 w 4954011"/>
              <a:gd name="connsiteY361" fmla="*/ 479456 h 2961399"/>
              <a:gd name="connsiteX362" fmla="*/ 2656114 w 4954011"/>
              <a:gd name="connsiteY362" fmla="*/ 363341 h 2961399"/>
              <a:gd name="connsiteX363" fmla="*/ 2815771 w 4954011"/>
              <a:gd name="connsiteY363" fmla="*/ 218199 h 2961399"/>
              <a:gd name="connsiteX364" fmla="*/ 2902857 w 4954011"/>
              <a:gd name="connsiteY364" fmla="*/ 189170 h 2961399"/>
              <a:gd name="connsiteX365" fmla="*/ 2960914 w 4954011"/>
              <a:gd name="connsiteY365" fmla="*/ 218199 h 2961399"/>
              <a:gd name="connsiteX366" fmla="*/ 3018971 w 4954011"/>
              <a:gd name="connsiteY366" fmla="*/ 334313 h 2961399"/>
              <a:gd name="connsiteX367" fmla="*/ 3033485 w 4954011"/>
              <a:gd name="connsiteY367" fmla="*/ 377856 h 2961399"/>
              <a:gd name="connsiteX368" fmla="*/ 3062514 w 4954011"/>
              <a:gd name="connsiteY368" fmla="*/ 493970 h 2961399"/>
              <a:gd name="connsiteX369" fmla="*/ 3048000 w 4954011"/>
              <a:gd name="connsiteY369" fmla="*/ 1016484 h 2961399"/>
              <a:gd name="connsiteX370" fmla="*/ 2960914 w 4954011"/>
              <a:gd name="connsiteY370" fmla="*/ 1089056 h 2961399"/>
              <a:gd name="connsiteX371" fmla="*/ 2728685 w 4954011"/>
              <a:gd name="connsiteY371" fmla="*/ 1074541 h 2961399"/>
              <a:gd name="connsiteX372" fmla="*/ 2641600 w 4954011"/>
              <a:gd name="connsiteY372" fmla="*/ 1030999 h 2961399"/>
              <a:gd name="connsiteX373" fmla="*/ 2540000 w 4954011"/>
              <a:gd name="connsiteY373" fmla="*/ 987456 h 2961399"/>
              <a:gd name="connsiteX374" fmla="*/ 2409371 w 4954011"/>
              <a:gd name="connsiteY374" fmla="*/ 914884 h 2961399"/>
              <a:gd name="connsiteX375" fmla="*/ 2322285 w 4954011"/>
              <a:gd name="connsiteY375" fmla="*/ 885856 h 2961399"/>
              <a:gd name="connsiteX376" fmla="*/ 2148114 w 4954011"/>
              <a:gd name="connsiteY376" fmla="*/ 813284 h 2961399"/>
              <a:gd name="connsiteX377" fmla="*/ 2061028 w 4954011"/>
              <a:gd name="connsiteY377" fmla="*/ 769741 h 2961399"/>
              <a:gd name="connsiteX378" fmla="*/ 1959428 w 4954011"/>
              <a:gd name="connsiteY378" fmla="*/ 697170 h 2961399"/>
              <a:gd name="connsiteX379" fmla="*/ 1930400 w 4954011"/>
              <a:gd name="connsiteY379" fmla="*/ 639113 h 2961399"/>
              <a:gd name="connsiteX380" fmla="*/ 1857828 w 4954011"/>
              <a:gd name="connsiteY380" fmla="*/ 537513 h 2961399"/>
              <a:gd name="connsiteX381" fmla="*/ 1828800 w 4954011"/>
              <a:gd name="connsiteY381" fmla="*/ 493970 h 2961399"/>
              <a:gd name="connsiteX382" fmla="*/ 1814285 w 4954011"/>
              <a:gd name="connsiteY382" fmla="*/ 435913 h 2961399"/>
              <a:gd name="connsiteX383" fmla="*/ 1843314 w 4954011"/>
              <a:gd name="connsiteY383" fmla="*/ 305284 h 2961399"/>
              <a:gd name="connsiteX384" fmla="*/ 1727200 w 4954011"/>
              <a:gd name="connsiteY384" fmla="*/ 435913 h 2961399"/>
              <a:gd name="connsiteX385" fmla="*/ 1683657 w 4954011"/>
              <a:gd name="connsiteY385" fmla="*/ 479456 h 2961399"/>
              <a:gd name="connsiteX386" fmla="*/ 1553028 w 4954011"/>
              <a:gd name="connsiteY386" fmla="*/ 566541 h 2961399"/>
              <a:gd name="connsiteX387" fmla="*/ 1480457 w 4954011"/>
              <a:gd name="connsiteY387" fmla="*/ 624599 h 2961399"/>
              <a:gd name="connsiteX388" fmla="*/ 1436914 w 4954011"/>
              <a:gd name="connsiteY388" fmla="*/ 668141 h 2961399"/>
              <a:gd name="connsiteX389" fmla="*/ 1306285 w 4954011"/>
              <a:gd name="connsiteY389" fmla="*/ 769741 h 2961399"/>
              <a:gd name="connsiteX390" fmla="*/ 1190171 w 4954011"/>
              <a:gd name="connsiteY390" fmla="*/ 871341 h 2961399"/>
              <a:gd name="connsiteX391" fmla="*/ 1059543 w 4954011"/>
              <a:gd name="connsiteY391" fmla="*/ 1045513 h 2961399"/>
              <a:gd name="connsiteX392" fmla="*/ 1045028 w 4954011"/>
              <a:gd name="connsiteY392" fmla="*/ 1103570 h 2961399"/>
              <a:gd name="connsiteX393" fmla="*/ 1016000 w 4954011"/>
              <a:gd name="connsiteY393" fmla="*/ 1190656 h 2961399"/>
              <a:gd name="connsiteX394" fmla="*/ 1001485 w 4954011"/>
              <a:gd name="connsiteY394" fmla="*/ 1248713 h 2961399"/>
              <a:gd name="connsiteX395" fmla="*/ 1059543 w 4954011"/>
              <a:gd name="connsiteY395" fmla="*/ 1408370 h 2961399"/>
              <a:gd name="connsiteX396" fmla="*/ 1175657 w 4954011"/>
              <a:gd name="connsiteY396" fmla="*/ 1379341 h 2961399"/>
              <a:gd name="connsiteX397" fmla="*/ 1364343 w 4954011"/>
              <a:gd name="connsiteY397" fmla="*/ 1263227 h 2961399"/>
              <a:gd name="connsiteX398" fmla="*/ 1407885 w 4954011"/>
              <a:gd name="connsiteY398" fmla="*/ 1234199 h 2961399"/>
              <a:gd name="connsiteX399" fmla="*/ 1524000 w 4954011"/>
              <a:gd name="connsiteY399" fmla="*/ 1147113 h 2961399"/>
              <a:gd name="connsiteX400" fmla="*/ 1582057 w 4954011"/>
              <a:gd name="connsiteY400" fmla="*/ 1103570 h 2961399"/>
              <a:gd name="connsiteX401" fmla="*/ 1625600 w 4954011"/>
              <a:gd name="connsiteY401" fmla="*/ 1060027 h 2961399"/>
              <a:gd name="connsiteX402" fmla="*/ 1799771 w 4954011"/>
              <a:gd name="connsiteY402" fmla="*/ 914884 h 2961399"/>
              <a:gd name="connsiteX403" fmla="*/ 1857828 w 4954011"/>
              <a:gd name="connsiteY403" fmla="*/ 842313 h 2961399"/>
              <a:gd name="connsiteX404" fmla="*/ 1915885 w 4954011"/>
              <a:gd name="connsiteY404" fmla="*/ 740713 h 2961399"/>
              <a:gd name="connsiteX405" fmla="*/ 1988457 w 4954011"/>
              <a:gd name="connsiteY405" fmla="*/ 624599 h 2961399"/>
              <a:gd name="connsiteX406" fmla="*/ 2032000 w 4954011"/>
              <a:gd name="connsiteY406" fmla="*/ 493970 h 2961399"/>
              <a:gd name="connsiteX407" fmla="*/ 2046514 w 4954011"/>
              <a:gd name="connsiteY407" fmla="*/ 450427 h 2961399"/>
              <a:gd name="connsiteX408" fmla="*/ 2032000 w 4954011"/>
              <a:gd name="connsiteY408" fmla="*/ 377856 h 2961399"/>
              <a:gd name="connsiteX409" fmla="*/ 1712685 w 4954011"/>
              <a:gd name="connsiteY409" fmla="*/ 421399 h 2961399"/>
              <a:gd name="connsiteX410" fmla="*/ 1582057 w 4954011"/>
              <a:gd name="connsiteY410" fmla="*/ 450427 h 2961399"/>
              <a:gd name="connsiteX411" fmla="*/ 1494971 w 4954011"/>
              <a:gd name="connsiteY411" fmla="*/ 479456 h 2961399"/>
              <a:gd name="connsiteX412" fmla="*/ 1378857 w 4954011"/>
              <a:gd name="connsiteY412" fmla="*/ 508484 h 2961399"/>
              <a:gd name="connsiteX413" fmla="*/ 1291771 w 4954011"/>
              <a:gd name="connsiteY413" fmla="*/ 552027 h 2961399"/>
              <a:gd name="connsiteX414" fmla="*/ 972457 w 4954011"/>
              <a:gd name="connsiteY414" fmla="*/ 653627 h 2961399"/>
              <a:gd name="connsiteX415" fmla="*/ 885371 w 4954011"/>
              <a:gd name="connsiteY415" fmla="*/ 697170 h 2961399"/>
              <a:gd name="connsiteX416" fmla="*/ 841828 w 4954011"/>
              <a:gd name="connsiteY416" fmla="*/ 726199 h 2961399"/>
              <a:gd name="connsiteX417" fmla="*/ 682171 w 4954011"/>
              <a:gd name="connsiteY417" fmla="*/ 784256 h 2961399"/>
              <a:gd name="connsiteX418" fmla="*/ 638628 w 4954011"/>
              <a:gd name="connsiteY418" fmla="*/ 813284 h 2961399"/>
              <a:gd name="connsiteX419" fmla="*/ 609600 w 4954011"/>
              <a:gd name="connsiteY419" fmla="*/ 856827 h 2961399"/>
              <a:gd name="connsiteX420" fmla="*/ 580571 w 4954011"/>
              <a:gd name="connsiteY420" fmla="*/ 1030999 h 2961399"/>
              <a:gd name="connsiteX421" fmla="*/ 609600 w 4954011"/>
              <a:gd name="connsiteY421" fmla="*/ 1306770 h 2961399"/>
              <a:gd name="connsiteX422" fmla="*/ 624114 w 4954011"/>
              <a:gd name="connsiteY422" fmla="*/ 1350313 h 2961399"/>
              <a:gd name="connsiteX423" fmla="*/ 667657 w 4954011"/>
              <a:gd name="connsiteY423" fmla="*/ 1408370 h 2961399"/>
              <a:gd name="connsiteX424" fmla="*/ 682171 w 4954011"/>
              <a:gd name="connsiteY424" fmla="*/ 1466427 h 2961399"/>
              <a:gd name="connsiteX425" fmla="*/ 812800 w 4954011"/>
              <a:gd name="connsiteY425" fmla="*/ 1568027 h 2961399"/>
              <a:gd name="connsiteX426" fmla="*/ 914400 w 4954011"/>
              <a:gd name="connsiteY426" fmla="*/ 1538999 h 2961399"/>
              <a:gd name="connsiteX427" fmla="*/ 957943 w 4954011"/>
              <a:gd name="connsiteY427" fmla="*/ 1524484 h 2961399"/>
              <a:gd name="connsiteX428" fmla="*/ 1074057 w 4954011"/>
              <a:gd name="connsiteY428" fmla="*/ 1422884 h 2961399"/>
              <a:gd name="connsiteX429" fmla="*/ 1132114 w 4954011"/>
              <a:gd name="connsiteY429" fmla="*/ 1393856 h 2961399"/>
              <a:gd name="connsiteX430" fmla="*/ 1219200 w 4954011"/>
              <a:gd name="connsiteY430" fmla="*/ 1306770 h 2961399"/>
              <a:gd name="connsiteX431" fmla="*/ 1320800 w 4954011"/>
              <a:gd name="connsiteY431" fmla="*/ 1219684 h 2961399"/>
              <a:gd name="connsiteX432" fmla="*/ 1393371 w 4954011"/>
              <a:gd name="connsiteY432" fmla="*/ 1132599 h 2961399"/>
              <a:gd name="connsiteX433" fmla="*/ 1422400 w 4954011"/>
              <a:gd name="connsiteY433" fmla="*/ 1089056 h 2961399"/>
              <a:gd name="connsiteX434" fmla="*/ 1480457 w 4954011"/>
              <a:gd name="connsiteY434" fmla="*/ 1030999 h 2961399"/>
              <a:gd name="connsiteX435" fmla="*/ 1494971 w 4954011"/>
              <a:gd name="connsiteY435" fmla="*/ 987456 h 2961399"/>
              <a:gd name="connsiteX436" fmla="*/ 1582057 w 4954011"/>
              <a:gd name="connsiteY436" fmla="*/ 871341 h 2961399"/>
              <a:gd name="connsiteX437" fmla="*/ 1596571 w 4954011"/>
              <a:gd name="connsiteY437" fmla="*/ 827799 h 2961399"/>
              <a:gd name="connsiteX438" fmla="*/ 1625600 w 4954011"/>
              <a:gd name="connsiteY438" fmla="*/ 784256 h 2961399"/>
              <a:gd name="connsiteX439" fmla="*/ 1611085 w 4954011"/>
              <a:gd name="connsiteY439" fmla="*/ 711684 h 2961399"/>
              <a:gd name="connsiteX440" fmla="*/ 1465943 w 4954011"/>
              <a:gd name="connsiteY440" fmla="*/ 740713 h 2961399"/>
              <a:gd name="connsiteX441" fmla="*/ 1378857 w 4954011"/>
              <a:gd name="connsiteY441" fmla="*/ 798770 h 2961399"/>
              <a:gd name="connsiteX442" fmla="*/ 1262743 w 4954011"/>
              <a:gd name="connsiteY442" fmla="*/ 842313 h 2961399"/>
              <a:gd name="connsiteX443" fmla="*/ 1030514 w 4954011"/>
              <a:gd name="connsiteY443" fmla="*/ 943913 h 2961399"/>
              <a:gd name="connsiteX444" fmla="*/ 986971 w 4954011"/>
              <a:gd name="connsiteY444" fmla="*/ 987456 h 2961399"/>
              <a:gd name="connsiteX445" fmla="*/ 928914 w 4954011"/>
              <a:gd name="connsiteY445" fmla="*/ 1001970 h 2961399"/>
              <a:gd name="connsiteX446" fmla="*/ 841828 w 4954011"/>
              <a:gd name="connsiteY446" fmla="*/ 1030999 h 2961399"/>
              <a:gd name="connsiteX447" fmla="*/ 754743 w 4954011"/>
              <a:gd name="connsiteY447" fmla="*/ 1089056 h 2961399"/>
              <a:gd name="connsiteX448" fmla="*/ 638628 w 4954011"/>
              <a:gd name="connsiteY448" fmla="*/ 1176141 h 2961399"/>
              <a:gd name="connsiteX449" fmla="*/ 580571 w 4954011"/>
              <a:gd name="connsiteY449" fmla="*/ 1277741 h 2961399"/>
              <a:gd name="connsiteX450" fmla="*/ 551543 w 4954011"/>
              <a:gd name="connsiteY450" fmla="*/ 1451913 h 2961399"/>
              <a:gd name="connsiteX451" fmla="*/ 537028 w 4954011"/>
              <a:gd name="connsiteY451" fmla="*/ 1495456 h 2961399"/>
              <a:gd name="connsiteX452" fmla="*/ 551543 w 4954011"/>
              <a:gd name="connsiteY452" fmla="*/ 1698656 h 2961399"/>
              <a:gd name="connsiteX453" fmla="*/ 595085 w 4954011"/>
              <a:gd name="connsiteY453" fmla="*/ 1771227 h 2961399"/>
              <a:gd name="connsiteX454" fmla="*/ 609600 w 4954011"/>
              <a:gd name="connsiteY454" fmla="*/ 1829284 h 2961399"/>
              <a:gd name="connsiteX455" fmla="*/ 638628 w 4954011"/>
              <a:gd name="connsiteY455" fmla="*/ 1872827 h 2961399"/>
              <a:gd name="connsiteX456" fmla="*/ 696685 w 4954011"/>
              <a:gd name="connsiteY456" fmla="*/ 1945399 h 2961399"/>
              <a:gd name="connsiteX457" fmla="*/ 798285 w 4954011"/>
              <a:gd name="connsiteY457" fmla="*/ 2017970 h 2961399"/>
              <a:gd name="connsiteX458" fmla="*/ 928914 w 4954011"/>
              <a:gd name="connsiteY458" fmla="*/ 2003456 h 2961399"/>
              <a:gd name="connsiteX459" fmla="*/ 986971 w 4954011"/>
              <a:gd name="connsiteY459" fmla="*/ 1988941 h 2961399"/>
              <a:gd name="connsiteX460" fmla="*/ 1030514 w 4954011"/>
              <a:gd name="connsiteY460" fmla="*/ 1945399 h 2961399"/>
              <a:gd name="connsiteX461" fmla="*/ 1204685 w 4954011"/>
              <a:gd name="connsiteY461" fmla="*/ 1814770 h 2961399"/>
              <a:gd name="connsiteX462" fmla="*/ 1262743 w 4954011"/>
              <a:gd name="connsiteY462" fmla="*/ 1742199 h 2961399"/>
              <a:gd name="connsiteX463" fmla="*/ 1291771 w 4954011"/>
              <a:gd name="connsiteY463" fmla="*/ 1669627 h 2961399"/>
              <a:gd name="connsiteX464" fmla="*/ 1306285 w 4954011"/>
              <a:gd name="connsiteY464" fmla="*/ 1626084 h 2961399"/>
              <a:gd name="connsiteX465" fmla="*/ 1262743 w 4954011"/>
              <a:gd name="connsiteY465" fmla="*/ 1379341 h 2961399"/>
              <a:gd name="connsiteX466" fmla="*/ 1088571 w 4954011"/>
              <a:gd name="connsiteY466" fmla="*/ 1466427 h 2961399"/>
              <a:gd name="connsiteX467" fmla="*/ 1045028 w 4954011"/>
              <a:gd name="connsiteY467" fmla="*/ 1524484 h 2961399"/>
              <a:gd name="connsiteX468" fmla="*/ 986971 w 4954011"/>
              <a:gd name="connsiteY468" fmla="*/ 1553513 h 2961399"/>
              <a:gd name="connsiteX469" fmla="*/ 899885 w 4954011"/>
              <a:gd name="connsiteY469" fmla="*/ 1611570 h 2961399"/>
              <a:gd name="connsiteX470" fmla="*/ 812800 w 4954011"/>
              <a:gd name="connsiteY470" fmla="*/ 1684141 h 2961399"/>
              <a:gd name="connsiteX471" fmla="*/ 653143 w 4954011"/>
              <a:gd name="connsiteY471" fmla="*/ 1814770 h 2961399"/>
              <a:gd name="connsiteX472" fmla="*/ 624114 w 4954011"/>
              <a:gd name="connsiteY472" fmla="*/ 1858313 h 2961399"/>
              <a:gd name="connsiteX473" fmla="*/ 580571 w 4954011"/>
              <a:gd name="connsiteY473" fmla="*/ 1901856 h 2961399"/>
              <a:gd name="connsiteX474" fmla="*/ 566057 w 4954011"/>
              <a:gd name="connsiteY474" fmla="*/ 1945399 h 2961399"/>
              <a:gd name="connsiteX475" fmla="*/ 508000 w 4954011"/>
              <a:gd name="connsiteY475" fmla="*/ 2046999 h 2961399"/>
              <a:gd name="connsiteX476" fmla="*/ 493485 w 4954011"/>
              <a:gd name="connsiteY476" fmla="*/ 2105056 h 2961399"/>
              <a:gd name="connsiteX477" fmla="*/ 551543 w 4954011"/>
              <a:gd name="connsiteY477" fmla="*/ 2380827 h 2961399"/>
              <a:gd name="connsiteX478" fmla="*/ 725714 w 4954011"/>
              <a:gd name="connsiteY478" fmla="*/ 2395341 h 2961399"/>
              <a:gd name="connsiteX479" fmla="*/ 1204685 w 4954011"/>
              <a:gd name="connsiteY479" fmla="*/ 2366313 h 2961399"/>
              <a:gd name="connsiteX480" fmla="*/ 1393371 w 4954011"/>
              <a:gd name="connsiteY480" fmla="*/ 2322770 h 2961399"/>
              <a:gd name="connsiteX481" fmla="*/ 1524000 w 4954011"/>
              <a:gd name="connsiteY481" fmla="*/ 2293741 h 2961399"/>
              <a:gd name="connsiteX482" fmla="*/ 1741714 w 4954011"/>
              <a:gd name="connsiteY482" fmla="*/ 2192141 h 2961399"/>
              <a:gd name="connsiteX483" fmla="*/ 1828800 w 4954011"/>
              <a:gd name="connsiteY483" fmla="*/ 2148599 h 2961399"/>
              <a:gd name="connsiteX484" fmla="*/ 1901371 w 4954011"/>
              <a:gd name="connsiteY484" fmla="*/ 2119570 h 2961399"/>
              <a:gd name="connsiteX485" fmla="*/ 2046514 w 4954011"/>
              <a:gd name="connsiteY485" fmla="*/ 2046999 h 2961399"/>
              <a:gd name="connsiteX486" fmla="*/ 2148114 w 4954011"/>
              <a:gd name="connsiteY486" fmla="*/ 1756713 h 2961399"/>
              <a:gd name="connsiteX487" fmla="*/ 2104571 w 4954011"/>
              <a:gd name="connsiteY487" fmla="*/ 1742199 h 2961399"/>
              <a:gd name="connsiteX488" fmla="*/ 1930400 w 4954011"/>
              <a:gd name="connsiteY488" fmla="*/ 1771227 h 2961399"/>
              <a:gd name="connsiteX489" fmla="*/ 1843314 w 4954011"/>
              <a:gd name="connsiteY489" fmla="*/ 1829284 h 2961399"/>
              <a:gd name="connsiteX490" fmla="*/ 1611085 w 4954011"/>
              <a:gd name="connsiteY490" fmla="*/ 1901856 h 2961399"/>
              <a:gd name="connsiteX491" fmla="*/ 1567543 w 4954011"/>
              <a:gd name="connsiteY491" fmla="*/ 1930884 h 2961399"/>
              <a:gd name="connsiteX492" fmla="*/ 1422400 w 4954011"/>
              <a:gd name="connsiteY492" fmla="*/ 1988941 h 2961399"/>
              <a:gd name="connsiteX493" fmla="*/ 1306285 w 4954011"/>
              <a:gd name="connsiteY493" fmla="*/ 2061513 h 2961399"/>
              <a:gd name="connsiteX494" fmla="*/ 1262743 w 4954011"/>
              <a:gd name="connsiteY494" fmla="*/ 2090541 h 2961399"/>
              <a:gd name="connsiteX495" fmla="*/ 1190171 w 4954011"/>
              <a:gd name="connsiteY495" fmla="*/ 2134084 h 2961399"/>
              <a:gd name="connsiteX496" fmla="*/ 1175657 w 4954011"/>
              <a:gd name="connsiteY496" fmla="*/ 2366313 h 2961399"/>
              <a:gd name="connsiteX497" fmla="*/ 1204685 w 4954011"/>
              <a:gd name="connsiteY497" fmla="*/ 2453399 h 2961399"/>
              <a:gd name="connsiteX498" fmla="*/ 1277257 w 4954011"/>
              <a:gd name="connsiteY498" fmla="*/ 2540484 h 2961399"/>
              <a:gd name="connsiteX499" fmla="*/ 1364343 w 4954011"/>
              <a:gd name="connsiteY499" fmla="*/ 2598541 h 2961399"/>
              <a:gd name="connsiteX500" fmla="*/ 1407885 w 4954011"/>
              <a:gd name="connsiteY500" fmla="*/ 2540484 h 2961399"/>
              <a:gd name="connsiteX501" fmla="*/ 1364343 w 4954011"/>
              <a:gd name="connsiteY501" fmla="*/ 2134084 h 2961399"/>
              <a:gd name="connsiteX502" fmla="*/ 1349828 w 4954011"/>
              <a:gd name="connsiteY502" fmla="*/ 2090541 h 2961399"/>
              <a:gd name="connsiteX503" fmla="*/ 1291771 w 4954011"/>
              <a:gd name="connsiteY503" fmla="*/ 1974427 h 2961399"/>
              <a:gd name="connsiteX504" fmla="*/ 1277257 w 4954011"/>
              <a:gd name="connsiteY504" fmla="*/ 1916370 h 2961399"/>
              <a:gd name="connsiteX505" fmla="*/ 1248228 w 4954011"/>
              <a:gd name="connsiteY505" fmla="*/ 1814770 h 2961399"/>
              <a:gd name="connsiteX506" fmla="*/ 1219200 w 4954011"/>
              <a:gd name="connsiteY506" fmla="*/ 1858313 h 2961399"/>
              <a:gd name="connsiteX507" fmla="*/ 1190171 w 4954011"/>
              <a:gd name="connsiteY507" fmla="*/ 2148599 h 2961399"/>
              <a:gd name="connsiteX508" fmla="*/ 1204685 w 4954011"/>
              <a:gd name="connsiteY508" fmla="*/ 2482427 h 2961399"/>
              <a:gd name="connsiteX509" fmla="*/ 1262743 w 4954011"/>
              <a:gd name="connsiteY509" fmla="*/ 2569513 h 2961399"/>
              <a:gd name="connsiteX510" fmla="*/ 1422400 w 4954011"/>
              <a:gd name="connsiteY510" fmla="*/ 2671113 h 2961399"/>
              <a:gd name="connsiteX511" fmla="*/ 1480457 w 4954011"/>
              <a:gd name="connsiteY511" fmla="*/ 2685627 h 2961399"/>
              <a:gd name="connsiteX512" fmla="*/ 1538514 w 4954011"/>
              <a:gd name="connsiteY512" fmla="*/ 2714656 h 2961399"/>
              <a:gd name="connsiteX513" fmla="*/ 1741714 w 4954011"/>
              <a:gd name="connsiteY513" fmla="*/ 2743684 h 2961399"/>
              <a:gd name="connsiteX514" fmla="*/ 2177143 w 4954011"/>
              <a:gd name="connsiteY514" fmla="*/ 2714656 h 2961399"/>
              <a:gd name="connsiteX515" fmla="*/ 2220685 w 4954011"/>
              <a:gd name="connsiteY515" fmla="*/ 2700141 h 2961399"/>
              <a:gd name="connsiteX516" fmla="*/ 2438400 w 4954011"/>
              <a:gd name="connsiteY516" fmla="*/ 2671113 h 2961399"/>
              <a:gd name="connsiteX517" fmla="*/ 2699657 w 4954011"/>
              <a:gd name="connsiteY517" fmla="*/ 2540484 h 2961399"/>
              <a:gd name="connsiteX518" fmla="*/ 2801257 w 4954011"/>
              <a:gd name="connsiteY518" fmla="*/ 2467913 h 2961399"/>
              <a:gd name="connsiteX519" fmla="*/ 2873828 w 4954011"/>
              <a:gd name="connsiteY519" fmla="*/ 2395341 h 2961399"/>
              <a:gd name="connsiteX520" fmla="*/ 2902857 w 4954011"/>
              <a:gd name="connsiteY520" fmla="*/ 2351799 h 2961399"/>
              <a:gd name="connsiteX521" fmla="*/ 2830285 w 4954011"/>
              <a:gd name="connsiteY521" fmla="*/ 2235684 h 2961399"/>
              <a:gd name="connsiteX522" fmla="*/ 2786743 w 4954011"/>
              <a:gd name="connsiteY522" fmla="*/ 2206656 h 2961399"/>
              <a:gd name="connsiteX523" fmla="*/ 2612571 w 4954011"/>
              <a:gd name="connsiteY523" fmla="*/ 2148599 h 2961399"/>
              <a:gd name="connsiteX524" fmla="*/ 2540000 w 4954011"/>
              <a:gd name="connsiteY524" fmla="*/ 2119570 h 2961399"/>
              <a:gd name="connsiteX525" fmla="*/ 2380343 w 4954011"/>
              <a:gd name="connsiteY525" fmla="*/ 2105056 h 2961399"/>
              <a:gd name="connsiteX526" fmla="*/ 2206171 w 4954011"/>
              <a:gd name="connsiteY526" fmla="*/ 2076027 h 2961399"/>
              <a:gd name="connsiteX527" fmla="*/ 2162628 w 4954011"/>
              <a:gd name="connsiteY527" fmla="*/ 2525970 h 2961399"/>
              <a:gd name="connsiteX528" fmla="*/ 2235200 w 4954011"/>
              <a:gd name="connsiteY528" fmla="*/ 2656599 h 2961399"/>
              <a:gd name="connsiteX529" fmla="*/ 2336800 w 4954011"/>
              <a:gd name="connsiteY529" fmla="*/ 2685627 h 2961399"/>
              <a:gd name="connsiteX530" fmla="*/ 2728685 w 4954011"/>
              <a:gd name="connsiteY530" fmla="*/ 2671113 h 2961399"/>
              <a:gd name="connsiteX531" fmla="*/ 2873828 w 4954011"/>
              <a:gd name="connsiteY531" fmla="*/ 2642084 h 2961399"/>
              <a:gd name="connsiteX532" fmla="*/ 3033485 w 4954011"/>
              <a:gd name="connsiteY532" fmla="*/ 2613056 h 2961399"/>
              <a:gd name="connsiteX533" fmla="*/ 3178628 w 4954011"/>
              <a:gd name="connsiteY533" fmla="*/ 2584027 h 2961399"/>
              <a:gd name="connsiteX534" fmla="*/ 3323771 w 4954011"/>
              <a:gd name="connsiteY534" fmla="*/ 2554999 h 2961399"/>
              <a:gd name="connsiteX535" fmla="*/ 3468914 w 4954011"/>
              <a:gd name="connsiteY535" fmla="*/ 2511456 h 2961399"/>
              <a:gd name="connsiteX536" fmla="*/ 3556000 w 4954011"/>
              <a:gd name="connsiteY536" fmla="*/ 2409856 h 2961399"/>
              <a:gd name="connsiteX537" fmla="*/ 3570514 w 4954011"/>
              <a:gd name="connsiteY537" fmla="*/ 2366313 h 2961399"/>
              <a:gd name="connsiteX538" fmla="*/ 3614057 w 4954011"/>
              <a:gd name="connsiteY538" fmla="*/ 2250199 h 2961399"/>
              <a:gd name="connsiteX539" fmla="*/ 3657600 w 4954011"/>
              <a:gd name="connsiteY539" fmla="*/ 2177627 h 2961399"/>
              <a:gd name="connsiteX540" fmla="*/ 3672114 w 4954011"/>
              <a:gd name="connsiteY540" fmla="*/ 2134084 h 2961399"/>
              <a:gd name="connsiteX541" fmla="*/ 3715657 w 4954011"/>
              <a:gd name="connsiteY541" fmla="*/ 2076027 h 2961399"/>
              <a:gd name="connsiteX542" fmla="*/ 3802743 w 4954011"/>
              <a:gd name="connsiteY542" fmla="*/ 1930884 h 2961399"/>
              <a:gd name="connsiteX543" fmla="*/ 3817257 w 4954011"/>
              <a:gd name="connsiteY543" fmla="*/ 1872827 h 2961399"/>
              <a:gd name="connsiteX544" fmla="*/ 3831771 w 4954011"/>
              <a:gd name="connsiteY544" fmla="*/ 1829284 h 2961399"/>
              <a:gd name="connsiteX545" fmla="*/ 3788228 w 4954011"/>
              <a:gd name="connsiteY545" fmla="*/ 1800256 h 2961399"/>
              <a:gd name="connsiteX546" fmla="*/ 3701143 w 4954011"/>
              <a:gd name="connsiteY546" fmla="*/ 1843799 h 2961399"/>
              <a:gd name="connsiteX547" fmla="*/ 3599543 w 4954011"/>
              <a:gd name="connsiteY547" fmla="*/ 1901856 h 2961399"/>
              <a:gd name="connsiteX548" fmla="*/ 3512457 w 4954011"/>
              <a:gd name="connsiteY548" fmla="*/ 1930884 h 2961399"/>
              <a:gd name="connsiteX549" fmla="*/ 3454400 w 4954011"/>
              <a:gd name="connsiteY549" fmla="*/ 1959913 h 2961399"/>
              <a:gd name="connsiteX550" fmla="*/ 3309257 w 4954011"/>
              <a:gd name="connsiteY550" fmla="*/ 2017970 h 2961399"/>
              <a:gd name="connsiteX551" fmla="*/ 3265714 w 4954011"/>
              <a:gd name="connsiteY551" fmla="*/ 2046999 h 2961399"/>
              <a:gd name="connsiteX552" fmla="*/ 3338285 w 4954011"/>
              <a:gd name="connsiteY552" fmla="*/ 2148599 h 2961399"/>
              <a:gd name="connsiteX553" fmla="*/ 3439885 w 4954011"/>
              <a:gd name="connsiteY553" fmla="*/ 2206656 h 2961399"/>
              <a:gd name="connsiteX554" fmla="*/ 3570514 w 4954011"/>
              <a:gd name="connsiteY554" fmla="*/ 2264713 h 2961399"/>
              <a:gd name="connsiteX555" fmla="*/ 3686628 w 4954011"/>
              <a:gd name="connsiteY555" fmla="*/ 2279227 h 2961399"/>
              <a:gd name="connsiteX556" fmla="*/ 3788228 w 4954011"/>
              <a:gd name="connsiteY556" fmla="*/ 2293741 h 2961399"/>
              <a:gd name="connsiteX557" fmla="*/ 3962400 w 4954011"/>
              <a:gd name="connsiteY557" fmla="*/ 2279227 h 2961399"/>
              <a:gd name="connsiteX558" fmla="*/ 4020457 w 4954011"/>
              <a:gd name="connsiteY558" fmla="*/ 2235684 h 2961399"/>
              <a:gd name="connsiteX559" fmla="*/ 4078514 w 4954011"/>
              <a:gd name="connsiteY559" fmla="*/ 2206656 h 2961399"/>
              <a:gd name="connsiteX560" fmla="*/ 4180114 w 4954011"/>
              <a:gd name="connsiteY560" fmla="*/ 2163113 h 2961399"/>
              <a:gd name="connsiteX561" fmla="*/ 4238171 w 4954011"/>
              <a:gd name="connsiteY561" fmla="*/ 2134084 h 2961399"/>
              <a:gd name="connsiteX562" fmla="*/ 4339771 w 4954011"/>
              <a:gd name="connsiteY562" fmla="*/ 2105056 h 2961399"/>
              <a:gd name="connsiteX563" fmla="*/ 4426857 w 4954011"/>
              <a:gd name="connsiteY563" fmla="*/ 2046999 h 2961399"/>
              <a:gd name="connsiteX564" fmla="*/ 4470400 w 4954011"/>
              <a:gd name="connsiteY564" fmla="*/ 2017970 h 2961399"/>
              <a:gd name="connsiteX565" fmla="*/ 4644571 w 4954011"/>
              <a:gd name="connsiteY565" fmla="*/ 1858313 h 2961399"/>
              <a:gd name="connsiteX566" fmla="*/ 4673600 w 4954011"/>
              <a:gd name="connsiteY566" fmla="*/ 1800256 h 2961399"/>
              <a:gd name="connsiteX567" fmla="*/ 4717143 w 4954011"/>
              <a:gd name="connsiteY567" fmla="*/ 1655113 h 2961399"/>
              <a:gd name="connsiteX568" fmla="*/ 4702628 w 4954011"/>
              <a:gd name="connsiteY568" fmla="*/ 1408370 h 2961399"/>
              <a:gd name="connsiteX569" fmla="*/ 4688114 w 4954011"/>
              <a:gd name="connsiteY569" fmla="*/ 1364827 h 2961399"/>
              <a:gd name="connsiteX570" fmla="*/ 4644571 w 4954011"/>
              <a:gd name="connsiteY570" fmla="*/ 1350313 h 2961399"/>
              <a:gd name="connsiteX571" fmla="*/ 4441371 w 4954011"/>
              <a:gd name="connsiteY571" fmla="*/ 1524484 h 2961399"/>
              <a:gd name="connsiteX572" fmla="*/ 4383314 w 4954011"/>
              <a:gd name="connsiteY572" fmla="*/ 1538999 h 2961399"/>
              <a:gd name="connsiteX573" fmla="*/ 4136571 w 4954011"/>
              <a:gd name="connsiteY573" fmla="*/ 1698656 h 2961399"/>
              <a:gd name="connsiteX574" fmla="*/ 4093028 w 4954011"/>
              <a:gd name="connsiteY574" fmla="*/ 1727684 h 2961399"/>
              <a:gd name="connsiteX575" fmla="*/ 3976914 w 4954011"/>
              <a:gd name="connsiteY575" fmla="*/ 1800256 h 2961399"/>
              <a:gd name="connsiteX576" fmla="*/ 3933371 w 4954011"/>
              <a:gd name="connsiteY576" fmla="*/ 1843799 h 2961399"/>
              <a:gd name="connsiteX577" fmla="*/ 3918857 w 4954011"/>
              <a:gd name="connsiteY577" fmla="*/ 1887341 h 2961399"/>
              <a:gd name="connsiteX578" fmla="*/ 3933371 w 4954011"/>
              <a:gd name="connsiteY578" fmla="*/ 2090541 h 2961399"/>
              <a:gd name="connsiteX579" fmla="*/ 3947885 w 4954011"/>
              <a:gd name="connsiteY579" fmla="*/ 2134084 h 2961399"/>
              <a:gd name="connsiteX580" fmla="*/ 4005943 w 4954011"/>
              <a:gd name="connsiteY580" fmla="*/ 2221170 h 2961399"/>
              <a:gd name="connsiteX581" fmla="*/ 4049485 w 4954011"/>
              <a:gd name="connsiteY581" fmla="*/ 2250199 h 2961399"/>
              <a:gd name="connsiteX582" fmla="*/ 4339771 w 4954011"/>
              <a:gd name="connsiteY582" fmla="*/ 2221170 h 2961399"/>
              <a:gd name="connsiteX583" fmla="*/ 4397828 w 4954011"/>
              <a:gd name="connsiteY583" fmla="*/ 2192141 h 2961399"/>
              <a:gd name="connsiteX584" fmla="*/ 4484914 w 4954011"/>
              <a:gd name="connsiteY584" fmla="*/ 2163113 h 2961399"/>
              <a:gd name="connsiteX585" fmla="*/ 4557485 w 4954011"/>
              <a:gd name="connsiteY585" fmla="*/ 2119570 h 2961399"/>
              <a:gd name="connsiteX586" fmla="*/ 4615543 w 4954011"/>
              <a:gd name="connsiteY586" fmla="*/ 2105056 h 2961399"/>
              <a:gd name="connsiteX587" fmla="*/ 4688114 w 4954011"/>
              <a:gd name="connsiteY587" fmla="*/ 2076027 h 2961399"/>
              <a:gd name="connsiteX588" fmla="*/ 4760685 w 4954011"/>
              <a:gd name="connsiteY588" fmla="*/ 1988941 h 2961399"/>
              <a:gd name="connsiteX589" fmla="*/ 4789714 w 4954011"/>
              <a:gd name="connsiteY589" fmla="*/ 1887341 h 2961399"/>
              <a:gd name="connsiteX590" fmla="*/ 4804228 w 4954011"/>
              <a:gd name="connsiteY590" fmla="*/ 1742199 h 2961399"/>
              <a:gd name="connsiteX591" fmla="*/ 4818743 w 4954011"/>
              <a:gd name="connsiteY591" fmla="*/ 1669627 h 2961399"/>
              <a:gd name="connsiteX592" fmla="*/ 4804228 w 4954011"/>
              <a:gd name="connsiteY592" fmla="*/ 1161627 h 2961399"/>
              <a:gd name="connsiteX593" fmla="*/ 4717143 w 4954011"/>
              <a:gd name="connsiteY593" fmla="*/ 1074541 h 2961399"/>
              <a:gd name="connsiteX594" fmla="*/ 4586514 w 4954011"/>
              <a:gd name="connsiteY594" fmla="*/ 1045513 h 2961399"/>
              <a:gd name="connsiteX595" fmla="*/ 4252685 w 4954011"/>
              <a:gd name="connsiteY595" fmla="*/ 1060027 h 2961399"/>
              <a:gd name="connsiteX596" fmla="*/ 4209143 w 4954011"/>
              <a:gd name="connsiteY596" fmla="*/ 1074541 h 2961399"/>
              <a:gd name="connsiteX597" fmla="*/ 4165600 w 4954011"/>
              <a:gd name="connsiteY597" fmla="*/ 1103570 h 2961399"/>
              <a:gd name="connsiteX598" fmla="*/ 4078514 w 4954011"/>
              <a:gd name="connsiteY598" fmla="*/ 1176141 h 2961399"/>
              <a:gd name="connsiteX599" fmla="*/ 3947885 w 4954011"/>
              <a:gd name="connsiteY599" fmla="*/ 1350313 h 2961399"/>
              <a:gd name="connsiteX600" fmla="*/ 3860800 w 4954011"/>
              <a:gd name="connsiteY600" fmla="*/ 1451913 h 2961399"/>
              <a:gd name="connsiteX601" fmla="*/ 3817257 w 4954011"/>
              <a:gd name="connsiteY601" fmla="*/ 1524484 h 2961399"/>
              <a:gd name="connsiteX602" fmla="*/ 3730171 w 4954011"/>
              <a:gd name="connsiteY602" fmla="*/ 1640599 h 2961399"/>
              <a:gd name="connsiteX603" fmla="*/ 3730171 w 4954011"/>
              <a:gd name="connsiteY603" fmla="*/ 1785741 h 2961399"/>
              <a:gd name="connsiteX604" fmla="*/ 3773714 w 4954011"/>
              <a:gd name="connsiteY604" fmla="*/ 1814770 h 2961399"/>
              <a:gd name="connsiteX605" fmla="*/ 4267200 w 4954011"/>
              <a:gd name="connsiteY605" fmla="*/ 1785741 h 2961399"/>
              <a:gd name="connsiteX606" fmla="*/ 4397828 w 4954011"/>
              <a:gd name="connsiteY606" fmla="*/ 1698656 h 2961399"/>
              <a:gd name="connsiteX607" fmla="*/ 4455885 w 4954011"/>
              <a:gd name="connsiteY607" fmla="*/ 1611570 h 2961399"/>
              <a:gd name="connsiteX608" fmla="*/ 4542971 w 4954011"/>
              <a:gd name="connsiteY608" fmla="*/ 1509970 h 2961399"/>
              <a:gd name="connsiteX609" fmla="*/ 4630057 w 4954011"/>
              <a:gd name="connsiteY609" fmla="*/ 1321284 h 2961399"/>
              <a:gd name="connsiteX610" fmla="*/ 4644571 w 4954011"/>
              <a:gd name="connsiteY610" fmla="*/ 1277741 h 2961399"/>
              <a:gd name="connsiteX611" fmla="*/ 4673600 w 4954011"/>
              <a:gd name="connsiteY611" fmla="*/ 1030999 h 2961399"/>
              <a:gd name="connsiteX612" fmla="*/ 4659085 w 4954011"/>
              <a:gd name="connsiteY612" fmla="*/ 871341 h 2961399"/>
              <a:gd name="connsiteX613" fmla="*/ 4630057 w 4954011"/>
              <a:gd name="connsiteY613" fmla="*/ 827799 h 2961399"/>
              <a:gd name="connsiteX614" fmla="*/ 4542971 w 4954011"/>
              <a:gd name="connsiteY614" fmla="*/ 726199 h 2961399"/>
              <a:gd name="connsiteX615" fmla="*/ 4484914 w 4954011"/>
              <a:gd name="connsiteY615" fmla="*/ 697170 h 2961399"/>
              <a:gd name="connsiteX616" fmla="*/ 4441371 w 4954011"/>
              <a:gd name="connsiteY616" fmla="*/ 653627 h 2961399"/>
              <a:gd name="connsiteX617" fmla="*/ 4368800 w 4954011"/>
              <a:gd name="connsiteY617" fmla="*/ 624599 h 2961399"/>
              <a:gd name="connsiteX618" fmla="*/ 4122057 w 4954011"/>
              <a:gd name="connsiteY618" fmla="*/ 566541 h 2961399"/>
              <a:gd name="connsiteX619" fmla="*/ 3483428 w 4954011"/>
              <a:gd name="connsiteY619" fmla="*/ 581056 h 2961399"/>
              <a:gd name="connsiteX620" fmla="*/ 3396343 w 4954011"/>
              <a:gd name="connsiteY620" fmla="*/ 610084 h 2961399"/>
              <a:gd name="connsiteX621" fmla="*/ 3323771 w 4954011"/>
              <a:gd name="connsiteY621" fmla="*/ 697170 h 2961399"/>
              <a:gd name="connsiteX622" fmla="*/ 3309257 w 4954011"/>
              <a:gd name="connsiteY622" fmla="*/ 740713 h 2961399"/>
              <a:gd name="connsiteX623" fmla="*/ 3323771 w 4954011"/>
              <a:gd name="connsiteY623" fmla="*/ 1118084 h 2961399"/>
              <a:gd name="connsiteX624" fmla="*/ 3352800 w 4954011"/>
              <a:gd name="connsiteY624" fmla="*/ 1205170 h 2961399"/>
              <a:gd name="connsiteX625" fmla="*/ 3367314 w 4954011"/>
              <a:gd name="connsiteY625" fmla="*/ 1248713 h 2961399"/>
              <a:gd name="connsiteX626" fmla="*/ 3410857 w 4954011"/>
              <a:gd name="connsiteY626" fmla="*/ 1277741 h 2961399"/>
              <a:gd name="connsiteX627" fmla="*/ 3556000 w 4954011"/>
              <a:gd name="connsiteY627" fmla="*/ 1306770 h 2961399"/>
              <a:gd name="connsiteX628" fmla="*/ 3744685 w 4954011"/>
              <a:gd name="connsiteY628" fmla="*/ 1335799 h 2961399"/>
              <a:gd name="connsiteX629" fmla="*/ 3860800 w 4954011"/>
              <a:gd name="connsiteY629" fmla="*/ 1321284 h 2961399"/>
              <a:gd name="connsiteX630" fmla="*/ 3918857 w 4954011"/>
              <a:gd name="connsiteY630" fmla="*/ 1219684 h 2961399"/>
              <a:gd name="connsiteX631" fmla="*/ 3947885 w 4954011"/>
              <a:gd name="connsiteY631" fmla="*/ 1176141 h 2961399"/>
              <a:gd name="connsiteX632" fmla="*/ 3962400 w 4954011"/>
              <a:gd name="connsiteY632" fmla="*/ 1118084 h 2961399"/>
              <a:gd name="connsiteX633" fmla="*/ 4034971 w 4954011"/>
              <a:gd name="connsiteY633" fmla="*/ 929399 h 2961399"/>
              <a:gd name="connsiteX634" fmla="*/ 4064000 w 4954011"/>
              <a:gd name="connsiteY634" fmla="*/ 813284 h 2961399"/>
              <a:gd name="connsiteX635" fmla="*/ 4078514 w 4954011"/>
              <a:gd name="connsiteY635" fmla="*/ 755227 h 2961399"/>
              <a:gd name="connsiteX636" fmla="*/ 4049485 w 4954011"/>
              <a:gd name="connsiteY636" fmla="*/ 537513 h 2961399"/>
              <a:gd name="connsiteX637" fmla="*/ 3962400 w 4954011"/>
              <a:gd name="connsiteY637" fmla="*/ 421399 h 2961399"/>
              <a:gd name="connsiteX638" fmla="*/ 3904343 w 4954011"/>
              <a:gd name="connsiteY638" fmla="*/ 334313 h 2961399"/>
              <a:gd name="connsiteX639" fmla="*/ 3875314 w 4954011"/>
              <a:gd name="connsiteY639" fmla="*/ 290770 h 2961399"/>
              <a:gd name="connsiteX640" fmla="*/ 3686628 w 4954011"/>
              <a:gd name="connsiteY640" fmla="*/ 160141 h 2961399"/>
              <a:gd name="connsiteX641" fmla="*/ 3585028 w 4954011"/>
              <a:gd name="connsiteY641" fmla="*/ 116599 h 2961399"/>
              <a:gd name="connsiteX642" fmla="*/ 3512457 w 4954011"/>
              <a:gd name="connsiteY642" fmla="*/ 73056 h 2961399"/>
              <a:gd name="connsiteX643" fmla="*/ 3425371 w 4954011"/>
              <a:gd name="connsiteY643" fmla="*/ 58541 h 2961399"/>
              <a:gd name="connsiteX644" fmla="*/ 3309257 w 4954011"/>
              <a:gd name="connsiteY644" fmla="*/ 484 h 2961399"/>
              <a:gd name="connsiteX645" fmla="*/ 3178628 w 4954011"/>
              <a:gd name="connsiteY645" fmla="*/ 14999 h 2961399"/>
              <a:gd name="connsiteX646" fmla="*/ 3106057 w 4954011"/>
              <a:gd name="connsiteY646" fmla="*/ 131113 h 2961399"/>
              <a:gd name="connsiteX647" fmla="*/ 3004457 w 4954011"/>
              <a:gd name="connsiteY647" fmla="*/ 261741 h 2961399"/>
              <a:gd name="connsiteX648" fmla="*/ 2975428 w 4954011"/>
              <a:gd name="connsiteY648" fmla="*/ 305284 h 2961399"/>
              <a:gd name="connsiteX649" fmla="*/ 2888343 w 4954011"/>
              <a:gd name="connsiteY649" fmla="*/ 464941 h 2961399"/>
              <a:gd name="connsiteX650" fmla="*/ 2917371 w 4954011"/>
              <a:gd name="connsiteY650" fmla="*/ 711684 h 2961399"/>
              <a:gd name="connsiteX651" fmla="*/ 2975428 w 4954011"/>
              <a:gd name="connsiteY651" fmla="*/ 784256 h 2961399"/>
              <a:gd name="connsiteX652" fmla="*/ 3018971 w 4954011"/>
              <a:gd name="connsiteY652" fmla="*/ 856827 h 2961399"/>
              <a:gd name="connsiteX653" fmla="*/ 3048000 w 4954011"/>
              <a:gd name="connsiteY653" fmla="*/ 900370 h 2961399"/>
              <a:gd name="connsiteX654" fmla="*/ 3135085 w 4954011"/>
              <a:gd name="connsiteY654" fmla="*/ 958427 h 2961399"/>
              <a:gd name="connsiteX655" fmla="*/ 3222171 w 4954011"/>
              <a:gd name="connsiteY655" fmla="*/ 1001970 h 2961399"/>
              <a:gd name="connsiteX656" fmla="*/ 3265714 w 4954011"/>
              <a:gd name="connsiteY656" fmla="*/ 987456 h 2961399"/>
              <a:gd name="connsiteX657" fmla="*/ 3280228 w 4954011"/>
              <a:gd name="connsiteY657" fmla="*/ 929399 h 2961399"/>
              <a:gd name="connsiteX658" fmla="*/ 3294743 w 4954011"/>
              <a:gd name="connsiteY658" fmla="*/ 885856 h 2961399"/>
              <a:gd name="connsiteX659" fmla="*/ 3294743 w 4954011"/>
              <a:gd name="connsiteY659" fmla="*/ 610084 h 2961399"/>
              <a:gd name="connsiteX660" fmla="*/ 3265714 w 4954011"/>
              <a:gd name="connsiteY660" fmla="*/ 493970 h 2961399"/>
              <a:gd name="connsiteX661" fmla="*/ 3207657 w 4954011"/>
              <a:gd name="connsiteY661" fmla="*/ 406884 h 2961399"/>
              <a:gd name="connsiteX662" fmla="*/ 3178628 w 4954011"/>
              <a:gd name="connsiteY662" fmla="*/ 363341 h 2961399"/>
              <a:gd name="connsiteX663" fmla="*/ 3135085 w 4954011"/>
              <a:gd name="connsiteY663" fmla="*/ 319799 h 2961399"/>
              <a:gd name="connsiteX664" fmla="*/ 3048000 w 4954011"/>
              <a:gd name="connsiteY664" fmla="*/ 218199 h 2961399"/>
              <a:gd name="connsiteX665" fmla="*/ 2931885 w 4954011"/>
              <a:gd name="connsiteY665" fmla="*/ 116599 h 2961399"/>
              <a:gd name="connsiteX666" fmla="*/ 2743200 w 4954011"/>
              <a:gd name="connsiteY666" fmla="*/ 29513 h 2961399"/>
              <a:gd name="connsiteX667" fmla="*/ 2699657 w 4954011"/>
              <a:gd name="connsiteY667" fmla="*/ 484 h 2961399"/>
              <a:gd name="connsiteX668" fmla="*/ 2438400 w 4954011"/>
              <a:gd name="connsiteY668" fmla="*/ 14999 h 2961399"/>
              <a:gd name="connsiteX669" fmla="*/ 2365828 w 4954011"/>
              <a:gd name="connsiteY669" fmla="*/ 29513 h 2961399"/>
              <a:gd name="connsiteX670" fmla="*/ 2148114 w 4954011"/>
              <a:gd name="connsiteY670" fmla="*/ 44027 h 2961399"/>
              <a:gd name="connsiteX671" fmla="*/ 2046514 w 4954011"/>
              <a:gd name="connsiteY671" fmla="*/ 87570 h 2961399"/>
              <a:gd name="connsiteX672" fmla="*/ 2017485 w 4954011"/>
              <a:gd name="connsiteY672" fmla="*/ 232713 h 2961399"/>
              <a:gd name="connsiteX673" fmla="*/ 2032000 w 4954011"/>
              <a:gd name="connsiteY673" fmla="*/ 624599 h 2961399"/>
              <a:gd name="connsiteX674" fmla="*/ 2046514 w 4954011"/>
              <a:gd name="connsiteY674" fmla="*/ 668141 h 2961399"/>
              <a:gd name="connsiteX675" fmla="*/ 2104571 w 4954011"/>
              <a:gd name="connsiteY675" fmla="*/ 813284 h 2961399"/>
              <a:gd name="connsiteX676" fmla="*/ 2133600 w 4954011"/>
              <a:gd name="connsiteY676" fmla="*/ 885856 h 2961399"/>
              <a:gd name="connsiteX677" fmla="*/ 2235200 w 4954011"/>
              <a:gd name="connsiteY677" fmla="*/ 1016484 h 2961399"/>
              <a:gd name="connsiteX678" fmla="*/ 2380343 w 4954011"/>
              <a:gd name="connsiteY678" fmla="*/ 1074541 h 2961399"/>
              <a:gd name="connsiteX679" fmla="*/ 2540000 w 4954011"/>
              <a:gd name="connsiteY679" fmla="*/ 1147113 h 2961399"/>
              <a:gd name="connsiteX680" fmla="*/ 2670628 w 4954011"/>
              <a:gd name="connsiteY680" fmla="*/ 1176141 h 2961399"/>
              <a:gd name="connsiteX681" fmla="*/ 2728685 w 4954011"/>
              <a:gd name="connsiteY681" fmla="*/ 1161627 h 2961399"/>
              <a:gd name="connsiteX682" fmla="*/ 2830285 w 4954011"/>
              <a:gd name="connsiteY682" fmla="*/ 1030999 h 2961399"/>
              <a:gd name="connsiteX683" fmla="*/ 2859314 w 4954011"/>
              <a:gd name="connsiteY683" fmla="*/ 987456 h 2961399"/>
              <a:gd name="connsiteX684" fmla="*/ 2873828 w 4954011"/>
              <a:gd name="connsiteY684" fmla="*/ 914884 h 2961399"/>
              <a:gd name="connsiteX685" fmla="*/ 2888343 w 4954011"/>
              <a:gd name="connsiteY685" fmla="*/ 682656 h 2961399"/>
              <a:gd name="connsiteX686" fmla="*/ 2757714 w 4954011"/>
              <a:gd name="connsiteY686" fmla="*/ 595570 h 2961399"/>
              <a:gd name="connsiteX687" fmla="*/ 2699657 w 4954011"/>
              <a:gd name="connsiteY687" fmla="*/ 552027 h 2961399"/>
              <a:gd name="connsiteX688" fmla="*/ 2656114 w 4954011"/>
              <a:gd name="connsiteY688" fmla="*/ 537513 h 2961399"/>
              <a:gd name="connsiteX689" fmla="*/ 2598057 w 4954011"/>
              <a:gd name="connsiteY689" fmla="*/ 508484 h 2961399"/>
              <a:gd name="connsiteX690" fmla="*/ 2496457 w 4954011"/>
              <a:gd name="connsiteY690" fmla="*/ 450427 h 2961399"/>
              <a:gd name="connsiteX691" fmla="*/ 2438400 w 4954011"/>
              <a:gd name="connsiteY691" fmla="*/ 435913 h 2961399"/>
              <a:gd name="connsiteX692" fmla="*/ 2351314 w 4954011"/>
              <a:gd name="connsiteY692" fmla="*/ 406884 h 2961399"/>
              <a:gd name="connsiteX693" fmla="*/ 2220685 w 4954011"/>
              <a:gd name="connsiteY693" fmla="*/ 305284 h 2961399"/>
              <a:gd name="connsiteX694" fmla="*/ 2162628 w 4954011"/>
              <a:gd name="connsiteY694" fmla="*/ 261741 h 2961399"/>
              <a:gd name="connsiteX695" fmla="*/ 2119085 w 4954011"/>
              <a:gd name="connsiteY695" fmla="*/ 247227 h 2961399"/>
              <a:gd name="connsiteX696" fmla="*/ 1988457 w 4954011"/>
              <a:gd name="connsiteY696" fmla="*/ 174656 h 2961399"/>
              <a:gd name="connsiteX697" fmla="*/ 1930400 w 4954011"/>
              <a:gd name="connsiteY697" fmla="*/ 145627 h 2961399"/>
              <a:gd name="connsiteX698" fmla="*/ 1857828 w 4954011"/>
              <a:gd name="connsiteY698" fmla="*/ 131113 h 2961399"/>
              <a:gd name="connsiteX699" fmla="*/ 1814285 w 4954011"/>
              <a:gd name="connsiteY699" fmla="*/ 116599 h 2961399"/>
              <a:gd name="connsiteX700" fmla="*/ 1741714 w 4954011"/>
              <a:gd name="connsiteY700" fmla="*/ 131113 h 2961399"/>
              <a:gd name="connsiteX701" fmla="*/ 1698171 w 4954011"/>
              <a:gd name="connsiteY701" fmla="*/ 160141 h 2961399"/>
              <a:gd name="connsiteX702" fmla="*/ 1640114 w 4954011"/>
              <a:gd name="connsiteY702" fmla="*/ 203684 h 2961399"/>
              <a:gd name="connsiteX703" fmla="*/ 1596571 w 4954011"/>
              <a:gd name="connsiteY703" fmla="*/ 232713 h 2961399"/>
              <a:gd name="connsiteX704" fmla="*/ 1553028 w 4954011"/>
              <a:gd name="connsiteY704" fmla="*/ 276256 h 2961399"/>
              <a:gd name="connsiteX705" fmla="*/ 1494971 w 4954011"/>
              <a:gd name="connsiteY705" fmla="*/ 406884 h 2961399"/>
              <a:gd name="connsiteX706" fmla="*/ 1480457 w 4954011"/>
              <a:gd name="connsiteY706" fmla="*/ 464941 h 2961399"/>
              <a:gd name="connsiteX707" fmla="*/ 1509485 w 4954011"/>
              <a:gd name="connsiteY707" fmla="*/ 856827 h 2961399"/>
              <a:gd name="connsiteX708" fmla="*/ 1538514 w 4954011"/>
              <a:gd name="connsiteY708" fmla="*/ 972941 h 2961399"/>
              <a:gd name="connsiteX709" fmla="*/ 1582057 w 4954011"/>
              <a:gd name="connsiteY709" fmla="*/ 1030999 h 2961399"/>
              <a:gd name="connsiteX710" fmla="*/ 1770743 w 4954011"/>
              <a:gd name="connsiteY710" fmla="*/ 1190656 h 2961399"/>
              <a:gd name="connsiteX711" fmla="*/ 1843314 w 4954011"/>
              <a:gd name="connsiteY711" fmla="*/ 1234199 h 2961399"/>
              <a:gd name="connsiteX712" fmla="*/ 1959428 w 4954011"/>
              <a:gd name="connsiteY712" fmla="*/ 1306770 h 2961399"/>
              <a:gd name="connsiteX713" fmla="*/ 1973943 w 4954011"/>
              <a:gd name="connsiteY713" fmla="*/ 914884 h 2961399"/>
              <a:gd name="connsiteX714" fmla="*/ 1959428 w 4954011"/>
              <a:gd name="connsiteY714" fmla="*/ 856827 h 2961399"/>
              <a:gd name="connsiteX715" fmla="*/ 1915885 w 4954011"/>
              <a:gd name="connsiteY715" fmla="*/ 755227 h 2961399"/>
              <a:gd name="connsiteX716" fmla="*/ 1886857 w 4954011"/>
              <a:gd name="connsiteY716" fmla="*/ 711684 h 2961399"/>
              <a:gd name="connsiteX717" fmla="*/ 1843314 w 4954011"/>
              <a:gd name="connsiteY717" fmla="*/ 639113 h 2961399"/>
              <a:gd name="connsiteX718" fmla="*/ 1698171 w 4954011"/>
              <a:gd name="connsiteY718" fmla="*/ 508484 h 2961399"/>
              <a:gd name="connsiteX719" fmla="*/ 1596571 w 4954011"/>
              <a:gd name="connsiteY719" fmla="*/ 450427 h 2961399"/>
              <a:gd name="connsiteX720" fmla="*/ 1451428 w 4954011"/>
              <a:gd name="connsiteY720" fmla="*/ 392370 h 2961399"/>
              <a:gd name="connsiteX721" fmla="*/ 1393371 w 4954011"/>
              <a:gd name="connsiteY721" fmla="*/ 377856 h 2961399"/>
              <a:gd name="connsiteX722" fmla="*/ 1349828 w 4954011"/>
              <a:gd name="connsiteY722" fmla="*/ 363341 h 2961399"/>
              <a:gd name="connsiteX723" fmla="*/ 1190171 w 4954011"/>
              <a:gd name="connsiteY723" fmla="*/ 348827 h 2961399"/>
              <a:gd name="connsiteX724" fmla="*/ 1045028 w 4954011"/>
              <a:gd name="connsiteY724" fmla="*/ 319799 h 2961399"/>
              <a:gd name="connsiteX725" fmla="*/ 972457 w 4954011"/>
              <a:gd name="connsiteY725" fmla="*/ 305284 h 2961399"/>
              <a:gd name="connsiteX726" fmla="*/ 711200 w 4954011"/>
              <a:gd name="connsiteY726" fmla="*/ 334313 h 2961399"/>
              <a:gd name="connsiteX727" fmla="*/ 667657 w 4954011"/>
              <a:gd name="connsiteY727" fmla="*/ 363341 h 2961399"/>
              <a:gd name="connsiteX728" fmla="*/ 624114 w 4954011"/>
              <a:gd name="connsiteY728" fmla="*/ 421399 h 2961399"/>
              <a:gd name="connsiteX729" fmla="*/ 580571 w 4954011"/>
              <a:gd name="connsiteY729" fmla="*/ 552027 h 2961399"/>
              <a:gd name="connsiteX730" fmla="*/ 566057 w 4954011"/>
              <a:gd name="connsiteY730" fmla="*/ 624599 h 2961399"/>
              <a:gd name="connsiteX731" fmla="*/ 551543 w 4954011"/>
              <a:gd name="connsiteY731" fmla="*/ 668141 h 2961399"/>
              <a:gd name="connsiteX732" fmla="*/ 566057 w 4954011"/>
              <a:gd name="connsiteY732" fmla="*/ 914884 h 2961399"/>
              <a:gd name="connsiteX733" fmla="*/ 580571 w 4954011"/>
              <a:gd name="connsiteY733" fmla="*/ 958427 h 2961399"/>
              <a:gd name="connsiteX734" fmla="*/ 609600 w 4954011"/>
              <a:gd name="connsiteY734" fmla="*/ 1118084 h 2961399"/>
              <a:gd name="connsiteX735" fmla="*/ 711200 w 4954011"/>
              <a:gd name="connsiteY735" fmla="*/ 1248713 h 2961399"/>
              <a:gd name="connsiteX736" fmla="*/ 740228 w 4954011"/>
              <a:gd name="connsiteY736" fmla="*/ 1306770 h 2961399"/>
              <a:gd name="connsiteX737" fmla="*/ 783771 w 4954011"/>
              <a:gd name="connsiteY737" fmla="*/ 1350313 h 2961399"/>
              <a:gd name="connsiteX738" fmla="*/ 899885 w 4954011"/>
              <a:gd name="connsiteY738" fmla="*/ 1422884 h 2961399"/>
              <a:gd name="connsiteX739" fmla="*/ 986971 w 4954011"/>
              <a:gd name="connsiteY739" fmla="*/ 1495456 h 2961399"/>
              <a:gd name="connsiteX740" fmla="*/ 1030514 w 4954011"/>
              <a:gd name="connsiteY740" fmla="*/ 1509970 h 2961399"/>
              <a:gd name="connsiteX741" fmla="*/ 1059543 w 4954011"/>
              <a:gd name="connsiteY741" fmla="*/ 1553513 h 2961399"/>
              <a:gd name="connsiteX742" fmla="*/ 1349828 w 4954011"/>
              <a:gd name="connsiteY742" fmla="*/ 1509970 h 2961399"/>
              <a:gd name="connsiteX743" fmla="*/ 1378857 w 4954011"/>
              <a:gd name="connsiteY743" fmla="*/ 1466427 h 2961399"/>
              <a:gd name="connsiteX744" fmla="*/ 1407885 w 4954011"/>
              <a:gd name="connsiteY744" fmla="*/ 1248713 h 2961399"/>
              <a:gd name="connsiteX745" fmla="*/ 1378857 w 4954011"/>
              <a:gd name="connsiteY745" fmla="*/ 1103570 h 2961399"/>
              <a:gd name="connsiteX746" fmla="*/ 1364343 w 4954011"/>
              <a:gd name="connsiteY746" fmla="*/ 1045513 h 2961399"/>
              <a:gd name="connsiteX747" fmla="*/ 1219200 w 4954011"/>
              <a:gd name="connsiteY747" fmla="*/ 914884 h 2961399"/>
              <a:gd name="connsiteX748" fmla="*/ 1175657 w 4954011"/>
              <a:gd name="connsiteY748" fmla="*/ 885856 h 2961399"/>
              <a:gd name="connsiteX749" fmla="*/ 1074057 w 4954011"/>
              <a:gd name="connsiteY749" fmla="*/ 798770 h 2961399"/>
              <a:gd name="connsiteX750" fmla="*/ 1016000 w 4954011"/>
              <a:gd name="connsiteY750" fmla="*/ 784256 h 2961399"/>
              <a:gd name="connsiteX751" fmla="*/ 740228 w 4954011"/>
              <a:gd name="connsiteY751" fmla="*/ 842313 h 2961399"/>
              <a:gd name="connsiteX752" fmla="*/ 551543 w 4954011"/>
              <a:gd name="connsiteY752" fmla="*/ 929399 h 2961399"/>
              <a:gd name="connsiteX753" fmla="*/ 420914 w 4954011"/>
              <a:gd name="connsiteY753" fmla="*/ 972941 h 2961399"/>
              <a:gd name="connsiteX754" fmla="*/ 333828 w 4954011"/>
              <a:gd name="connsiteY754" fmla="*/ 1030999 h 2961399"/>
              <a:gd name="connsiteX755" fmla="*/ 101600 w 4954011"/>
              <a:gd name="connsiteY755" fmla="*/ 1118084 h 2961399"/>
              <a:gd name="connsiteX756" fmla="*/ 58057 w 4954011"/>
              <a:gd name="connsiteY756" fmla="*/ 1161627 h 2961399"/>
              <a:gd name="connsiteX757" fmla="*/ 43543 w 4954011"/>
              <a:gd name="connsiteY757" fmla="*/ 1205170 h 2961399"/>
              <a:gd name="connsiteX758" fmla="*/ 29028 w 4954011"/>
              <a:gd name="connsiteY758" fmla="*/ 1277741 h 2961399"/>
              <a:gd name="connsiteX759" fmla="*/ 14514 w 4954011"/>
              <a:gd name="connsiteY759" fmla="*/ 1335799 h 2961399"/>
              <a:gd name="connsiteX760" fmla="*/ 29028 w 4954011"/>
              <a:gd name="connsiteY760" fmla="*/ 1582541 h 2961399"/>
              <a:gd name="connsiteX761" fmla="*/ 58057 w 4954011"/>
              <a:gd name="connsiteY761" fmla="*/ 1626084 h 2961399"/>
              <a:gd name="connsiteX762" fmla="*/ 101600 w 4954011"/>
              <a:gd name="connsiteY762" fmla="*/ 1684141 h 2961399"/>
              <a:gd name="connsiteX763" fmla="*/ 188685 w 4954011"/>
              <a:gd name="connsiteY763" fmla="*/ 1727684 h 2961399"/>
              <a:gd name="connsiteX764" fmla="*/ 435428 w 4954011"/>
              <a:gd name="connsiteY764" fmla="*/ 1698656 h 2961399"/>
              <a:gd name="connsiteX765" fmla="*/ 566057 w 4954011"/>
              <a:gd name="connsiteY765" fmla="*/ 1655113 h 2961399"/>
              <a:gd name="connsiteX766" fmla="*/ 624114 w 4954011"/>
              <a:gd name="connsiteY766" fmla="*/ 1611570 h 2961399"/>
              <a:gd name="connsiteX767" fmla="*/ 711200 w 4954011"/>
              <a:gd name="connsiteY767" fmla="*/ 1582541 h 2961399"/>
              <a:gd name="connsiteX768" fmla="*/ 841828 w 4954011"/>
              <a:gd name="connsiteY768" fmla="*/ 1509970 h 2961399"/>
              <a:gd name="connsiteX769" fmla="*/ 885371 w 4954011"/>
              <a:gd name="connsiteY769" fmla="*/ 1480941 h 2961399"/>
              <a:gd name="connsiteX770" fmla="*/ 957943 w 4954011"/>
              <a:gd name="connsiteY770" fmla="*/ 1379341 h 2961399"/>
              <a:gd name="connsiteX771" fmla="*/ 972457 w 4954011"/>
              <a:gd name="connsiteY771" fmla="*/ 1335799 h 2961399"/>
              <a:gd name="connsiteX772" fmla="*/ 957943 w 4954011"/>
              <a:gd name="connsiteY772" fmla="*/ 1234199 h 2961399"/>
              <a:gd name="connsiteX773" fmla="*/ 870857 w 4954011"/>
              <a:gd name="connsiteY773" fmla="*/ 1161627 h 2961399"/>
              <a:gd name="connsiteX774" fmla="*/ 812800 w 4954011"/>
              <a:gd name="connsiteY774" fmla="*/ 1132599 h 2961399"/>
              <a:gd name="connsiteX775" fmla="*/ 740228 w 4954011"/>
              <a:gd name="connsiteY775" fmla="*/ 1103570 h 2961399"/>
              <a:gd name="connsiteX776" fmla="*/ 566057 w 4954011"/>
              <a:gd name="connsiteY776" fmla="*/ 1132599 h 2961399"/>
              <a:gd name="connsiteX777" fmla="*/ 464457 w 4954011"/>
              <a:gd name="connsiteY777" fmla="*/ 1190656 h 2961399"/>
              <a:gd name="connsiteX778" fmla="*/ 435428 w 4954011"/>
              <a:gd name="connsiteY778" fmla="*/ 1248713 h 2961399"/>
              <a:gd name="connsiteX779" fmla="*/ 391885 w 4954011"/>
              <a:gd name="connsiteY779" fmla="*/ 1451913 h 2961399"/>
              <a:gd name="connsiteX780" fmla="*/ 348343 w 4954011"/>
              <a:gd name="connsiteY780" fmla="*/ 1640599 h 2961399"/>
              <a:gd name="connsiteX781" fmla="*/ 377371 w 4954011"/>
              <a:gd name="connsiteY781" fmla="*/ 1974427 h 2961399"/>
              <a:gd name="connsiteX782" fmla="*/ 435428 w 4954011"/>
              <a:gd name="connsiteY782" fmla="*/ 2017970 h 2961399"/>
              <a:gd name="connsiteX783" fmla="*/ 493485 w 4954011"/>
              <a:gd name="connsiteY783" fmla="*/ 2032484 h 2961399"/>
              <a:gd name="connsiteX784" fmla="*/ 682171 w 4954011"/>
              <a:gd name="connsiteY784" fmla="*/ 2061513 h 2961399"/>
              <a:gd name="connsiteX785" fmla="*/ 1233714 w 4954011"/>
              <a:gd name="connsiteY785" fmla="*/ 2046999 h 2961399"/>
              <a:gd name="connsiteX786" fmla="*/ 1306285 w 4954011"/>
              <a:gd name="connsiteY786" fmla="*/ 2017970 h 2961399"/>
              <a:gd name="connsiteX787" fmla="*/ 1349828 w 4954011"/>
              <a:gd name="connsiteY787" fmla="*/ 2003456 h 2961399"/>
              <a:gd name="connsiteX788" fmla="*/ 1436914 w 4954011"/>
              <a:gd name="connsiteY788" fmla="*/ 1959913 h 2961399"/>
              <a:gd name="connsiteX789" fmla="*/ 1494971 w 4954011"/>
              <a:gd name="connsiteY789" fmla="*/ 1945399 h 2961399"/>
              <a:gd name="connsiteX790" fmla="*/ 1553028 w 4954011"/>
              <a:gd name="connsiteY790" fmla="*/ 1843799 h 2961399"/>
              <a:gd name="connsiteX791" fmla="*/ 1567543 w 4954011"/>
              <a:gd name="connsiteY791" fmla="*/ 1800256 h 2961399"/>
              <a:gd name="connsiteX792" fmla="*/ 1553028 w 4954011"/>
              <a:gd name="connsiteY792" fmla="*/ 1727684 h 2961399"/>
              <a:gd name="connsiteX793" fmla="*/ 1509485 w 4954011"/>
              <a:gd name="connsiteY793" fmla="*/ 1713170 h 2961399"/>
              <a:gd name="connsiteX794" fmla="*/ 1451428 w 4954011"/>
              <a:gd name="connsiteY794" fmla="*/ 1698656 h 2961399"/>
              <a:gd name="connsiteX795" fmla="*/ 1335314 w 4954011"/>
              <a:gd name="connsiteY795" fmla="*/ 1713170 h 2961399"/>
              <a:gd name="connsiteX796" fmla="*/ 1248228 w 4954011"/>
              <a:gd name="connsiteY796" fmla="*/ 1843799 h 2961399"/>
              <a:gd name="connsiteX797" fmla="*/ 1219200 w 4954011"/>
              <a:gd name="connsiteY797" fmla="*/ 1901856 h 2961399"/>
              <a:gd name="connsiteX798" fmla="*/ 1175657 w 4954011"/>
              <a:gd name="connsiteY798" fmla="*/ 2003456 h 2961399"/>
              <a:gd name="connsiteX799" fmla="*/ 1219200 w 4954011"/>
              <a:gd name="connsiteY799" fmla="*/ 2250199 h 2961399"/>
              <a:gd name="connsiteX800" fmla="*/ 1277257 w 4954011"/>
              <a:gd name="connsiteY800" fmla="*/ 2337284 h 2961399"/>
              <a:gd name="connsiteX801" fmla="*/ 1320800 w 4954011"/>
              <a:gd name="connsiteY801" fmla="*/ 2366313 h 2961399"/>
              <a:gd name="connsiteX802" fmla="*/ 1509485 w 4954011"/>
              <a:gd name="connsiteY802" fmla="*/ 2395341 h 2961399"/>
              <a:gd name="connsiteX803" fmla="*/ 1596571 w 4954011"/>
              <a:gd name="connsiteY803" fmla="*/ 2409856 h 2961399"/>
              <a:gd name="connsiteX804" fmla="*/ 1799771 w 4954011"/>
              <a:gd name="connsiteY804" fmla="*/ 2438884 h 2961399"/>
              <a:gd name="connsiteX805" fmla="*/ 1872343 w 4954011"/>
              <a:gd name="connsiteY805" fmla="*/ 2453399 h 2961399"/>
              <a:gd name="connsiteX806" fmla="*/ 2017485 w 4954011"/>
              <a:gd name="connsiteY806" fmla="*/ 2467913 h 2961399"/>
              <a:gd name="connsiteX807" fmla="*/ 2264228 w 4954011"/>
              <a:gd name="connsiteY807" fmla="*/ 2438884 h 2961399"/>
              <a:gd name="connsiteX808" fmla="*/ 2351314 w 4954011"/>
              <a:gd name="connsiteY808" fmla="*/ 2424370 h 2961399"/>
              <a:gd name="connsiteX809" fmla="*/ 2510971 w 4954011"/>
              <a:gd name="connsiteY809" fmla="*/ 2380827 h 2961399"/>
              <a:gd name="connsiteX810" fmla="*/ 2554514 w 4954011"/>
              <a:gd name="connsiteY810" fmla="*/ 2322770 h 2961399"/>
              <a:gd name="connsiteX811" fmla="*/ 2569028 w 4954011"/>
              <a:gd name="connsiteY811" fmla="*/ 2264713 h 2961399"/>
              <a:gd name="connsiteX812" fmla="*/ 2598057 w 4954011"/>
              <a:gd name="connsiteY812" fmla="*/ 2206656 h 2961399"/>
              <a:gd name="connsiteX813" fmla="*/ 2627085 w 4954011"/>
              <a:gd name="connsiteY813" fmla="*/ 2119570 h 2961399"/>
              <a:gd name="connsiteX814" fmla="*/ 2583543 w 4954011"/>
              <a:gd name="connsiteY814" fmla="*/ 2221170 h 2961399"/>
              <a:gd name="connsiteX815" fmla="*/ 2510971 w 4954011"/>
              <a:gd name="connsiteY815" fmla="*/ 2308256 h 2961399"/>
              <a:gd name="connsiteX816" fmla="*/ 2438400 w 4954011"/>
              <a:gd name="connsiteY816" fmla="*/ 2438884 h 2961399"/>
              <a:gd name="connsiteX817" fmla="*/ 2409371 w 4954011"/>
              <a:gd name="connsiteY817" fmla="*/ 2554999 h 2961399"/>
              <a:gd name="connsiteX818" fmla="*/ 2423885 w 4954011"/>
              <a:gd name="connsiteY818" fmla="*/ 2816256 h 2961399"/>
              <a:gd name="connsiteX819" fmla="*/ 2496457 w 4954011"/>
              <a:gd name="connsiteY819" fmla="*/ 2946884 h 2961399"/>
              <a:gd name="connsiteX820" fmla="*/ 2540000 w 4954011"/>
              <a:gd name="connsiteY820" fmla="*/ 2961399 h 2961399"/>
              <a:gd name="connsiteX821" fmla="*/ 2583543 w 4954011"/>
              <a:gd name="connsiteY821" fmla="*/ 2946884 h 2961399"/>
              <a:gd name="connsiteX822" fmla="*/ 2641600 w 4954011"/>
              <a:gd name="connsiteY822" fmla="*/ 2932370 h 2961399"/>
              <a:gd name="connsiteX823" fmla="*/ 2815771 w 4954011"/>
              <a:gd name="connsiteY823" fmla="*/ 2874313 h 2961399"/>
              <a:gd name="connsiteX824" fmla="*/ 2888343 w 4954011"/>
              <a:gd name="connsiteY824" fmla="*/ 2845284 h 2961399"/>
              <a:gd name="connsiteX825" fmla="*/ 2946400 w 4954011"/>
              <a:gd name="connsiteY825" fmla="*/ 2830770 h 2961399"/>
              <a:gd name="connsiteX826" fmla="*/ 3018971 w 4954011"/>
              <a:gd name="connsiteY826" fmla="*/ 2787227 h 2961399"/>
              <a:gd name="connsiteX827" fmla="*/ 3149600 w 4954011"/>
              <a:gd name="connsiteY827" fmla="*/ 2714656 h 2961399"/>
              <a:gd name="connsiteX828" fmla="*/ 3193143 w 4954011"/>
              <a:gd name="connsiteY828" fmla="*/ 2685627 h 2961399"/>
              <a:gd name="connsiteX829" fmla="*/ 3236685 w 4954011"/>
              <a:gd name="connsiteY829" fmla="*/ 2642084 h 2961399"/>
              <a:gd name="connsiteX830" fmla="*/ 3222171 w 4954011"/>
              <a:gd name="connsiteY830" fmla="*/ 2496941 h 2961399"/>
              <a:gd name="connsiteX831" fmla="*/ 3178628 w 4954011"/>
              <a:gd name="connsiteY831" fmla="*/ 2467913 h 2961399"/>
              <a:gd name="connsiteX832" fmla="*/ 3149600 w 4954011"/>
              <a:gd name="connsiteY832" fmla="*/ 2424370 h 2961399"/>
              <a:gd name="connsiteX833" fmla="*/ 3018971 w 4954011"/>
              <a:gd name="connsiteY833" fmla="*/ 2366313 h 2961399"/>
              <a:gd name="connsiteX834" fmla="*/ 2888343 w 4954011"/>
              <a:gd name="connsiteY834" fmla="*/ 2308256 h 2961399"/>
              <a:gd name="connsiteX835" fmla="*/ 2598057 w 4954011"/>
              <a:gd name="connsiteY835" fmla="*/ 2337284 h 2961399"/>
              <a:gd name="connsiteX836" fmla="*/ 2525485 w 4954011"/>
              <a:gd name="connsiteY836" fmla="*/ 2366313 h 2961399"/>
              <a:gd name="connsiteX837" fmla="*/ 2351314 w 4954011"/>
              <a:gd name="connsiteY837" fmla="*/ 2467913 h 2961399"/>
              <a:gd name="connsiteX838" fmla="*/ 2191657 w 4954011"/>
              <a:gd name="connsiteY838" fmla="*/ 2584027 h 2961399"/>
              <a:gd name="connsiteX839" fmla="*/ 2162628 w 4954011"/>
              <a:gd name="connsiteY839" fmla="*/ 2642084 h 2961399"/>
              <a:gd name="connsiteX840" fmla="*/ 2119085 w 4954011"/>
              <a:gd name="connsiteY840" fmla="*/ 2685627 h 2961399"/>
              <a:gd name="connsiteX841" fmla="*/ 2090057 w 4954011"/>
              <a:gd name="connsiteY841" fmla="*/ 2787227 h 2961399"/>
              <a:gd name="connsiteX842" fmla="*/ 2656114 w 4954011"/>
              <a:gd name="connsiteY842" fmla="*/ 2859799 h 2961399"/>
              <a:gd name="connsiteX843" fmla="*/ 2743200 w 4954011"/>
              <a:gd name="connsiteY843" fmla="*/ 2816256 h 2961399"/>
              <a:gd name="connsiteX844" fmla="*/ 2888343 w 4954011"/>
              <a:gd name="connsiteY844" fmla="*/ 2758199 h 2961399"/>
              <a:gd name="connsiteX845" fmla="*/ 3033485 w 4954011"/>
              <a:gd name="connsiteY845" fmla="*/ 2656599 h 2961399"/>
              <a:gd name="connsiteX846" fmla="*/ 3091543 w 4954011"/>
              <a:gd name="connsiteY846" fmla="*/ 2642084 h 2961399"/>
              <a:gd name="connsiteX847" fmla="*/ 3178628 w 4954011"/>
              <a:gd name="connsiteY847" fmla="*/ 2598541 h 2961399"/>
              <a:gd name="connsiteX848" fmla="*/ 3222171 w 4954011"/>
              <a:gd name="connsiteY848" fmla="*/ 2569513 h 2961399"/>
              <a:gd name="connsiteX849" fmla="*/ 3280228 w 4954011"/>
              <a:gd name="connsiteY849" fmla="*/ 2554999 h 2961399"/>
              <a:gd name="connsiteX850" fmla="*/ 3338285 w 4954011"/>
              <a:gd name="connsiteY850" fmla="*/ 2511456 h 2961399"/>
              <a:gd name="connsiteX851" fmla="*/ 3439885 w 4954011"/>
              <a:gd name="connsiteY851" fmla="*/ 2380827 h 2961399"/>
              <a:gd name="connsiteX852" fmla="*/ 3468914 w 4954011"/>
              <a:gd name="connsiteY852" fmla="*/ 2293741 h 2961399"/>
              <a:gd name="connsiteX853" fmla="*/ 3483428 w 4954011"/>
              <a:gd name="connsiteY853" fmla="*/ 2206656 h 2961399"/>
              <a:gd name="connsiteX854" fmla="*/ 3497943 w 4954011"/>
              <a:gd name="connsiteY854" fmla="*/ 2148599 h 2961399"/>
              <a:gd name="connsiteX855" fmla="*/ 3526971 w 4954011"/>
              <a:gd name="connsiteY855" fmla="*/ 2003456 h 2961399"/>
              <a:gd name="connsiteX856" fmla="*/ 3367314 w 4954011"/>
              <a:gd name="connsiteY856" fmla="*/ 1771227 h 2961399"/>
              <a:gd name="connsiteX857" fmla="*/ 3323771 w 4954011"/>
              <a:gd name="connsiteY857" fmla="*/ 1785741 h 2961399"/>
              <a:gd name="connsiteX858" fmla="*/ 3207657 w 4954011"/>
              <a:gd name="connsiteY858" fmla="*/ 1887341 h 2961399"/>
              <a:gd name="connsiteX859" fmla="*/ 3106057 w 4954011"/>
              <a:gd name="connsiteY859" fmla="*/ 2017970 h 2961399"/>
              <a:gd name="connsiteX860" fmla="*/ 3062514 w 4954011"/>
              <a:gd name="connsiteY860" fmla="*/ 2134084 h 2961399"/>
              <a:gd name="connsiteX861" fmla="*/ 3033485 w 4954011"/>
              <a:gd name="connsiteY861" fmla="*/ 2250199 h 2961399"/>
              <a:gd name="connsiteX862" fmla="*/ 3048000 w 4954011"/>
              <a:gd name="connsiteY862" fmla="*/ 2366313 h 2961399"/>
              <a:gd name="connsiteX863" fmla="*/ 3120571 w 4954011"/>
              <a:gd name="connsiteY863" fmla="*/ 2395341 h 2961399"/>
              <a:gd name="connsiteX864" fmla="*/ 3381828 w 4954011"/>
              <a:gd name="connsiteY864" fmla="*/ 2438884 h 2961399"/>
              <a:gd name="connsiteX865" fmla="*/ 3643085 w 4954011"/>
              <a:gd name="connsiteY865" fmla="*/ 2496941 h 2961399"/>
              <a:gd name="connsiteX866" fmla="*/ 3846285 w 4954011"/>
              <a:gd name="connsiteY866" fmla="*/ 2525970 h 2961399"/>
              <a:gd name="connsiteX867" fmla="*/ 4093028 w 4954011"/>
              <a:gd name="connsiteY867" fmla="*/ 2496941 h 2961399"/>
              <a:gd name="connsiteX868" fmla="*/ 4136571 w 4954011"/>
              <a:gd name="connsiteY868" fmla="*/ 2467913 h 2961399"/>
              <a:gd name="connsiteX869" fmla="*/ 4209143 w 4954011"/>
              <a:gd name="connsiteY869" fmla="*/ 2351799 h 2961399"/>
              <a:gd name="connsiteX870" fmla="*/ 4252685 w 4954011"/>
              <a:gd name="connsiteY870" fmla="*/ 2221170 h 2961399"/>
              <a:gd name="connsiteX871" fmla="*/ 4281714 w 4954011"/>
              <a:gd name="connsiteY871" fmla="*/ 2119570 h 2961399"/>
              <a:gd name="connsiteX872" fmla="*/ 4310743 w 4954011"/>
              <a:gd name="connsiteY872" fmla="*/ 1974427 h 2961399"/>
              <a:gd name="connsiteX873" fmla="*/ 4325257 w 4954011"/>
              <a:gd name="connsiteY873" fmla="*/ 1901856 h 2961399"/>
              <a:gd name="connsiteX874" fmla="*/ 4310743 w 4954011"/>
              <a:gd name="connsiteY874" fmla="*/ 1582541 h 2961399"/>
              <a:gd name="connsiteX875" fmla="*/ 4238171 w 4954011"/>
              <a:gd name="connsiteY875" fmla="*/ 1480941 h 2961399"/>
              <a:gd name="connsiteX876" fmla="*/ 4209143 w 4954011"/>
              <a:gd name="connsiteY876" fmla="*/ 1437399 h 2961399"/>
              <a:gd name="connsiteX877" fmla="*/ 4034971 w 4954011"/>
              <a:gd name="connsiteY877" fmla="*/ 1335799 h 2961399"/>
              <a:gd name="connsiteX878" fmla="*/ 3976914 w 4954011"/>
              <a:gd name="connsiteY878" fmla="*/ 1306770 h 2961399"/>
              <a:gd name="connsiteX879" fmla="*/ 3846285 w 4954011"/>
              <a:gd name="connsiteY879" fmla="*/ 1277741 h 2961399"/>
              <a:gd name="connsiteX880" fmla="*/ 3802743 w 4954011"/>
              <a:gd name="connsiteY880" fmla="*/ 1292256 h 2961399"/>
              <a:gd name="connsiteX881" fmla="*/ 3701143 w 4954011"/>
              <a:gd name="connsiteY881" fmla="*/ 1393856 h 2961399"/>
              <a:gd name="connsiteX882" fmla="*/ 3672114 w 4954011"/>
              <a:gd name="connsiteY882" fmla="*/ 1451913 h 2961399"/>
              <a:gd name="connsiteX883" fmla="*/ 3657600 w 4954011"/>
              <a:gd name="connsiteY883" fmla="*/ 1524484 h 2961399"/>
              <a:gd name="connsiteX884" fmla="*/ 3599543 w 4954011"/>
              <a:gd name="connsiteY884" fmla="*/ 1655113 h 2961399"/>
              <a:gd name="connsiteX885" fmla="*/ 3614057 w 4954011"/>
              <a:gd name="connsiteY885" fmla="*/ 1785741 h 2961399"/>
              <a:gd name="connsiteX886" fmla="*/ 3715657 w 4954011"/>
              <a:gd name="connsiteY886" fmla="*/ 1727684 h 2961399"/>
              <a:gd name="connsiteX887" fmla="*/ 3802743 w 4954011"/>
              <a:gd name="connsiteY887" fmla="*/ 1669627 h 2961399"/>
              <a:gd name="connsiteX888" fmla="*/ 3875314 w 4954011"/>
              <a:gd name="connsiteY888" fmla="*/ 1611570 h 2961399"/>
              <a:gd name="connsiteX889" fmla="*/ 4122057 w 4954011"/>
              <a:gd name="connsiteY889" fmla="*/ 1538999 h 2961399"/>
              <a:gd name="connsiteX890" fmla="*/ 4209143 w 4954011"/>
              <a:gd name="connsiteY890" fmla="*/ 1509970 h 2961399"/>
              <a:gd name="connsiteX891" fmla="*/ 4325257 w 4954011"/>
              <a:gd name="connsiteY891" fmla="*/ 1480941 h 2961399"/>
              <a:gd name="connsiteX892" fmla="*/ 4397828 w 4954011"/>
              <a:gd name="connsiteY892" fmla="*/ 1437399 h 2961399"/>
              <a:gd name="connsiteX893" fmla="*/ 4513943 w 4954011"/>
              <a:gd name="connsiteY893" fmla="*/ 1379341 h 2961399"/>
              <a:gd name="connsiteX894" fmla="*/ 4644571 w 4954011"/>
              <a:gd name="connsiteY894" fmla="*/ 1306770 h 2961399"/>
              <a:gd name="connsiteX895" fmla="*/ 4688114 w 4954011"/>
              <a:gd name="connsiteY895" fmla="*/ 1263227 h 2961399"/>
              <a:gd name="connsiteX896" fmla="*/ 4731657 w 4954011"/>
              <a:gd name="connsiteY896" fmla="*/ 1234199 h 2961399"/>
              <a:gd name="connsiteX897" fmla="*/ 4760685 w 4954011"/>
              <a:gd name="connsiteY897" fmla="*/ 1176141 h 2961399"/>
              <a:gd name="connsiteX898" fmla="*/ 4789714 w 4954011"/>
              <a:gd name="connsiteY898" fmla="*/ 1089056 h 2961399"/>
              <a:gd name="connsiteX899" fmla="*/ 4804228 w 4954011"/>
              <a:gd name="connsiteY899" fmla="*/ 1045513 h 2961399"/>
              <a:gd name="connsiteX900" fmla="*/ 4789714 w 4954011"/>
              <a:gd name="connsiteY900" fmla="*/ 943913 h 2961399"/>
              <a:gd name="connsiteX901" fmla="*/ 4717143 w 4954011"/>
              <a:gd name="connsiteY901" fmla="*/ 842313 h 2961399"/>
              <a:gd name="connsiteX902" fmla="*/ 4688114 w 4954011"/>
              <a:gd name="connsiteY902" fmla="*/ 798770 h 2961399"/>
              <a:gd name="connsiteX903" fmla="*/ 4542971 w 4954011"/>
              <a:gd name="connsiteY903" fmla="*/ 697170 h 2961399"/>
              <a:gd name="connsiteX904" fmla="*/ 4499428 w 4954011"/>
              <a:gd name="connsiteY904" fmla="*/ 668141 h 2961399"/>
              <a:gd name="connsiteX905" fmla="*/ 4455885 w 4954011"/>
              <a:gd name="connsiteY905" fmla="*/ 653627 h 2961399"/>
              <a:gd name="connsiteX906" fmla="*/ 4383314 w 4954011"/>
              <a:gd name="connsiteY906" fmla="*/ 624599 h 2961399"/>
              <a:gd name="connsiteX907" fmla="*/ 4252685 w 4954011"/>
              <a:gd name="connsiteY907" fmla="*/ 566541 h 2961399"/>
              <a:gd name="connsiteX908" fmla="*/ 4194628 w 4954011"/>
              <a:gd name="connsiteY908" fmla="*/ 552027 h 2961399"/>
              <a:gd name="connsiteX909" fmla="*/ 4136571 w 4954011"/>
              <a:gd name="connsiteY909" fmla="*/ 522999 h 2961399"/>
              <a:gd name="connsiteX910" fmla="*/ 4049485 w 4954011"/>
              <a:gd name="connsiteY910" fmla="*/ 493970 h 2961399"/>
              <a:gd name="connsiteX911" fmla="*/ 4005943 w 4954011"/>
              <a:gd name="connsiteY911" fmla="*/ 479456 h 2961399"/>
              <a:gd name="connsiteX912" fmla="*/ 3860800 w 4954011"/>
              <a:gd name="connsiteY912" fmla="*/ 450427 h 2961399"/>
              <a:gd name="connsiteX913" fmla="*/ 3788228 w 4954011"/>
              <a:gd name="connsiteY913" fmla="*/ 464941 h 2961399"/>
              <a:gd name="connsiteX914" fmla="*/ 3773714 w 4954011"/>
              <a:gd name="connsiteY914" fmla="*/ 522999 h 2961399"/>
              <a:gd name="connsiteX915" fmla="*/ 3788228 w 4954011"/>
              <a:gd name="connsiteY915" fmla="*/ 900370 h 2961399"/>
              <a:gd name="connsiteX916" fmla="*/ 3831771 w 4954011"/>
              <a:gd name="connsiteY916" fmla="*/ 958427 h 2961399"/>
              <a:gd name="connsiteX917" fmla="*/ 3875314 w 4954011"/>
              <a:gd name="connsiteY917" fmla="*/ 1030999 h 2961399"/>
              <a:gd name="connsiteX918" fmla="*/ 4005943 w 4954011"/>
              <a:gd name="connsiteY918" fmla="*/ 1176141 h 2961399"/>
              <a:gd name="connsiteX919" fmla="*/ 4049485 w 4954011"/>
              <a:gd name="connsiteY919" fmla="*/ 1205170 h 2961399"/>
              <a:gd name="connsiteX920" fmla="*/ 4151085 w 4954011"/>
              <a:gd name="connsiteY920" fmla="*/ 1292256 h 2961399"/>
              <a:gd name="connsiteX921" fmla="*/ 4223657 w 4954011"/>
              <a:gd name="connsiteY921" fmla="*/ 1335799 h 2961399"/>
              <a:gd name="connsiteX922" fmla="*/ 4296228 w 4954011"/>
              <a:gd name="connsiteY922" fmla="*/ 1393856 h 2961399"/>
              <a:gd name="connsiteX923" fmla="*/ 4368800 w 4954011"/>
              <a:gd name="connsiteY923" fmla="*/ 1437399 h 2961399"/>
              <a:gd name="connsiteX924" fmla="*/ 4412343 w 4954011"/>
              <a:gd name="connsiteY924" fmla="*/ 1480941 h 2961399"/>
              <a:gd name="connsiteX925" fmla="*/ 4528457 w 4954011"/>
              <a:gd name="connsiteY925" fmla="*/ 1568027 h 2961399"/>
              <a:gd name="connsiteX926" fmla="*/ 4891314 w 4954011"/>
              <a:gd name="connsiteY926" fmla="*/ 1553513 h 2961399"/>
              <a:gd name="connsiteX927" fmla="*/ 4934857 w 4954011"/>
              <a:gd name="connsiteY927" fmla="*/ 1538999 h 2961399"/>
              <a:gd name="connsiteX928" fmla="*/ 4949371 w 4954011"/>
              <a:gd name="connsiteY928" fmla="*/ 1495456 h 2961399"/>
              <a:gd name="connsiteX929" fmla="*/ 4905828 w 4954011"/>
              <a:gd name="connsiteY929" fmla="*/ 1176141 h 2961399"/>
              <a:gd name="connsiteX930" fmla="*/ 4862285 w 4954011"/>
              <a:gd name="connsiteY930" fmla="*/ 1132599 h 2961399"/>
              <a:gd name="connsiteX931" fmla="*/ 4804228 w 4954011"/>
              <a:gd name="connsiteY931" fmla="*/ 1118084 h 2961399"/>
              <a:gd name="connsiteX932" fmla="*/ 4760685 w 4954011"/>
              <a:gd name="connsiteY932" fmla="*/ 1103570 h 2961399"/>
              <a:gd name="connsiteX933" fmla="*/ 4615543 w 4954011"/>
              <a:gd name="connsiteY933" fmla="*/ 1118084 h 2961399"/>
              <a:gd name="connsiteX934" fmla="*/ 4586514 w 4954011"/>
              <a:gd name="connsiteY934" fmla="*/ 1161627 h 2961399"/>
              <a:gd name="connsiteX935" fmla="*/ 4572000 w 4954011"/>
              <a:gd name="connsiteY935" fmla="*/ 1335799 h 2961399"/>
              <a:gd name="connsiteX936" fmla="*/ 4586514 w 4954011"/>
              <a:gd name="connsiteY936" fmla="*/ 1713170 h 2961399"/>
              <a:gd name="connsiteX937" fmla="*/ 4615543 w 4954011"/>
              <a:gd name="connsiteY937" fmla="*/ 1756713 h 2961399"/>
              <a:gd name="connsiteX938" fmla="*/ 4775200 w 4954011"/>
              <a:gd name="connsiteY938" fmla="*/ 1742199 h 2961399"/>
              <a:gd name="connsiteX939" fmla="*/ 4905828 w 4954011"/>
              <a:gd name="connsiteY939" fmla="*/ 1669627 h 2961399"/>
              <a:gd name="connsiteX940" fmla="*/ 4949371 w 4954011"/>
              <a:gd name="connsiteY940" fmla="*/ 1611570 h 2961399"/>
              <a:gd name="connsiteX941" fmla="*/ 4934857 w 4954011"/>
              <a:gd name="connsiteY941" fmla="*/ 1263227 h 2961399"/>
              <a:gd name="connsiteX942" fmla="*/ 4920343 w 4954011"/>
              <a:gd name="connsiteY942" fmla="*/ 1219684 h 2961399"/>
              <a:gd name="connsiteX943" fmla="*/ 4891314 w 4954011"/>
              <a:gd name="connsiteY943" fmla="*/ 1147113 h 2961399"/>
              <a:gd name="connsiteX944" fmla="*/ 4746171 w 4954011"/>
              <a:gd name="connsiteY944" fmla="*/ 958427 h 2961399"/>
              <a:gd name="connsiteX945" fmla="*/ 4688114 w 4954011"/>
              <a:gd name="connsiteY945" fmla="*/ 856827 h 2961399"/>
              <a:gd name="connsiteX946" fmla="*/ 4557485 w 4954011"/>
              <a:gd name="connsiteY946" fmla="*/ 740713 h 2961399"/>
              <a:gd name="connsiteX947" fmla="*/ 4455885 w 4954011"/>
              <a:gd name="connsiteY947" fmla="*/ 639113 h 2961399"/>
              <a:gd name="connsiteX948" fmla="*/ 4397828 w 4954011"/>
              <a:gd name="connsiteY948" fmla="*/ 581056 h 2961399"/>
              <a:gd name="connsiteX949" fmla="*/ 4310743 w 4954011"/>
              <a:gd name="connsiteY949" fmla="*/ 537513 h 2961399"/>
              <a:gd name="connsiteX950" fmla="*/ 3744685 w 4954011"/>
              <a:gd name="connsiteY950" fmla="*/ 552027 h 2961399"/>
              <a:gd name="connsiteX951" fmla="*/ 3715657 w 4954011"/>
              <a:gd name="connsiteY951" fmla="*/ 595570 h 2961399"/>
              <a:gd name="connsiteX952" fmla="*/ 3701143 w 4954011"/>
              <a:gd name="connsiteY952" fmla="*/ 726199 h 2961399"/>
              <a:gd name="connsiteX953" fmla="*/ 3715657 w 4954011"/>
              <a:gd name="connsiteY953" fmla="*/ 929399 h 2961399"/>
              <a:gd name="connsiteX954" fmla="*/ 3730171 w 4954011"/>
              <a:gd name="connsiteY954" fmla="*/ 813284 h 2961399"/>
              <a:gd name="connsiteX955" fmla="*/ 3701143 w 4954011"/>
              <a:gd name="connsiteY955" fmla="*/ 581056 h 2961399"/>
              <a:gd name="connsiteX956" fmla="*/ 3643085 w 4954011"/>
              <a:gd name="connsiteY956" fmla="*/ 464941 h 2961399"/>
              <a:gd name="connsiteX957" fmla="*/ 3614057 w 4954011"/>
              <a:gd name="connsiteY957" fmla="*/ 392370 h 2961399"/>
              <a:gd name="connsiteX958" fmla="*/ 3570514 w 4954011"/>
              <a:gd name="connsiteY958" fmla="*/ 348827 h 2961399"/>
              <a:gd name="connsiteX959" fmla="*/ 3541485 w 4954011"/>
              <a:gd name="connsiteY959" fmla="*/ 290770 h 2961399"/>
              <a:gd name="connsiteX960" fmla="*/ 3497943 w 4954011"/>
              <a:gd name="connsiteY960" fmla="*/ 247227 h 2961399"/>
              <a:gd name="connsiteX961" fmla="*/ 3468914 w 4954011"/>
              <a:gd name="connsiteY961" fmla="*/ 203684 h 2961399"/>
              <a:gd name="connsiteX962" fmla="*/ 3425371 w 4954011"/>
              <a:gd name="connsiteY962" fmla="*/ 189170 h 2961399"/>
              <a:gd name="connsiteX963" fmla="*/ 3396343 w 4954011"/>
              <a:gd name="connsiteY963" fmla="*/ 145627 h 2961399"/>
              <a:gd name="connsiteX964" fmla="*/ 3294743 w 4954011"/>
              <a:gd name="connsiteY964" fmla="*/ 102084 h 2961399"/>
              <a:gd name="connsiteX965" fmla="*/ 3077028 w 4954011"/>
              <a:gd name="connsiteY965" fmla="*/ 131113 h 2961399"/>
              <a:gd name="connsiteX966" fmla="*/ 3018971 w 4954011"/>
              <a:gd name="connsiteY966" fmla="*/ 174656 h 2961399"/>
              <a:gd name="connsiteX967" fmla="*/ 2931885 w 4954011"/>
              <a:gd name="connsiteY967" fmla="*/ 203684 h 2961399"/>
              <a:gd name="connsiteX968" fmla="*/ 2801257 w 4954011"/>
              <a:gd name="connsiteY968" fmla="*/ 290770 h 2961399"/>
              <a:gd name="connsiteX969" fmla="*/ 2757714 w 4954011"/>
              <a:gd name="connsiteY969" fmla="*/ 334313 h 2961399"/>
              <a:gd name="connsiteX970" fmla="*/ 2743200 w 4954011"/>
              <a:gd name="connsiteY970" fmla="*/ 377856 h 2961399"/>
              <a:gd name="connsiteX971" fmla="*/ 2699657 w 4954011"/>
              <a:gd name="connsiteY971" fmla="*/ 435913 h 2961399"/>
              <a:gd name="connsiteX972" fmla="*/ 2743200 w 4954011"/>
              <a:gd name="connsiteY972" fmla="*/ 697170 h 2961399"/>
              <a:gd name="connsiteX973" fmla="*/ 2844800 w 4954011"/>
              <a:gd name="connsiteY973" fmla="*/ 798770 h 2961399"/>
              <a:gd name="connsiteX974" fmla="*/ 2960914 w 4954011"/>
              <a:gd name="connsiteY974" fmla="*/ 885856 h 2961399"/>
              <a:gd name="connsiteX975" fmla="*/ 3004457 w 4954011"/>
              <a:gd name="connsiteY975" fmla="*/ 929399 h 2961399"/>
              <a:gd name="connsiteX976" fmla="*/ 3091543 w 4954011"/>
              <a:gd name="connsiteY976" fmla="*/ 987456 h 2961399"/>
              <a:gd name="connsiteX977" fmla="*/ 3149600 w 4954011"/>
              <a:gd name="connsiteY977" fmla="*/ 972941 h 2961399"/>
              <a:gd name="connsiteX978" fmla="*/ 3207657 w 4954011"/>
              <a:gd name="connsiteY978" fmla="*/ 827799 h 2961399"/>
              <a:gd name="connsiteX979" fmla="*/ 3207657 w 4954011"/>
              <a:gd name="connsiteY979" fmla="*/ 508484 h 2961399"/>
              <a:gd name="connsiteX980" fmla="*/ 3178628 w 4954011"/>
              <a:gd name="connsiteY980" fmla="*/ 450427 h 2961399"/>
              <a:gd name="connsiteX981" fmla="*/ 3077028 w 4954011"/>
              <a:gd name="connsiteY981" fmla="*/ 218199 h 2961399"/>
              <a:gd name="connsiteX982" fmla="*/ 3033485 w 4954011"/>
              <a:gd name="connsiteY982" fmla="*/ 174656 h 2961399"/>
              <a:gd name="connsiteX983" fmla="*/ 2989943 w 4954011"/>
              <a:gd name="connsiteY983" fmla="*/ 116599 h 2961399"/>
              <a:gd name="connsiteX984" fmla="*/ 2960914 w 4954011"/>
              <a:gd name="connsiteY984" fmla="*/ 73056 h 2961399"/>
              <a:gd name="connsiteX985" fmla="*/ 2844800 w 4954011"/>
              <a:gd name="connsiteY985" fmla="*/ 14999 h 2961399"/>
              <a:gd name="connsiteX986" fmla="*/ 1959428 w 4954011"/>
              <a:gd name="connsiteY986" fmla="*/ 29513 h 2961399"/>
              <a:gd name="connsiteX987" fmla="*/ 1915885 w 4954011"/>
              <a:gd name="connsiteY987" fmla="*/ 44027 h 2961399"/>
              <a:gd name="connsiteX988" fmla="*/ 1872343 w 4954011"/>
              <a:gd name="connsiteY988" fmla="*/ 131113 h 2961399"/>
              <a:gd name="connsiteX989" fmla="*/ 1886857 w 4954011"/>
              <a:gd name="connsiteY989" fmla="*/ 392370 h 2961399"/>
              <a:gd name="connsiteX990" fmla="*/ 1930400 w 4954011"/>
              <a:gd name="connsiteY990" fmla="*/ 464941 h 2961399"/>
              <a:gd name="connsiteX991" fmla="*/ 2017485 w 4954011"/>
              <a:gd name="connsiteY991" fmla="*/ 668141 h 2961399"/>
              <a:gd name="connsiteX992" fmla="*/ 2061028 w 4954011"/>
              <a:gd name="connsiteY992" fmla="*/ 755227 h 2961399"/>
              <a:gd name="connsiteX993" fmla="*/ 2148114 w 4954011"/>
              <a:gd name="connsiteY993" fmla="*/ 856827 h 2961399"/>
              <a:gd name="connsiteX994" fmla="*/ 2220685 w 4954011"/>
              <a:gd name="connsiteY994" fmla="*/ 958427 h 2961399"/>
              <a:gd name="connsiteX995" fmla="*/ 2365828 w 4954011"/>
              <a:gd name="connsiteY995" fmla="*/ 1103570 h 2961399"/>
              <a:gd name="connsiteX996" fmla="*/ 2496457 w 4954011"/>
              <a:gd name="connsiteY996" fmla="*/ 1132599 h 2961399"/>
              <a:gd name="connsiteX997" fmla="*/ 2641600 w 4954011"/>
              <a:gd name="connsiteY997" fmla="*/ 1118084 h 2961399"/>
              <a:gd name="connsiteX998" fmla="*/ 2728685 w 4954011"/>
              <a:gd name="connsiteY998" fmla="*/ 1089056 h 2961399"/>
              <a:gd name="connsiteX999" fmla="*/ 2946400 w 4954011"/>
              <a:gd name="connsiteY999" fmla="*/ 972941 h 2961399"/>
              <a:gd name="connsiteX1000" fmla="*/ 3004457 w 4954011"/>
              <a:gd name="connsiteY1000" fmla="*/ 871341 h 2961399"/>
              <a:gd name="connsiteX1001" fmla="*/ 3018971 w 4954011"/>
              <a:gd name="connsiteY1001" fmla="*/ 827799 h 2961399"/>
              <a:gd name="connsiteX1002" fmla="*/ 2946400 w 4954011"/>
              <a:gd name="connsiteY1002" fmla="*/ 581056 h 2961399"/>
              <a:gd name="connsiteX1003" fmla="*/ 2714171 w 4954011"/>
              <a:gd name="connsiteY1003" fmla="*/ 406884 h 2961399"/>
              <a:gd name="connsiteX1004" fmla="*/ 2569028 w 4954011"/>
              <a:gd name="connsiteY1004" fmla="*/ 334313 h 2961399"/>
              <a:gd name="connsiteX1005" fmla="*/ 2394857 w 4954011"/>
              <a:gd name="connsiteY1005" fmla="*/ 290770 h 2961399"/>
              <a:gd name="connsiteX1006" fmla="*/ 1741714 w 4954011"/>
              <a:gd name="connsiteY1006" fmla="*/ 189170 h 2961399"/>
              <a:gd name="connsiteX1007" fmla="*/ 1378857 w 4954011"/>
              <a:gd name="connsiteY1007" fmla="*/ 203684 h 2961399"/>
              <a:gd name="connsiteX1008" fmla="*/ 1335314 w 4954011"/>
              <a:gd name="connsiteY1008" fmla="*/ 232713 h 2961399"/>
              <a:gd name="connsiteX1009" fmla="*/ 1306285 w 4954011"/>
              <a:gd name="connsiteY1009" fmla="*/ 319799 h 2961399"/>
              <a:gd name="connsiteX1010" fmla="*/ 1291771 w 4954011"/>
              <a:gd name="connsiteY1010" fmla="*/ 406884 h 2961399"/>
              <a:gd name="connsiteX1011" fmla="*/ 1306285 w 4954011"/>
              <a:gd name="connsiteY1011" fmla="*/ 856827 h 2961399"/>
              <a:gd name="connsiteX1012" fmla="*/ 1320800 w 4954011"/>
              <a:gd name="connsiteY1012" fmla="*/ 943913 h 2961399"/>
              <a:gd name="connsiteX1013" fmla="*/ 1349828 w 4954011"/>
              <a:gd name="connsiteY1013" fmla="*/ 1277741 h 2961399"/>
              <a:gd name="connsiteX1014" fmla="*/ 1407885 w 4954011"/>
              <a:gd name="connsiteY1014" fmla="*/ 1306770 h 2961399"/>
              <a:gd name="connsiteX1015" fmla="*/ 1567543 w 4954011"/>
              <a:gd name="connsiteY1015" fmla="*/ 1248713 h 2961399"/>
              <a:gd name="connsiteX1016" fmla="*/ 1611085 w 4954011"/>
              <a:gd name="connsiteY1016" fmla="*/ 1205170 h 2961399"/>
              <a:gd name="connsiteX1017" fmla="*/ 1785257 w 4954011"/>
              <a:gd name="connsiteY1017" fmla="*/ 1089056 h 2961399"/>
              <a:gd name="connsiteX1018" fmla="*/ 1857828 w 4954011"/>
              <a:gd name="connsiteY1018" fmla="*/ 1030999 h 2961399"/>
              <a:gd name="connsiteX1019" fmla="*/ 1944914 w 4954011"/>
              <a:gd name="connsiteY1019" fmla="*/ 972941 h 2961399"/>
              <a:gd name="connsiteX1020" fmla="*/ 2002971 w 4954011"/>
              <a:gd name="connsiteY1020" fmla="*/ 900370 h 2961399"/>
              <a:gd name="connsiteX1021" fmla="*/ 2017485 w 4954011"/>
              <a:gd name="connsiteY1021" fmla="*/ 697170 h 2961399"/>
              <a:gd name="connsiteX1022" fmla="*/ 1959428 w 4954011"/>
              <a:gd name="connsiteY1022" fmla="*/ 668141 h 2961399"/>
              <a:gd name="connsiteX1023" fmla="*/ 1872343 w 4954011"/>
              <a:gd name="connsiteY1023" fmla="*/ 639113 h 2961399"/>
              <a:gd name="connsiteX1024" fmla="*/ 1480457 w 4954011"/>
              <a:gd name="connsiteY1024" fmla="*/ 595570 h 2961399"/>
              <a:gd name="connsiteX1025" fmla="*/ 870857 w 4954011"/>
              <a:gd name="connsiteY1025" fmla="*/ 624599 h 2961399"/>
              <a:gd name="connsiteX1026" fmla="*/ 827314 w 4954011"/>
              <a:gd name="connsiteY1026" fmla="*/ 639113 h 2961399"/>
              <a:gd name="connsiteX1027" fmla="*/ 740228 w 4954011"/>
              <a:gd name="connsiteY1027" fmla="*/ 711684 h 2961399"/>
              <a:gd name="connsiteX1028" fmla="*/ 595085 w 4954011"/>
              <a:gd name="connsiteY1028" fmla="*/ 885856 h 2961399"/>
              <a:gd name="connsiteX1029" fmla="*/ 537028 w 4954011"/>
              <a:gd name="connsiteY1029" fmla="*/ 972941 h 2961399"/>
              <a:gd name="connsiteX1030" fmla="*/ 508000 w 4954011"/>
              <a:gd name="connsiteY1030" fmla="*/ 1045513 h 2961399"/>
              <a:gd name="connsiteX1031" fmla="*/ 464457 w 4954011"/>
              <a:gd name="connsiteY1031" fmla="*/ 1132599 h 2961399"/>
              <a:gd name="connsiteX1032" fmla="*/ 493485 w 4954011"/>
              <a:gd name="connsiteY1032" fmla="*/ 1437399 h 2961399"/>
              <a:gd name="connsiteX1033" fmla="*/ 537028 w 4954011"/>
              <a:gd name="connsiteY1033" fmla="*/ 1538999 h 2961399"/>
              <a:gd name="connsiteX1034" fmla="*/ 638628 w 4954011"/>
              <a:gd name="connsiteY1034" fmla="*/ 1698656 h 2961399"/>
              <a:gd name="connsiteX1035" fmla="*/ 754743 w 4954011"/>
              <a:gd name="connsiteY1035" fmla="*/ 1843799 h 2961399"/>
              <a:gd name="connsiteX1036" fmla="*/ 798285 w 4954011"/>
              <a:gd name="connsiteY1036" fmla="*/ 1872827 h 2961399"/>
              <a:gd name="connsiteX1037" fmla="*/ 870857 w 4954011"/>
              <a:gd name="connsiteY1037" fmla="*/ 1887341 h 2961399"/>
              <a:gd name="connsiteX1038" fmla="*/ 1016000 w 4954011"/>
              <a:gd name="connsiteY1038" fmla="*/ 1829284 h 2961399"/>
              <a:gd name="connsiteX1039" fmla="*/ 1059543 w 4954011"/>
              <a:gd name="connsiteY1039" fmla="*/ 1785741 h 2961399"/>
              <a:gd name="connsiteX1040" fmla="*/ 1146628 w 4954011"/>
              <a:gd name="connsiteY1040" fmla="*/ 1727684 h 2961399"/>
              <a:gd name="connsiteX1041" fmla="*/ 1219200 w 4954011"/>
              <a:gd name="connsiteY1041" fmla="*/ 1669627 h 2961399"/>
              <a:gd name="connsiteX1042" fmla="*/ 1306285 w 4954011"/>
              <a:gd name="connsiteY1042" fmla="*/ 1480941 h 2961399"/>
              <a:gd name="connsiteX1043" fmla="*/ 1277257 w 4954011"/>
              <a:gd name="connsiteY1043" fmla="*/ 1147113 h 2961399"/>
              <a:gd name="connsiteX1044" fmla="*/ 1219200 w 4954011"/>
              <a:gd name="connsiteY1044" fmla="*/ 1030999 h 2961399"/>
              <a:gd name="connsiteX1045" fmla="*/ 1074057 w 4954011"/>
              <a:gd name="connsiteY1045" fmla="*/ 871341 h 2961399"/>
              <a:gd name="connsiteX1046" fmla="*/ 798285 w 4954011"/>
              <a:gd name="connsiteY1046" fmla="*/ 769741 h 2961399"/>
              <a:gd name="connsiteX1047" fmla="*/ 449943 w 4954011"/>
              <a:gd name="connsiteY1047" fmla="*/ 784256 h 2961399"/>
              <a:gd name="connsiteX1048" fmla="*/ 391885 w 4954011"/>
              <a:gd name="connsiteY1048" fmla="*/ 813284 h 2961399"/>
              <a:gd name="connsiteX1049" fmla="*/ 261257 w 4954011"/>
              <a:gd name="connsiteY1049" fmla="*/ 914884 h 2961399"/>
              <a:gd name="connsiteX1050" fmla="*/ 174171 w 4954011"/>
              <a:gd name="connsiteY1050" fmla="*/ 972941 h 2961399"/>
              <a:gd name="connsiteX1051" fmla="*/ 72571 w 4954011"/>
              <a:gd name="connsiteY1051" fmla="*/ 1176141 h 2961399"/>
              <a:gd name="connsiteX1052" fmla="*/ 43543 w 4954011"/>
              <a:gd name="connsiteY1052" fmla="*/ 1292256 h 2961399"/>
              <a:gd name="connsiteX1053" fmla="*/ 43543 w 4954011"/>
              <a:gd name="connsiteY1053" fmla="*/ 1626084 h 2961399"/>
              <a:gd name="connsiteX1054" fmla="*/ 101600 w 4954011"/>
              <a:gd name="connsiteY1054" fmla="*/ 1727684 h 2961399"/>
              <a:gd name="connsiteX1055" fmla="*/ 159657 w 4954011"/>
              <a:gd name="connsiteY1055" fmla="*/ 1814770 h 2961399"/>
              <a:gd name="connsiteX1056" fmla="*/ 203200 w 4954011"/>
              <a:gd name="connsiteY1056" fmla="*/ 1872827 h 2961399"/>
              <a:gd name="connsiteX1057" fmla="*/ 1407885 w 4954011"/>
              <a:gd name="connsiteY1057" fmla="*/ 1959913 h 2961399"/>
              <a:gd name="connsiteX1058" fmla="*/ 1509485 w 4954011"/>
              <a:gd name="connsiteY1058" fmla="*/ 1945399 h 2961399"/>
              <a:gd name="connsiteX1059" fmla="*/ 1553028 w 4954011"/>
              <a:gd name="connsiteY1059" fmla="*/ 1756713 h 2961399"/>
              <a:gd name="connsiteX1060" fmla="*/ 1524000 w 4954011"/>
              <a:gd name="connsiteY1060" fmla="*/ 1698656 h 2961399"/>
              <a:gd name="connsiteX1061" fmla="*/ 1277257 w 4954011"/>
              <a:gd name="connsiteY1061" fmla="*/ 1669627 h 2961399"/>
              <a:gd name="connsiteX1062" fmla="*/ 1190171 w 4954011"/>
              <a:gd name="connsiteY1062" fmla="*/ 1713170 h 2961399"/>
              <a:gd name="connsiteX1063" fmla="*/ 986971 w 4954011"/>
              <a:gd name="connsiteY1063" fmla="*/ 1916370 h 2961399"/>
              <a:gd name="connsiteX1064" fmla="*/ 943428 w 4954011"/>
              <a:gd name="connsiteY1064" fmla="*/ 1988941 h 2961399"/>
              <a:gd name="connsiteX1065" fmla="*/ 914400 w 4954011"/>
              <a:gd name="connsiteY1065" fmla="*/ 2090541 h 2961399"/>
              <a:gd name="connsiteX1066" fmla="*/ 885371 w 4954011"/>
              <a:gd name="connsiteY1066" fmla="*/ 2163113 h 2961399"/>
              <a:gd name="connsiteX1067" fmla="*/ 899885 w 4954011"/>
              <a:gd name="connsiteY1067" fmla="*/ 2424370 h 2961399"/>
              <a:gd name="connsiteX1068" fmla="*/ 928914 w 4954011"/>
              <a:gd name="connsiteY1068" fmla="*/ 2467913 h 2961399"/>
              <a:gd name="connsiteX1069" fmla="*/ 986971 w 4954011"/>
              <a:gd name="connsiteY1069" fmla="*/ 2496941 h 2961399"/>
              <a:gd name="connsiteX1070" fmla="*/ 1857828 w 4954011"/>
              <a:gd name="connsiteY1070" fmla="*/ 2409856 h 2961399"/>
              <a:gd name="connsiteX1071" fmla="*/ 2075543 w 4954011"/>
              <a:gd name="connsiteY1071" fmla="*/ 2351799 h 2961399"/>
              <a:gd name="connsiteX1072" fmla="*/ 2365828 w 4954011"/>
              <a:gd name="connsiteY1072" fmla="*/ 2163113 h 2961399"/>
              <a:gd name="connsiteX1073" fmla="*/ 2452914 w 4954011"/>
              <a:gd name="connsiteY1073" fmla="*/ 2090541 h 2961399"/>
              <a:gd name="connsiteX1074" fmla="*/ 2467428 w 4954011"/>
              <a:gd name="connsiteY1074" fmla="*/ 2017970 h 2961399"/>
              <a:gd name="connsiteX1075" fmla="*/ 2452914 w 4954011"/>
              <a:gd name="connsiteY1075" fmla="*/ 1974427 h 2961399"/>
              <a:gd name="connsiteX1076" fmla="*/ 2365828 w 4954011"/>
              <a:gd name="connsiteY1076" fmla="*/ 2119570 h 2961399"/>
              <a:gd name="connsiteX1077" fmla="*/ 2249714 w 4954011"/>
              <a:gd name="connsiteY1077" fmla="*/ 2264713 h 2961399"/>
              <a:gd name="connsiteX1078" fmla="*/ 2162628 w 4954011"/>
              <a:gd name="connsiteY1078" fmla="*/ 2438884 h 2961399"/>
              <a:gd name="connsiteX1079" fmla="*/ 2133600 w 4954011"/>
              <a:gd name="connsiteY1079" fmla="*/ 2482427 h 2961399"/>
              <a:gd name="connsiteX1080" fmla="*/ 2148114 w 4954011"/>
              <a:gd name="connsiteY1080" fmla="*/ 2554999 h 2961399"/>
              <a:gd name="connsiteX1081" fmla="*/ 2380343 w 4954011"/>
              <a:gd name="connsiteY1081" fmla="*/ 2540484 h 2961399"/>
              <a:gd name="connsiteX1082" fmla="*/ 2554514 w 4954011"/>
              <a:gd name="connsiteY1082" fmla="*/ 2511456 h 2961399"/>
              <a:gd name="connsiteX1083" fmla="*/ 2656114 w 4954011"/>
              <a:gd name="connsiteY1083" fmla="*/ 2496941 h 2961399"/>
              <a:gd name="connsiteX1084" fmla="*/ 2917371 w 4954011"/>
              <a:gd name="connsiteY1084" fmla="*/ 2380827 h 2961399"/>
              <a:gd name="connsiteX1085" fmla="*/ 3164114 w 4954011"/>
              <a:gd name="connsiteY1085" fmla="*/ 2235684 h 2961399"/>
              <a:gd name="connsiteX1086" fmla="*/ 3468914 w 4954011"/>
              <a:gd name="connsiteY1086" fmla="*/ 2119570 h 2961399"/>
              <a:gd name="connsiteX1087" fmla="*/ 3556000 w 4954011"/>
              <a:gd name="connsiteY1087" fmla="*/ 2105056 h 2961399"/>
              <a:gd name="connsiteX1088" fmla="*/ 3614057 w 4954011"/>
              <a:gd name="connsiteY1088" fmla="*/ 2090541 h 2961399"/>
              <a:gd name="connsiteX1089" fmla="*/ 3193143 w 4954011"/>
              <a:gd name="connsiteY1089" fmla="*/ 2206656 h 2961399"/>
              <a:gd name="connsiteX1090" fmla="*/ 2438400 w 4954011"/>
              <a:gd name="connsiteY1090" fmla="*/ 2279227 h 2961399"/>
              <a:gd name="connsiteX1091" fmla="*/ 1465943 w 4954011"/>
              <a:gd name="connsiteY1091" fmla="*/ 2250199 h 2961399"/>
              <a:gd name="connsiteX1092" fmla="*/ 1364343 w 4954011"/>
              <a:gd name="connsiteY1092" fmla="*/ 2221170 h 2961399"/>
              <a:gd name="connsiteX1093" fmla="*/ 1233714 w 4954011"/>
              <a:gd name="connsiteY1093" fmla="*/ 2148599 h 2961399"/>
              <a:gd name="connsiteX1094" fmla="*/ 1204685 w 4954011"/>
              <a:gd name="connsiteY1094" fmla="*/ 2105056 h 2961399"/>
              <a:gd name="connsiteX1095" fmla="*/ 1190171 w 4954011"/>
              <a:gd name="connsiteY1095" fmla="*/ 2032484 h 2961399"/>
              <a:gd name="connsiteX1096" fmla="*/ 1161143 w 4954011"/>
              <a:gd name="connsiteY1096" fmla="*/ 1930884 h 2961399"/>
              <a:gd name="connsiteX1097" fmla="*/ 1117600 w 4954011"/>
              <a:gd name="connsiteY1097" fmla="*/ 1568027 h 2961399"/>
              <a:gd name="connsiteX1098" fmla="*/ 1074057 w 4954011"/>
              <a:gd name="connsiteY1098" fmla="*/ 1393856 h 2961399"/>
              <a:gd name="connsiteX1099" fmla="*/ 1175657 w 4954011"/>
              <a:gd name="connsiteY1099" fmla="*/ 1553513 h 2961399"/>
              <a:gd name="connsiteX1100" fmla="*/ 1335314 w 4954011"/>
              <a:gd name="connsiteY1100" fmla="*/ 1843799 h 2961399"/>
              <a:gd name="connsiteX1101" fmla="*/ 1567543 w 4954011"/>
              <a:gd name="connsiteY1101" fmla="*/ 2134084 h 2961399"/>
              <a:gd name="connsiteX1102" fmla="*/ 1727200 w 4954011"/>
              <a:gd name="connsiteY1102" fmla="*/ 2235684 h 2961399"/>
              <a:gd name="connsiteX1103" fmla="*/ 2046514 w 4954011"/>
              <a:gd name="connsiteY1103" fmla="*/ 2380827 h 2961399"/>
              <a:gd name="connsiteX1104" fmla="*/ 2206171 w 4954011"/>
              <a:gd name="connsiteY1104" fmla="*/ 2424370 h 2961399"/>
              <a:gd name="connsiteX1105" fmla="*/ 2351314 w 4954011"/>
              <a:gd name="connsiteY1105" fmla="*/ 2438884 h 2961399"/>
              <a:gd name="connsiteX1106" fmla="*/ 2743200 w 4954011"/>
              <a:gd name="connsiteY1106" fmla="*/ 2395341 h 2961399"/>
              <a:gd name="connsiteX1107" fmla="*/ 2873828 w 4954011"/>
              <a:gd name="connsiteY1107" fmla="*/ 2337284 h 2961399"/>
              <a:gd name="connsiteX1108" fmla="*/ 3222171 w 4954011"/>
              <a:gd name="connsiteY1108" fmla="*/ 2134084 h 2961399"/>
              <a:gd name="connsiteX1109" fmla="*/ 3367314 w 4954011"/>
              <a:gd name="connsiteY1109" fmla="*/ 2017970 h 2961399"/>
              <a:gd name="connsiteX1110" fmla="*/ 3701143 w 4954011"/>
              <a:gd name="connsiteY1110" fmla="*/ 1771227 h 2961399"/>
              <a:gd name="connsiteX1111" fmla="*/ 3802743 w 4954011"/>
              <a:gd name="connsiteY1111" fmla="*/ 1684141 h 2961399"/>
              <a:gd name="connsiteX1112" fmla="*/ 3904343 w 4954011"/>
              <a:gd name="connsiteY1112" fmla="*/ 1626084 h 2961399"/>
              <a:gd name="connsiteX1113" fmla="*/ 3962400 w 4954011"/>
              <a:gd name="connsiteY1113" fmla="*/ 1568027 h 2961399"/>
              <a:gd name="connsiteX1114" fmla="*/ 4078514 w 4954011"/>
              <a:gd name="connsiteY1114" fmla="*/ 1495456 h 2961399"/>
              <a:gd name="connsiteX1115" fmla="*/ 4122057 w 4954011"/>
              <a:gd name="connsiteY1115" fmla="*/ 1437399 h 2961399"/>
              <a:gd name="connsiteX1116" fmla="*/ 4194628 w 4954011"/>
              <a:gd name="connsiteY1116" fmla="*/ 1379341 h 2961399"/>
              <a:gd name="connsiteX1117" fmla="*/ 4267200 w 4954011"/>
              <a:gd name="connsiteY1117" fmla="*/ 1205170 h 2961399"/>
              <a:gd name="connsiteX1118" fmla="*/ 4238171 w 4954011"/>
              <a:gd name="connsiteY1118" fmla="*/ 958427 h 2961399"/>
              <a:gd name="connsiteX1119" fmla="*/ 4049485 w 4954011"/>
              <a:gd name="connsiteY1119" fmla="*/ 798770 h 2961399"/>
              <a:gd name="connsiteX1120" fmla="*/ 3976914 w 4954011"/>
              <a:gd name="connsiteY1120" fmla="*/ 755227 h 2961399"/>
              <a:gd name="connsiteX1121" fmla="*/ 3918857 w 4954011"/>
              <a:gd name="connsiteY1121" fmla="*/ 697170 h 2961399"/>
              <a:gd name="connsiteX1122" fmla="*/ 3817257 w 4954011"/>
              <a:gd name="connsiteY1122" fmla="*/ 624599 h 2961399"/>
              <a:gd name="connsiteX1123" fmla="*/ 3744685 w 4954011"/>
              <a:gd name="connsiteY1123" fmla="*/ 566541 h 2961399"/>
              <a:gd name="connsiteX1124" fmla="*/ 3628571 w 4954011"/>
              <a:gd name="connsiteY1124" fmla="*/ 537513 h 2961399"/>
              <a:gd name="connsiteX1125" fmla="*/ 3468914 w 4954011"/>
              <a:gd name="connsiteY1125" fmla="*/ 450427 h 2961399"/>
              <a:gd name="connsiteX1126" fmla="*/ 3222171 w 4954011"/>
              <a:gd name="connsiteY1126" fmla="*/ 406884 h 2961399"/>
              <a:gd name="connsiteX1127" fmla="*/ 3004457 w 4954011"/>
              <a:gd name="connsiteY1127" fmla="*/ 377856 h 2961399"/>
              <a:gd name="connsiteX1128" fmla="*/ 2699657 w 4954011"/>
              <a:gd name="connsiteY1128" fmla="*/ 319799 h 2961399"/>
              <a:gd name="connsiteX1129" fmla="*/ 2540000 w 4954011"/>
              <a:gd name="connsiteY1129" fmla="*/ 290770 h 2961399"/>
              <a:gd name="connsiteX1130" fmla="*/ 2336800 w 4954011"/>
              <a:gd name="connsiteY1130" fmla="*/ 276256 h 2961399"/>
              <a:gd name="connsiteX1131" fmla="*/ 1944914 w 4954011"/>
              <a:gd name="connsiteY1131" fmla="*/ 290770 h 2961399"/>
              <a:gd name="connsiteX1132" fmla="*/ 1872343 w 4954011"/>
              <a:gd name="connsiteY1132" fmla="*/ 319799 h 2961399"/>
              <a:gd name="connsiteX1133" fmla="*/ 1567543 w 4954011"/>
              <a:gd name="connsiteY1133" fmla="*/ 508484 h 2961399"/>
              <a:gd name="connsiteX1134" fmla="*/ 1480457 w 4954011"/>
              <a:gd name="connsiteY1134" fmla="*/ 581056 h 2961399"/>
              <a:gd name="connsiteX1135" fmla="*/ 1204685 w 4954011"/>
              <a:gd name="connsiteY1135" fmla="*/ 798770 h 2961399"/>
              <a:gd name="connsiteX1136" fmla="*/ 1117600 w 4954011"/>
              <a:gd name="connsiteY1136" fmla="*/ 885856 h 2961399"/>
              <a:gd name="connsiteX1137" fmla="*/ 957943 w 4954011"/>
              <a:gd name="connsiteY1137" fmla="*/ 1103570 h 2961399"/>
              <a:gd name="connsiteX1138" fmla="*/ 885371 w 4954011"/>
              <a:gd name="connsiteY1138" fmla="*/ 1248713 h 2961399"/>
              <a:gd name="connsiteX1139" fmla="*/ 870857 w 4954011"/>
              <a:gd name="connsiteY1139" fmla="*/ 1292256 h 2961399"/>
              <a:gd name="connsiteX1140" fmla="*/ 653143 w 4954011"/>
              <a:gd name="connsiteY1140" fmla="*/ 1582541 h 2961399"/>
              <a:gd name="connsiteX1141" fmla="*/ 522514 w 4954011"/>
              <a:gd name="connsiteY1141" fmla="*/ 1785741 h 2961399"/>
              <a:gd name="connsiteX1142" fmla="*/ 508000 w 4954011"/>
              <a:gd name="connsiteY1142" fmla="*/ 1901856 h 2961399"/>
              <a:gd name="connsiteX1143" fmla="*/ 478971 w 4954011"/>
              <a:gd name="connsiteY1143" fmla="*/ 2017970 h 2961399"/>
              <a:gd name="connsiteX1144" fmla="*/ 464457 w 4954011"/>
              <a:gd name="connsiteY1144" fmla="*/ 2076027 h 2961399"/>
              <a:gd name="connsiteX1145" fmla="*/ 435428 w 4954011"/>
              <a:gd name="connsiteY1145" fmla="*/ 2264713 h 2961399"/>
              <a:gd name="connsiteX1146" fmla="*/ 406400 w 4954011"/>
              <a:gd name="connsiteY1146" fmla="*/ 2221170 h 2961399"/>
              <a:gd name="connsiteX1147" fmla="*/ 333828 w 4954011"/>
              <a:gd name="connsiteY1147" fmla="*/ 2061513 h 2961399"/>
              <a:gd name="connsiteX1148" fmla="*/ 217714 w 4954011"/>
              <a:gd name="connsiteY1148" fmla="*/ 1901856 h 2961399"/>
              <a:gd name="connsiteX1149" fmla="*/ 174171 w 4954011"/>
              <a:gd name="connsiteY1149" fmla="*/ 1829284 h 2961399"/>
              <a:gd name="connsiteX1150" fmla="*/ 145143 w 4954011"/>
              <a:gd name="connsiteY1150" fmla="*/ 1727684 h 2961399"/>
              <a:gd name="connsiteX1151" fmla="*/ 116114 w 4954011"/>
              <a:gd name="connsiteY1151" fmla="*/ 1669627 h 2961399"/>
              <a:gd name="connsiteX1152" fmla="*/ 87085 w 4954011"/>
              <a:gd name="connsiteY1152" fmla="*/ 1597056 h 2961399"/>
              <a:gd name="connsiteX1153" fmla="*/ 43543 w 4954011"/>
              <a:gd name="connsiteY1153" fmla="*/ 1466427 h 2961399"/>
              <a:gd name="connsiteX1154" fmla="*/ 29028 w 4954011"/>
              <a:gd name="connsiteY1154" fmla="*/ 1335799 h 2961399"/>
              <a:gd name="connsiteX1155" fmla="*/ 14514 w 4954011"/>
              <a:gd name="connsiteY1155" fmla="*/ 1292256 h 2961399"/>
              <a:gd name="connsiteX1156" fmla="*/ 0 w 4954011"/>
              <a:gd name="connsiteY1156" fmla="*/ 1205170 h 2961399"/>
              <a:gd name="connsiteX1157" fmla="*/ 29028 w 4954011"/>
              <a:gd name="connsiteY1157" fmla="*/ 1016484 h 2961399"/>
              <a:gd name="connsiteX1158" fmla="*/ 43543 w 4954011"/>
              <a:gd name="connsiteY1158" fmla="*/ 958427 h 2961399"/>
              <a:gd name="connsiteX1159" fmla="*/ 72571 w 4954011"/>
              <a:gd name="connsiteY1159" fmla="*/ 914884 h 2961399"/>
              <a:gd name="connsiteX1160" fmla="*/ 101600 w 4954011"/>
              <a:gd name="connsiteY1160" fmla="*/ 827799 h 2961399"/>
              <a:gd name="connsiteX1161" fmla="*/ 174171 w 4954011"/>
              <a:gd name="connsiteY1161" fmla="*/ 769741 h 2961399"/>
              <a:gd name="connsiteX1162" fmla="*/ 232228 w 4954011"/>
              <a:gd name="connsiteY1162" fmla="*/ 682656 h 2961399"/>
              <a:gd name="connsiteX1163" fmla="*/ 319314 w 4954011"/>
              <a:gd name="connsiteY1163" fmla="*/ 624599 h 2961399"/>
              <a:gd name="connsiteX1164" fmla="*/ 391885 w 4954011"/>
              <a:gd name="connsiteY1164" fmla="*/ 566541 h 2961399"/>
              <a:gd name="connsiteX1165" fmla="*/ 595085 w 4954011"/>
              <a:gd name="connsiteY1165" fmla="*/ 479456 h 2961399"/>
              <a:gd name="connsiteX1166" fmla="*/ 740228 w 4954011"/>
              <a:gd name="connsiteY1166" fmla="*/ 421399 h 2961399"/>
              <a:gd name="connsiteX1167" fmla="*/ 928914 w 4954011"/>
              <a:gd name="connsiteY1167" fmla="*/ 348827 h 2961399"/>
              <a:gd name="connsiteX1168" fmla="*/ 1030514 w 4954011"/>
              <a:gd name="connsiteY1168" fmla="*/ 305284 h 2961399"/>
              <a:gd name="connsiteX1169" fmla="*/ 1132114 w 4954011"/>
              <a:gd name="connsiteY1169" fmla="*/ 261741 h 2961399"/>
              <a:gd name="connsiteX1170" fmla="*/ 1233714 w 4954011"/>
              <a:gd name="connsiteY1170" fmla="*/ 203684 h 2961399"/>
              <a:gd name="connsiteX1171" fmla="*/ 1277257 w 4954011"/>
              <a:gd name="connsiteY1171" fmla="*/ 189170 h 2961399"/>
              <a:gd name="connsiteX1172" fmla="*/ 1640114 w 4954011"/>
              <a:gd name="connsiteY1172" fmla="*/ 131113 h 2961399"/>
              <a:gd name="connsiteX1173" fmla="*/ 1727200 w 4954011"/>
              <a:gd name="connsiteY1173" fmla="*/ 116599 h 2961399"/>
              <a:gd name="connsiteX1174" fmla="*/ 3193143 w 4954011"/>
              <a:gd name="connsiteY1174" fmla="*/ 131113 h 2961399"/>
              <a:gd name="connsiteX1175" fmla="*/ 3265714 w 4954011"/>
              <a:gd name="connsiteY1175" fmla="*/ 145627 h 2961399"/>
              <a:gd name="connsiteX1176" fmla="*/ 3396343 w 4954011"/>
              <a:gd name="connsiteY1176" fmla="*/ 174656 h 2961399"/>
              <a:gd name="connsiteX1177" fmla="*/ 3526971 w 4954011"/>
              <a:gd name="connsiteY1177" fmla="*/ 218199 h 2961399"/>
              <a:gd name="connsiteX1178" fmla="*/ 3672114 w 4954011"/>
              <a:gd name="connsiteY1178" fmla="*/ 290770 h 2961399"/>
              <a:gd name="connsiteX1179" fmla="*/ 3744685 w 4954011"/>
              <a:gd name="connsiteY1179" fmla="*/ 348827 h 2961399"/>
              <a:gd name="connsiteX1180" fmla="*/ 3788228 w 4954011"/>
              <a:gd name="connsiteY1180" fmla="*/ 377856 h 2961399"/>
              <a:gd name="connsiteX1181" fmla="*/ 3860800 w 4954011"/>
              <a:gd name="connsiteY1181" fmla="*/ 435913 h 2961399"/>
              <a:gd name="connsiteX1182" fmla="*/ 3918857 w 4954011"/>
              <a:gd name="connsiteY1182" fmla="*/ 464941 h 2961399"/>
              <a:gd name="connsiteX1183" fmla="*/ 4107543 w 4954011"/>
              <a:gd name="connsiteY1183" fmla="*/ 566541 h 2961399"/>
              <a:gd name="connsiteX1184" fmla="*/ 4209143 w 4954011"/>
              <a:gd name="connsiteY1184" fmla="*/ 595570 h 2961399"/>
              <a:gd name="connsiteX1185" fmla="*/ 4368800 w 4954011"/>
              <a:gd name="connsiteY1185" fmla="*/ 697170 h 2961399"/>
              <a:gd name="connsiteX1186" fmla="*/ 4426857 w 4954011"/>
              <a:gd name="connsiteY1186" fmla="*/ 726199 h 2961399"/>
              <a:gd name="connsiteX1187" fmla="*/ 4513943 w 4954011"/>
              <a:gd name="connsiteY1187" fmla="*/ 798770 h 2961399"/>
              <a:gd name="connsiteX1188" fmla="*/ 4557485 w 4954011"/>
              <a:gd name="connsiteY1188" fmla="*/ 871341 h 2961399"/>
              <a:gd name="connsiteX1189" fmla="*/ 4615543 w 4954011"/>
              <a:gd name="connsiteY1189" fmla="*/ 943913 h 2961399"/>
              <a:gd name="connsiteX1190" fmla="*/ 4688114 w 4954011"/>
              <a:gd name="connsiteY1190" fmla="*/ 1074541 h 2961399"/>
              <a:gd name="connsiteX1191" fmla="*/ 4775200 w 4954011"/>
              <a:gd name="connsiteY1191" fmla="*/ 1176141 h 2961399"/>
              <a:gd name="connsiteX1192" fmla="*/ 4905828 w 4954011"/>
              <a:gd name="connsiteY1192" fmla="*/ 1437399 h 2961399"/>
              <a:gd name="connsiteX1193" fmla="*/ 4920343 w 4954011"/>
              <a:gd name="connsiteY1193" fmla="*/ 1509970 h 2961399"/>
              <a:gd name="connsiteX1194" fmla="*/ 4862285 w 4954011"/>
              <a:gd name="connsiteY1194" fmla="*/ 2090541 h 2961399"/>
              <a:gd name="connsiteX1195" fmla="*/ 4760685 w 4954011"/>
              <a:gd name="connsiteY1195" fmla="*/ 2177627 h 2961399"/>
              <a:gd name="connsiteX1196" fmla="*/ 4731657 w 4954011"/>
              <a:gd name="connsiteY1196" fmla="*/ 2235684 h 2961399"/>
              <a:gd name="connsiteX1197" fmla="*/ 4572000 w 4954011"/>
              <a:gd name="connsiteY1197" fmla="*/ 2351799 h 2961399"/>
              <a:gd name="connsiteX1198" fmla="*/ 4441371 w 4954011"/>
              <a:gd name="connsiteY1198" fmla="*/ 2395341 h 2961399"/>
              <a:gd name="connsiteX1199" fmla="*/ 4368800 w 4954011"/>
              <a:gd name="connsiteY1199" fmla="*/ 2409856 h 2961399"/>
              <a:gd name="connsiteX1200" fmla="*/ 4122057 w 4954011"/>
              <a:gd name="connsiteY1200" fmla="*/ 2467913 h 2961399"/>
              <a:gd name="connsiteX1201" fmla="*/ 3904343 w 4954011"/>
              <a:gd name="connsiteY1201" fmla="*/ 2511456 h 2961399"/>
              <a:gd name="connsiteX1202" fmla="*/ 3657600 w 4954011"/>
              <a:gd name="connsiteY1202" fmla="*/ 2584027 h 2961399"/>
              <a:gd name="connsiteX1203" fmla="*/ 3468914 w 4954011"/>
              <a:gd name="connsiteY1203" fmla="*/ 2656599 h 2961399"/>
              <a:gd name="connsiteX1204" fmla="*/ 3149600 w 4954011"/>
              <a:gd name="connsiteY1204" fmla="*/ 2772713 h 2961399"/>
              <a:gd name="connsiteX1205" fmla="*/ 3004457 w 4954011"/>
              <a:gd name="connsiteY1205" fmla="*/ 2830770 h 2961399"/>
              <a:gd name="connsiteX1206" fmla="*/ 2888343 w 4954011"/>
              <a:gd name="connsiteY1206" fmla="*/ 2845284 h 2961399"/>
              <a:gd name="connsiteX1207" fmla="*/ 2191657 w 4954011"/>
              <a:gd name="connsiteY1207" fmla="*/ 2903341 h 2961399"/>
              <a:gd name="connsiteX1208" fmla="*/ 1915885 w 4954011"/>
              <a:gd name="connsiteY1208" fmla="*/ 2874313 h 2961399"/>
              <a:gd name="connsiteX1209" fmla="*/ 1872343 w 4954011"/>
              <a:gd name="connsiteY1209" fmla="*/ 2859799 h 2961399"/>
              <a:gd name="connsiteX1210" fmla="*/ 1712685 w 4954011"/>
              <a:gd name="connsiteY1210" fmla="*/ 2772713 h 2961399"/>
              <a:gd name="connsiteX1211" fmla="*/ 1625600 w 4954011"/>
              <a:gd name="connsiteY1211" fmla="*/ 2743684 h 2961399"/>
              <a:gd name="connsiteX1212" fmla="*/ 1480457 w 4954011"/>
              <a:gd name="connsiteY1212" fmla="*/ 2671113 h 2961399"/>
              <a:gd name="connsiteX1213" fmla="*/ 1262743 w 4954011"/>
              <a:gd name="connsiteY1213" fmla="*/ 2584027 h 2961399"/>
              <a:gd name="connsiteX1214" fmla="*/ 928914 w 4954011"/>
              <a:gd name="connsiteY1214" fmla="*/ 2511456 h 2961399"/>
              <a:gd name="connsiteX1215" fmla="*/ 870857 w 4954011"/>
              <a:gd name="connsiteY1215" fmla="*/ 2482427 h 2961399"/>
              <a:gd name="connsiteX1216" fmla="*/ 841828 w 4954011"/>
              <a:gd name="connsiteY1216" fmla="*/ 2438884 h 2961399"/>
              <a:gd name="connsiteX1217" fmla="*/ 769257 w 4954011"/>
              <a:gd name="connsiteY1217" fmla="*/ 2366313 h 2961399"/>
              <a:gd name="connsiteX1218" fmla="*/ 740228 w 4954011"/>
              <a:gd name="connsiteY1218" fmla="*/ 2235684 h 2961399"/>
              <a:gd name="connsiteX1219" fmla="*/ 377371 w 4954011"/>
              <a:gd name="connsiteY1219" fmla="*/ 1959913 h 296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</a:cxnLst>
            <a:rect l="l" t="t" r="r" b="b"/>
            <a:pathLst>
              <a:path w="4954011" h="2961399">
                <a:moveTo>
                  <a:pt x="1988457" y="1872827"/>
                </a:moveTo>
                <a:lnTo>
                  <a:pt x="1988457" y="1872827"/>
                </a:lnTo>
                <a:cubicBezTo>
                  <a:pt x="1969105" y="1911532"/>
                  <a:pt x="1951121" y="1950952"/>
                  <a:pt x="1930400" y="1988941"/>
                </a:cubicBezTo>
                <a:cubicBezTo>
                  <a:pt x="1922047" y="2004255"/>
                  <a:pt x="1909172" y="2016882"/>
                  <a:pt x="1901371" y="2032484"/>
                </a:cubicBezTo>
                <a:cubicBezTo>
                  <a:pt x="1841279" y="2152668"/>
                  <a:pt x="1941021" y="1994781"/>
                  <a:pt x="1857828" y="2119570"/>
                </a:cubicBezTo>
                <a:lnTo>
                  <a:pt x="1814285" y="2250199"/>
                </a:lnTo>
                <a:lnTo>
                  <a:pt x="1799771" y="2293741"/>
                </a:lnTo>
                <a:cubicBezTo>
                  <a:pt x="1804609" y="2351798"/>
                  <a:pt x="1806585" y="2410165"/>
                  <a:pt x="1814285" y="2467913"/>
                </a:cubicBezTo>
                <a:cubicBezTo>
                  <a:pt x="1816307" y="2483078"/>
                  <a:pt x="1819407" y="2499379"/>
                  <a:pt x="1828800" y="2511456"/>
                </a:cubicBezTo>
                <a:cubicBezTo>
                  <a:pt x="1854004" y="2543861"/>
                  <a:pt x="1883043" y="2573910"/>
                  <a:pt x="1915885" y="2598541"/>
                </a:cubicBezTo>
                <a:cubicBezTo>
                  <a:pt x="1998421" y="2660442"/>
                  <a:pt x="1950995" y="2634435"/>
                  <a:pt x="2061028" y="2671113"/>
                </a:cubicBezTo>
                <a:lnTo>
                  <a:pt x="2104571" y="2685627"/>
                </a:lnTo>
                <a:lnTo>
                  <a:pt x="2148114" y="2700141"/>
                </a:lnTo>
                <a:cubicBezTo>
                  <a:pt x="2196495" y="2695303"/>
                  <a:pt x="2258876" y="2720008"/>
                  <a:pt x="2293257" y="2685627"/>
                </a:cubicBezTo>
                <a:cubicBezTo>
                  <a:pt x="2320838" y="2658046"/>
                  <a:pt x="2285156" y="2607988"/>
                  <a:pt x="2278743" y="2569513"/>
                </a:cubicBezTo>
                <a:cubicBezTo>
                  <a:pt x="2266580" y="2496538"/>
                  <a:pt x="2264905" y="2522711"/>
                  <a:pt x="2235200" y="2453399"/>
                </a:cubicBezTo>
                <a:cubicBezTo>
                  <a:pt x="2229173" y="2439337"/>
                  <a:pt x="2227527" y="2423540"/>
                  <a:pt x="2220685" y="2409856"/>
                </a:cubicBezTo>
                <a:cubicBezTo>
                  <a:pt x="2212884" y="2394254"/>
                  <a:pt x="2200312" y="2381459"/>
                  <a:pt x="2191657" y="2366313"/>
                </a:cubicBezTo>
                <a:cubicBezTo>
                  <a:pt x="2180922" y="2347527"/>
                  <a:pt x="2173363" y="2327042"/>
                  <a:pt x="2162628" y="2308256"/>
                </a:cubicBezTo>
                <a:cubicBezTo>
                  <a:pt x="2140462" y="2269466"/>
                  <a:pt x="2119431" y="2240676"/>
                  <a:pt x="2075543" y="2221170"/>
                </a:cubicBezTo>
                <a:cubicBezTo>
                  <a:pt x="2053000" y="2211151"/>
                  <a:pt x="2027162" y="2211494"/>
                  <a:pt x="2002971" y="2206656"/>
                </a:cubicBezTo>
                <a:cubicBezTo>
                  <a:pt x="1944914" y="2211494"/>
                  <a:pt x="1886547" y="2213471"/>
                  <a:pt x="1828800" y="2221170"/>
                </a:cubicBezTo>
                <a:cubicBezTo>
                  <a:pt x="1768262" y="2229242"/>
                  <a:pt x="1788082" y="2248786"/>
                  <a:pt x="1727200" y="2279227"/>
                </a:cubicBezTo>
                <a:cubicBezTo>
                  <a:pt x="1699832" y="2292911"/>
                  <a:pt x="1669143" y="2298580"/>
                  <a:pt x="1640114" y="2308256"/>
                </a:cubicBezTo>
                <a:cubicBezTo>
                  <a:pt x="1591489" y="2344725"/>
                  <a:pt x="1565481" y="2367343"/>
                  <a:pt x="1509485" y="2395341"/>
                </a:cubicBezTo>
                <a:cubicBezTo>
                  <a:pt x="1495801" y="2402183"/>
                  <a:pt x="1480457" y="2405018"/>
                  <a:pt x="1465943" y="2409856"/>
                </a:cubicBezTo>
                <a:cubicBezTo>
                  <a:pt x="1366522" y="2509276"/>
                  <a:pt x="1401629" y="2462783"/>
                  <a:pt x="1349828" y="2540484"/>
                </a:cubicBezTo>
                <a:cubicBezTo>
                  <a:pt x="1344990" y="2554998"/>
                  <a:pt x="1335314" y="2568728"/>
                  <a:pt x="1335314" y="2584027"/>
                </a:cubicBezTo>
                <a:cubicBezTo>
                  <a:pt x="1335314" y="2608697"/>
                  <a:pt x="1343845" y="2632666"/>
                  <a:pt x="1349828" y="2656599"/>
                </a:cubicBezTo>
                <a:cubicBezTo>
                  <a:pt x="1353539" y="2671441"/>
                  <a:pt x="1355450" y="2687692"/>
                  <a:pt x="1364343" y="2700141"/>
                </a:cubicBezTo>
                <a:cubicBezTo>
                  <a:pt x="1380251" y="2722412"/>
                  <a:pt x="1398637" y="2744620"/>
                  <a:pt x="1422400" y="2758199"/>
                </a:cubicBezTo>
                <a:cubicBezTo>
                  <a:pt x="1543491" y="2827394"/>
                  <a:pt x="1580261" y="2817528"/>
                  <a:pt x="1712685" y="2830770"/>
                </a:cubicBezTo>
                <a:cubicBezTo>
                  <a:pt x="1799771" y="2821094"/>
                  <a:pt x="1888163" y="2819612"/>
                  <a:pt x="1973943" y="2801741"/>
                </a:cubicBezTo>
                <a:cubicBezTo>
                  <a:pt x="2005715" y="2795122"/>
                  <a:pt x="2032392" y="2773472"/>
                  <a:pt x="2061028" y="2758199"/>
                </a:cubicBezTo>
                <a:cubicBezTo>
                  <a:pt x="2104979" y="2734758"/>
                  <a:pt x="2147463" y="2708608"/>
                  <a:pt x="2191657" y="2685627"/>
                </a:cubicBezTo>
                <a:cubicBezTo>
                  <a:pt x="2268442" y="2645699"/>
                  <a:pt x="2362688" y="2630710"/>
                  <a:pt x="2423885" y="2569513"/>
                </a:cubicBezTo>
                <a:cubicBezTo>
                  <a:pt x="2448076" y="2545322"/>
                  <a:pt x="2468694" y="2516930"/>
                  <a:pt x="2496457" y="2496941"/>
                </a:cubicBezTo>
                <a:cubicBezTo>
                  <a:pt x="3051089" y="2097607"/>
                  <a:pt x="2565450" y="2458449"/>
                  <a:pt x="2960914" y="2221170"/>
                </a:cubicBezTo>
                <a:cubicBezTo>
                  <a:pt x="3368397" y="1976679"/>
                  <a:pt x="2795570" y="2282386"/>
                  <a:pt x="3193143" y="2061513"/>
                </a:cubicBezTo>
                <a:cubicBezTo>
                  <a:pt x="3283949" y="2011065"/>
                  <a:pt x="3371650" y="1952844"/>
                  <a:pt x="3468914" y="1916370"/>
                </a:cubicBezTo>
                <a:cubicBezTo>
                  <a:pt x="3613679" y="1862083"/>
                  <a:pt x="3545813" y="1885899"/>
                  <a:pt x="3672114" y="1843799"/>
                </a:cubicBezTo>
                <a:cubicBezTo>
                  <a:pt x="3844579" y="1700078"/>
                  <a:pt x="3686032" y="1820934"/>
                  <a:pt x="3817257" y="1742199"/>
                </a:cubicBezTo>
                <a:cubicBezTo>
                  <a:pt x="3908804" y="1687271"/>
                  <a:pt x="3943378" y="1645106"/>
                  <a:pt x="3846285" y="1742199"/>
                </a:cubicBezTo>
                <a:cubicBezTo>
                  <a:pt x="3816700" y="1830955"/>
                  <a:pt x="3854068" y="1740487"/>
                  <a:pt x="3773714" y="1843799"/>
                </a:cubicBezTo>
                <a:cubicBezTo>
                  <a:pt x="3756394" y="1866067"/>
                  <a:pt x="3747491" y="1894102"/>
                  <a:pt x="3730171" y="1916370"/>
                </a:cubicBezTo>
                <a:cubicBezTo>
                  <a:pt x="3713368" y="1937973"/>
                  <a:pt x="3689211" y="1953056"/>
                  <a:pt x="3672114" y="1974427"/>
                </a:cubicBezTo>
                <a:cubicBezTo>
                  <a:pt x="3650320" y="2001670"/>
                  <a:pt x="3634577" y="2033298"/>
                  <a:pt x="3614057" y="2061513"/>
                </a:cubicBezTo>
                <a:cubicBezTo>
                  <a:pt x="3538156" y="2165877"/>
                  <a:pt x="3568735" y="2103184"/>
                  <a:pt x="3497943" y="2221170"/>
                </a:cubicBezTo>
                <a:cubicBezTo>
                  <a:pt x="3486811" y="2239723"/>
                  <a:pt x="3481896" y="2261918"/>
                  <a:pt x="3468914" y="2279227"/>
                </a:cubicBezTo>
                <a:cubicBezTo>
                  <a:pt x="3452493" y="2301122"/>
                  <a:pt x="3428668" y="2316504"/>
                  <a:pt x="3410857" y="2337284"/>
                </a:cubicBezTo>
                <a:cubicBezTo>
                  <a:pt x="3289613" y="2478735"/>
                  <a:pt x="3489273" y="2273382"/>
                  <a:pt x="3338285" y="2424370"/>
                </a:cubicBezTo>
                <a:cubicBezTo>
                  <a:pt x="3333447" y="2438884"/>
                  <a:pt x="3312952" y="2478731"/>
                  <a:pt x="3323771" y="2467913"/>
                </a:cubicBezTo>
                <a:cubicBezTo>
                  <a:pt x="3339071" y="2452614"/>
                  <a:pt x="3341333" y="2428204"/>
                  <a:pt x="3352800" y="2409856"/>
                </a:cubicBezTo>
                <a:cubicBezTo>
                  <a:pt x="3386113" y="2356556"/>
                  <a:pt x="3409391" y="2338751"/>
                  <a:pt x="3454400" y="2293741"/>
                </a:cubicBezTo>
                <a:cubicBezTo>
                  <a:pt x="3509777" y="2155296"/>
                  <a:pt x="3447022" y="2275711"/>
                  <a:pt x="3599543" y="2134084"/>
                </a:cubicBezTo>
                <a:cubicBezTo>
                  <a:pt x="3632229" y="2103733"/>
                  <a:pt x="3652870" y="2061639"/>
                  <a:pt x="3686628" y="2032484"/>
                </a:cubicBezTo>
                <a:cubicBezTo>
                  <a:pt x="3759860" y="1969239"/>
                  <a:pt x="3841447" y="1916370"/>
                  <a:pt x="3918857" y="1858313"/>
                </a:cubicBezTo>
                <a:cubicBezTo>
                  <a:pt x="4269740" y="1595151"/>
                  <a:pt x="3828846" y="1918319"/>
                  <a:pt x="4136571" y="1713170"/>
                </a:cubicBezTo>
                <a:cubicBezTo>
                  <a:pt x="4162347" y="1695986"/>
                  <a:pt x="4187238" y="1677018"/>
                  <a:pt x="4209143" y="1655113"/>
                </a:cubicBezTo>
                <a:cubicBezTo>
                  <a:pt x="4221478" y="1642778"/>
                  <a:pt x="4255276" y="1614991"/>
                  <a:pt x="4238171" y="1611570"/>
                </a:cubicBezTo>
                <a:cubicBezTo>
                  <a:pt x="4203633" y="1604663"/>
                  <a:pt x="4170438" y="1630923"/>
                  <a:pt x="4136571" y="1640599"/>
                </a:cubicBezTo>
                <a:cubicBezTo>
                  <a:pt x="4016731" y="1720491"/>
                  <a:pt x="4153586" y="1627838"/>
                  <a:pt x="3904343" y="1814770"/>
                </a:cubicBezTo>
                <a:cubicBezTo>
                  <a:pt x="3871048" y="1839741"/>
                  <a:pt x="3836248" y="1862653"/>
                  <a:pt x="3802743" y="1887341"/>
                </a:cubicBezTo>
                <a:cubicBezTo>
                  <a:pt x="3744319" y="1930390"/>
                  <a:pt x="3686628" y="1974427"/>
                  <a:pt x="3628571" y="2017970"/>
                </a:cubicBezTo>
                <a:cubicBezTo>
                  <a:pt x="3589866" y="2046999"/>
                  <a:pt x="3551678" y="2076729"/>
                  <a:pt x="3512457" y="2105056"/>
                </a:cubicBezTo>
                <a:cubicBezTo>
                  <a:pt x="3464581" y="2139633"/>
                  <a:pt x="3412153" y="2168223"/>
                  <a:pt x="3367314" y="2206656"/>
                </a:cubicBezTo>
                <a:cubicBezTo>
                  <a:pt x="3269804" y="2290235"/>
                  <a:pt x="3257118" y="2304931"/>
                  <a:pt x="3149600" y="2380827"/>
                </a:cubicBezTo>
                <a:cubicBezTo>
                  <a:pt x="3106846" y="2411006"/>
                  <a:pt x="3060837" y="2436514"/>
                  <a:pt x="3018971" y="2467913"/>
                </a:cubicBezTo>
                <a:cubicBezTo>
                  <a:pt x="3002550" y="2480229"/>
                  <a:pt x="2991197" y="2498315"/>
                  <a:pt x="2975428" y="2511456"/>
                </a:cubicBezTo>
                <a:cubicBezTo>
                  <a:pt x="2962027" y="2522623"/>
                  <a:pt x="2931885" y="2557928"/>
                  <a:pt x="2931885" y="2540484"/>
                </a:cubicBezTo>
                <a:cubicBezTo>
                  <a:pt x="2931885" y="2519958"/>
                  <a:pt x="2961911" y="2512389"/>
                  <a:pt x="2975428" y="2496941"/>
                </a:cubicBezTo>
                <a:cubicBezTo>
                  <a:pt x="3087650" y="2368688"/>
                  <a:pt x="2980596" y="2483026"/>
                  <a:pt x="3091543" y="2322770"/>
                </a:cubicBezTo>
                <a:cubicBezTo>
                  <a:pt x="3113052" y="2291702"/>
                  <a:pt x="3141442" y="2265913"/>
                  <a:pt x="3164114" y="2235684"/>
                </a:cubicBezTo>
                <a:cubicBezTo>
                  <a:pt x="3199548" y="2188439"/>
                  <a:pt x="3229457" y="2137157"/>
                  <a:pt x="3265714" y="2090541"/>
                </a:cubicBezTo>
                <a:cubicBezTo>
                  <a:pt x="3297289" y="2049945"/>
                  <a:pt x="3335446" y="2014793"/>
                  <a:pt x="3367314" y="1974427"/>
                </a:cubicBezTo>
                <a:cubicBezTo>
                  <a:pt x="3408090" y="1922778"/>
                  <a:pt x="3441595" y="1865567"/>
                  <a:pt x="3483428" y="1814770"/>
                </a:cubicBezTo>
                <a:cubicBezTo>
                  <a:pt x="3509526" y="1783080"/>
                  <a:pt x="3542669" y="1757850"/>
                  <a:pt x="3570514" y="1727684"/>
                </a:cubicBezTo>
                <a:cubicBezTo>
                  <a:pt x="3600769" y="1694908"/>
                  <a:pt x="3625366" y="1656916"/>
                  <a:pt x="3657600" y="1626084"/>
                </a:cubicBezTo>
                <a:cubicBezTo>
                  <a:pt x="3736865" y="1550266"/>
                  <a:pt x="3820355" y="1478920"/>
                  <a:pt x="3904343" y="1408370"/>
                </a:cubicBezTo>
                <a:cubicBezTo>
                  <a:pt x="3941389" y="1377252"/>
                  <a:pt x="3986247" y="1355494"/>
                  <a:pt x="4020457" y="1321284"/>
                </a:cubicBezTo>
                <a:cubicBezTo>
                  <a:pt x="4067221" y="1274520"/>
                  <a:pt x="4094721" y="1242746"/>
                  <a:pt x="4151085" y="1205170"/>
                </a:cubicBezTo>
                <a:cubicBezTo>
                  <a:pt x="4169088" y="1193168"/>
                  <a:pt x="4189790" y="1185817"/>
                  <a:pt x="4209143" y="1176141"/>
                </a:cubicBezTo>
                <a:cubicBezTo>
                  <a:pt x="4213981" y="1161627"/>
                  <a:pt x="4212839" y="1143417"/>
                  <a:pt x="4223657" y="1132599"/>
                </a:cubicBezTo>
                <a:cubicBezTo>
                  <a:pt x="4234475" y="1121781"/>
                  <a:pt x="4258713" y="1130814"/>
                  <a:pt x="4267200" y="1118084"/>
                </a:cubicBezTo>
                <a:cubicBezTo>
                  <a:pt x="4280884" y="1097558"/>
                  <a:pt x="4276876" y="1069703"/>
                  <a:pt x="4281714" y="1045513"/>
                </a:cubicBezTo>
                <a:cubicBezTo>
                  <a:pt x="4276876" y="987456"/>
                  <a:pt x="4274900" y="929088"/>
                  <a:pt x="4267200" y="871341"/>
                </a:cubicBezTo>
                <a:cubicBezTo>
                  <a:pt x="4259903" y="816613"/>
                  <a:pt x="4219552" y="790562"/>
                  <a:pt x="4194628" y="740713"/>
                </a:cubicBezTo>
                <a:cubicBezTo>
                  <a:pt x="4184952" y="721361"/>
                  <a:pt x="4178176" y="700262"/>
                  <a:pt x="4165600" y="682656"/>
                </a:cubicBezTo>
                <a:cubicBezTo>
                  <a:pt x="4153669" y="665953"/>
                  <a:pt x="4134373" y="655534"/>
                  <a:pt x="4122057" y="639113"/>
                </a:cubicBezTo>
                <a:cubicBezTo>
                  <a:pt x="4105130" y="616544"/>
                  <a:pt x="4098462" y="586489"/>
                  <a:pt x="4078514" y="566541"/>
                </a:cubicBezTo>
                <a:cubicBezTo>
                  <a:pt x="4058566" y="546593"/>
                  <a:pt x="4030133" y="537513"/>
                  <a:pt x="4005943" y="522999"/>
                </a:cubicBezTo>
                <a:cubicBezTo>
                  <a:pt x="3991429" y="503646"/>
                  <a:pt x="3981753" y="479455"/>
                  <a:pt x="3962400" y="464941"/>
                </a:cubicBezTo>
                <a:cubicBezTo>
                  <a:pt x="3941557" y="449309"/>
                  <a:pt x="3913637" y="446494"/>
                  <a:pt x="3889828" y="435913"/>
                </a:cubicBezTo>
                <a:cubicBezTo>
                  <a:pt x="3870056" y="427126"/>
                  <a:pt x="3850557" y="417619"/>
                  <a:pt x="3831771" y="406884"/>
                </a:cubicBezTo>
                <a:cubicBezTo>
                  <a:pt x="3816625" y="398229"/>
                  <a:pt x="3804561" y="383981"/>
                  <a:pt x="3788228" y="377856"/>
                </a:cubicBezTo>
                <a:cubicBezTo>
                  <a:pt x="3765129" y="369194"/>
                  <a:pt x="3739739" y="368693"/>
                  <a:pt x="3715657" y="363341"/>
                </a:cubicBezTo>
                <a:cubicBezTo>
                  <a:pt x="3660979" y="351190"/>
                  <a:pt x="3662549" y="350477"/>
                  <a:pt x="3614057" y="334313"/>
                </a:cubicBezTo>
                <a:lnTo>
                  <a:pt x="2946400" y="348827"/>
                </a:lnTo>
                <a:cubicBezTo>
                  <a:pt x="2894081" y="350962"/>
                  <a:pt x="2901956" y="366043"/>
                  <a:pt x="2888343" y="406884"/>
                </a:cubicBezTo>
                <a:cubicBezTo>
                  <a:pt x="2893181" y="547189"/>
                  <a:pt x="2895667" y="687595"/>
                  <a:pt x="2902857" y="827799"/>
                </a:cubicBezTo>
                <a:cubicBezTo>
                  <a:pt x="2905347" y="876357"/>
                  <a:pt x="2907183" y="925398"/>
                  <a:pt x="2917371" y="972941"/>
                </a:cubicBezTo>
                <a:cubicBezTo>
                  <a:pt x="2921905" y="994098"/>
                  <a:pt x="2937877" y="1011112"/>
                  <a:pt x="2946400" y="1030999"/>
                </a:cubicBezTo>
                <a:cubicBezTo>
                  <a:pt x="2952427" y="1045061"/>
                  <a:pt x="2950096" y="1063723"/>
                  <a:pt x="2960914" y="1074541"/>
                </a:cubicBezTo>
                <a:cubicBezTo>
                  <a:pt x="3008838" y="1122465"/>
                  <a:pt x="3096916" y="1179324"/>
                  <a:pt x="3164114" y="1205170"/>
                </a:cubicBezTo>
                <a:cubicBezTo>
                  <a:pt x="3243590" y="1235738"/>
                  <a:pt x="3284284" y="1236852"/>
                  <a:pt x="3367314" y="1248713"/>
                </a:cubicBezTo>
                <a:cubicBezTo>
                  <a:pt x="3454400" y="1239037"/>
                  <a:pt x="3543128" y="1239103"/>
                  <a:pt x="3628571" y="1219684"/>
                </a:cubicBezTo>
                <a:cubicBezTo>
                  <a:pt x="3652160" y="1214323"/>
                  <a:pt x="3665625" y="1188143"/>
                  <a:pt x="3686628" y="1176141"/>
                </a:cubicBezTo>
                <a:cubicBezTo>
                  <a:pt x="3699912" y="1168550"/>
                  <a:pt x="3715657" y="1166465"/>
                  <a:pt x="3730171" y="1161627"/>
                </a:cubicBezTo>
                <a:cubicBezTo>
                  <a:pt x="3768876" y="1103570"/>
                  <a:pt x="3802696" y="1041942"/>
                  <a:pt x="3846285" y="987456"/>
                </a:cubicBezTo>
                <a:cubicBezTo>
                  <a:pt x="3865638" y="963265"/>
                  <a:pt x="3887159" y="940660"/>
                  <a:pt x="3904343" y="914884"/>
                </a:cubicBezTo>
                <a:cubicBezTo>
                  <a:pt x="3924680" y="884378"/>
                  <a:pt x="3949831" y="815679"/>
                  <a:pt x="3962400" y="784256"/>
                </a:cubicBezTo>
                <a:cubicBezTo>
                  <a:pt x="3957562" y="740713"/>
                  <a:pt x="3958511" y="696130"/>
                  <a:pt x="3947885" y="653627"/>
                </a:cubicBezTo>
                <a:cubicBezTo>
                  <a:pt x="3943654" y="636704"/>
                  <a:pt x="3930446" y="623122"/>
                  <a:pt x="3918857" y="610084"/>
                </a:cubicBezTo>
                <a:cubicBezTo>
                  <a:pt x="3891583" y="579401"/>
                  <a:pt x="3866973" y="544120"/>
                  <a:pt x="3831771" y="522999"/>
                </a:cubicBezTo>
                <a:cubicBezTo>
                  <a:pt x="3740017" y="467946"/>
                  <a:pt x="3667686" y="419501"/>
                  <a:pt x="3570514" y="377856"/>
                </a:cubicBezTo>
                <a:cubicBezTo>
                  <a:pt x="3542389" y="365802"/>
                  <a:pt x="3512850" y="357233"/>
                  <a:pt x="3483428" y="348827"/>
                </a:cubicBezTo>
                <a:cubicBezTo>
                  <a:pt x="3445067" y="337867"/>
                  <a:pt x="3406435" y="327623"/>
                  <a:pt x="3367314" y="319799"/>
                </a:cubicBezTo>
                <a:cubicBezTo>
                  <a:pt x="3333914" y="313119"/>
                  <a:pt x="3177874" y="294304"/>
                  <a:pt x="3149600" y="290770"/>
                </a:cubicBezTo>
                <a:cubicBezTo>
                  <a:pt x="2960914" y="295608"/>
                  <a:pt x="2772087" y="296514"/>
                  <a:pt x="2583543" y="305284"/>
                </a:cubicBezTo>
                <a:cubicBezTo>
                  <a:pt x="2563616" y="306211"/>
                  <a:pt x="2544410" y="313491"/>
                  <a:pt x="2525485" y="319799"/>
                </a:cubicBezTo>
                <a:cubicBezTo>
                  <a:pt x="2500768" y="328038"/>
                  <a:pt x="2477104" y="339151"/>
                  <a:pt x="2452914" y="348827"/>
                </a:cubicBezTo>
                <a:cubicBezTo>
                  <a:pt x="2428738" y="373003"/>
                  <a:pt x="2393815" y="402232"/>
                  <a:pt x="2380343" y="435913"/>
                </a:cubicBezTo>
                <a:cubicBezTo>
                  <a:pt x="2250542" y="760414"/>
                  <a:pt x="2372599" y="509455"/>
                  <a:pt x="2293257" y="668141"/>
                </a:cubicBezTo>
                <a:cubicBezTo>
                  <a:pt x="2257974" y="809279"/>
                  <a:pt x="2308649" y="624416"/>
                  <a:pt x="2235200" y="813284"/>
                </a:cubicBezTo>
                <a:cubicBezTo>
                  <a:pt x="2213019" y="870321"/>
                  <a:pt x="2191986" y="928086"/>
                  <a:pt x="2177143" y="987456"/>
                </a:cubicBezTo>
                <a:lnTo>
                  <a:pt x="2148114" y="1103570"/>
                </a:lnTo>
                <a:cubicBezTo>
                  <a:pt x="2172148" y="1223740"/>
                  <a:pt x="2145376" y="1174497"/>
                  <a:pt x="2206171" y="1103570"/>
                </a:cubicBezTo>
                <a:cubicBezTo>
                  <a:pt x="2217524" y="1090325"/>
                  <a:pt x="2235200" y="1084217"/>
                  <a:pt x="2249714" y="1074541"/>
                </a:cubicBezTo>
                <a:cubicBezTo>
                  <a:pt x="2269066" y="1045513"/>
                  <a:pt x="2294814" y="1019849"/>
                  <a:pt x="2307771" y="987456"/>
                </a:cubicBezTo>
                <a:cubicBezTo>
                  <a:pt x="2327123" y="939075"/>
                  <a:pt x="2339019" y="886995"/>
                  <a:pt x="2365828" y="842313"/>
                </a:cubicBezTo>
                <a:cubicBezTo>
                  <a:pt x="2380342" y="818122"/>
                  <a:pt x="2393722" y="793214"/>
                  <a:pt x="2409371" y="769741"/>
                </a:cubicBezTo>
                <a:cubicBezTo>
                  <a:pt x="2482095" y="660655"/>
                  <a:pt x="2426177" y="765618"/>
                  <a:pt x="2496457" y="639113"/>
                </a:cubicBezTo>
                <a:cubicBezTo>
                  <a:pt x="2556621" y="530818"/>
                  <a:pt x="2501464" y="627430"/>
                  <a:pt x="2540000" y="537513"/>
                </a:cubicBezTo>
                <a:cubicBezTo>
                  <a:pt x="2548523" y="517626"/>
                  <a:pt x="2559352" y="498808"/>
                  <a:pt x="2569028" y="479456"/>
                </a:cubicBezTo>
                <a:cubicBezTo>
                  <a:pt x="2559352" y="450427"/>
                  <a:pt x="2556217" y="418318"/>
                  <a:pt x="2540000" y="392370"/>
                </a:cubicBezTo>
                <a:cubicBezTo>
                  <a:pt x="2518309" y="357665"/>
                  <a:pt x="2453630" y="355437"/>
                  <a:pt x="2423885" y="348827"/>
                </a:cubicBezTo>
                <a:cubicBezTo>
                  <a:pt x="2343544" y="330974"/>
                  <a:pt x="2376260" y="331989"/>
                  <a:pt x="2278743" y="319799"/>
                </a:cubicBezTo>
                <a:cubicBezTo>
                  <a:pt x="2230496" y="313768"/>
                  <a:pt x="2181981" y="310122"/>
                  <a:pt x="2133600" y="305284"/>
                </a:cubicBezTo>
                <a:lnTo>
                  <a:pt x="1045028" y="319799"/>
                </a:lnTo>
                <a:cubicBezTo>
                  <a:pt x="1024529" y="320850"/>
                  <a:pt x="1013416" y="346638"/>
                  <a:pt x="1001485" y="363341"/>
                </a:cubicBezTo>
                <a:cubicBezTo>
                  <a:pt x="988909" y="380948"/>
                  <a:pt x="980493" y="401310"/>
                  <a:pt x="972457" y="421399"/>
                </a:cubicBezTo>
                <a:cubicBezTo>
                  <a:pt x="920641" y="550939"/>
                  <a:pt x="970246" y="468255"/>
                  <a:pt x="914400" y="552027"/>
                </a:cubicBezTo>
                <a:cubicBezTo>
                  <a:pt x="877584" y="736099"/>
                  <a:pt x="926919" y="537327"/>
                  <a:pt x="870857" y="668141"/>
                </a:cubicBezTo>
                <a:cubicBezTo>
                  <a:pt x="862999" y="686476"/>
                  <a:pt x="861823" y="707018"/>
                  <a:pt x="856343" y="726199"/>
                </a:cubicBezTo>
                <a:cubicBezTo>
                  <a:pt x="814697" y="871957"/>
                  <a:pt x="872688" y="646297"/>
                  <a:pt x="827314" y="827799"/>
                </a:cubicBezTo>
                <a:cubicBezTo>
                  <a:pt x="832152" y="900370"/>
                  <a:pt x="825169" y="974714"/>
                  <a:pt x="841828" y="1045513"/>
                </a:cubicBezTo>
                <a:cubicBezTo>
                  <a:pt x="845823" y="1062493"/>
                  <a:pt x="867933" y="1074105"/>
                  <a:pt x="885371" y="1074541"/>
                </a:cubicBezTo>
                <a:lnTo>
                  <a:pt x="1422400" y="1060027"/>
                </a:lnTo>
                <a:cubicBezTo>
                  <a:pt x="1456267" y="1055189"/>
                  <a:pt x="1490255" y="1051137"/>
                  <a:pt x="1524000" y="1045513"/>
                </a:cubicBezTo>
                <a:cubicBezTo>
                  <a:pt x="1674018" y="1020510"/>
                  <a:pt x="1514273" y="1040682"/>
                  <a:pt x="1683657" y="1016484"/>
                </a:cubicBezTo>
                <a:cubicBezTo>
                  <a:pt x="1938013" y="980147"/>
                  <a:pt x="1679028" y="1022093"/>
                  <a:pt x="1886857" y="987456"/>
                </a:cubicBezTo>
                <a:cubicBezTo>
                  <a:pt x="1935238" y="968104"/>
                  <a:pt x="1995154" y="966245"/>
                  <a:pt x="2032000" y="929399"/>
                </a:cubicBezTo>
                <a:cubicBezTo>
                  <a:pt x="2102392" y="859006"/>
                  <a:pt x="2067285" y="886522"/>
                  <a:pt x="2133600" y="842313"/>
                </a:cubicBezTo>
                <a:cubicBezTo>
                  <a:pt x="2199065" y="678649"/>
                  <a:pt x="2179019" y="747722"/>
                  <a:pt x="2206171" y="639113"/>
                </a:cubicBezTo>
                <a:cubicBezTo>
                  <a:pt x="2178864" y="420650"/>
                  <a:pt x="2229470" y="512004"/>
                  <a:pt x="1872343" y="537513"/>
                </a:cubicBezTo>
                <a:cubicBezTo>
                  <a:pt x="1739891" y="546974"/>
                  <a:pt x="1831220" y="550538"/>
                  <a:pt x="1727200" y="566541"/>
                </a:cubicBezTo>
                <a:cubicBezTo>
                  <a:pt x="1683898" y="573203"/>
                  <a:pt x="1639998" y="575266"/>
                  <a:pt x="1596571" y="581056"/>
                </a:cubicBezTo>
                <a:cubicBezTo>
                  <a:pt x="1516379" y="591748"/>
                  <a:pt x="1512166" y="596402"/>
                  <a:pt x="1436914" y="610084"/>
                </a:cubicBezTo>
                <a:cubicBezTo>
                  <a:pt x="1407960" y="615349"/>
                  <a:pt x="1378915" y="620124"/>
                  <a:pt x="1349828" y="624599"/>
                </a:cubicBezTo>
                <a:cubicBezTo>
                  <a:pt x="1316015" y="629801"/>
                  <a:pt x="1281973" y="633489"/>
                  <a:pt x="1248228" y="639113"/>
                </a:cubicBezTo>
                <a:cubicBezTo>
                  <a:pt x="1223894" y="643169"/>
                  <a:pt x="1199991" y="649571"/>
                  <a:pt x="1175657" y="653627"/>
                </a:cubicBezTo>
                <a:cubicBezTo>
                  <a:pt x="1141912" y="659251"/>
                  <a:pt x="1107603" y="661432"/>
                  <a:pt x="1074057" y="668141"/>
                </a:cubicBezTo>
                <a:cubicBezTo>
                  <a:pt x="1034936" y="675965"/>
                  <a:pt x="997064" y="689346"/>
                  <a:pt x="957943" y="697170"/>
                </a:cubicBezTo>
                <a:cubicBezTo>
                  <a:pt x="847123" y="719333"/>
                  <a:pt x="909850" y="708624"/>
                  <a:pt x="769257" y="726199"/>
                </a:cubicBezTo>
                <a:cubicBezTo>
                  <a:pt x="669836" y="825619"/>
                  <a:pt x="704942" y="779126"/>
                  <a:pt x="653143" y="856827"/>
                </a:cubicBezTo>
                <a:cubicBezTo>
                  <a:pt x="648305" y="876179"/>
                  <a:pt x="644108" y="895704"/>
                  <a:pt x="638628" y="914884"/>
                </a:cubicBezTo>
                <a:cubicBezTo>
                  <a:pt x="634425" y="929595"/>
                  <a:pt x="624114" y="943128"/>
                  <a:pt x="624114" y="958427"/>
                </a:cubicBezTo>
                <a:cubicBezTo>
                  <a:pt x="624114" y="1093980"/>
                  <a:pt x="630428" y="1229522"/>
                  <a:pt x="638628" y="1364827"/>
                </a:cubicBezTo>
                <a:cubicBezTo>
                  <a:pt x="640120" y="1389452"/>
                  <a:pt x="645342" y="1413995"/>
                  <a:pt x="653143" y="1437399"/>
                </a:cubicBezTo>
                <a:cubicBezTo>
                  <a:pt x="659985" y="1457925"/>
                  <a:pt x="674135" y="1475367"/>
                  <a:pt x="682171" y="1495456"/>
                </a:cubicBezTo>
                <a:cubicBezTo>
                  <a:pt x="693535" y="1523866"/>
                  <a:pt x="689564" y="1560904"/>
                  <a:pt x="711200" y="1582541"/>
                </a:cubicBezTo>
                <a:cubicBezTo>
                  <a:pt x="730552" y="1601894"/>
                  <a:pt x="752454" y="1618996"/>
                  <a:pt x="769257" y="1640599"/>
                </a:cubicBezTo>
                <a:cubicBezTo>
                  <a:pt x="817627" y="1702789"/>
                  <a:pt x="802407" y="1717290"/>
                  <a:pt x="856343" y="1771227"/>
                </a:cubicBezTo>
                <a:cubicBezTo>
                  <a:pt x="868678" y="1783562"/>
                  <a:pt x="885371" y="1790580"/>
                  <a:pt x="899885" y="1800256"/>
                </a:cubicBezTo>
                <a:cubicBezTo>
                  <a:pt x="909561" y="1814770"/>
                  <a:pt x="915292" y="1832902"/>
                  <a:pt x="928914" y="1843799"/>
                </a:cubicBezTo>
                <a:cubicBezTo>
                  <a:pt x="972793" y="1878902"/>
                  <a:pt x="1033898" y="1840758"/>
                  <a:pt x="1074057" y="1829284"/>
                </a:cubicBezTo>
                <a:cubicBezTo>
                  <a:pt x="1093409" y="1809932"/>
                  <a:pt x="1111334" y="1789038"/>
                  <a:pt x="1132114" y="1771227"/>
                </a:cubicBezTo>
                <a:cubicBezTo>
                  <a:pt x="1145358" y="1759875"/>
                  <a:pt x="1163322" y="1754534"/>
                  <a:pt x="1175657" y="1742199"/>
                </a:cubicBezTo>
                <a:cubicBezTo>
                  <a:pt x="1187992" y="1729864"/>
                  <a:pt x="1193198" y="1711784"/>
                  <a:pt x="1204685" y="1698656"/>
                </a:cubicBezTo>
                <a:cubicBezTo>
                  <a:pt x="1273029" y="1620548"/>
                  <a:pt x="1259008" y="1635208"/>
                  <a:pt x="1335314" y="1597056"/>
                </a:cubicBezTo>
                <a:cubicBezTo>
                  <a:pt x="1373761" y="1539386"/>
                  <a:pt x="1364512" y="1543724"/>
                  <a:pt x="1436914" y="1495456"/>
                </a:cubicBezTo>
                <a:cubicBezTo>
                  <a:pt x="1454917" y="1483454"/>
                  <a:pt x="1477365" y="1479003"/>
                  <a:pt x="1494971" y="1466427"/>
                </a:cubicBezTo>
                <a:cubicBezTo>
                  <a:pt x="1590101" y="1398476"/>
                  <a:pt x="1488654" y="1439504"/>
                  <a:pt x="1582057" y="1408370"/>
                </a:cubicBezTo>
                <a:cubicBezTo>
                  <a:pt x="1608214" y="1382213"/>
                  <a:pt x="1639472" y="1356649"/>
                  <a:pt x="1654628" y="1321284"/>
                </a:cubicBezTo>
                <a:cubicBezTo>
                  <a:pt x="1662486" y="1302949"/>
                  <a:pt x="1664305" y="1282579"/>
                  <a:pt x="1669143" y="1263227"/>
                </a:cubicBezTo>
                <a:cubicBezTo>
                  <a:pt x="1659467" y="1248713"/>
                  <a:pt x="1656311" y="1226162"/>
                  <a:pt x="1640114" y="1219684"/>
                </a:cubicBezTo>
                <a:cubicBezTo>
                  <a:pt x="1625909" y="1214002"/>
                  <a:pt x="1610255" y="1227357"/>
                  <a:pt x="1596571" y="1234199"/>
                </a:cubicBezTo>
                <a:cubicBezTo>
                  <a:pt x="1560745" y="1252112"/>
                  <a:pt x="1507170" y="1302585"/>
                  <a:pt x="1480457" y="1321284"/>
                </a:cubicBezTo>
                <a:cubicBezTo>
                  <a:pt x="1468578" y="1329600"/>
                  <a:pt x="1384580" y="1376510"/>
                  <a:pt x="1364343" y="1393856"/>
                </a:cubicBezTo>
                <a:cubicBezTo>
                  <a:pt x="1343563" y="1411667"/>
                  <a:pt x="1326741" y="1433730"/>
                  <a:pt x="1306285" y="1451913"/>
                </a:cubicBezTo>
                <a:cubicBezTo>
                  <a:pt x="1254568" y="1497883"/>
                  <a:pt x="1240076" y="1505728"/>
                  <a:pt x="1190171" y="1538999"/>
                </a:cubicBezTo>
                <a:cubicBezTo>
                  <a:pt x="1130356" y="1628721"/>
                  <a:pt x="1196768" y="1541198"/>
                  <a:pt x="1117600" y="1611570"/>
                </a:cubicBezTo>
                <a:cubicBezTo>
                  <a:pt x="1086917" y="1638844"/>
                  <a:pt x="1030514" y="1698656"/>
                  <a:pt x="1030514" y="1698656"/>
                </a:cubicBezTo>
                <a:cubicBezTo>
                  <a:pt x="995177" y="1804666"/>
                  <a:pt x="1008906" y="1756056"/>
                  <a:pt x="986971" y="1843799"/>
                </a:cubicBezTo>
                <a:cubicBezTo>
                  <a:pt x="988786" y="1871022"/>
                  <a:pt x="981369" y="2035795"/>
                  <a:pt x="1016000" y="2105056"/>
                </a:cubicBezTo>
                <a:cubicBezTo>
                  <a:pt x="1023801" y="2120658"/>
                  <a:pt x="1033439" y="2135561"/>
                  <a:pt x="1045028" y="2148599"/>
                </a:cubicBezTo>
                <a:cubicBezTo>
                  <a:pt x="1072302" y="2179282"/>
                  <a:pt x="1113755" y="2198966"/>
                  <a:pt x="1132114" y="2235684"/>
                </a:cubicBezTo>
                <a:cubicBezTo>
                  <a:pt x="1141790" y="2255036"/>
                  <a:pt x="1147627" y="2276846"/>
                  <a:pt x="1161143" y="2293741"/>
                </a:cubicBezTo>
                <a:cubicBezTo>
                  <a:pt x="1186788" y="2325798"/>
                  <a:pt x="1219200" y="2351798"/>
                  <a:pt x="1248228" y="2380827"/>
                </a:cubicBezTo>
                <a:cubicBezTo>
                  <a:pt x="1262742" y="2395341"/>
                  <a:pt x="1275350" y="2412054"/>
                  <a:pt x="1291771" y="2424370"/>
                </a:cubicBezTo>
                <a:cubicBezTo>
                  <a:pt x="1330476" y="2453399"/>
                  <a:pt x="1370106" y="2481233"/>
                  <a:pt x="1407885" y="2511456"/>
                </a:cubicBezTo>
                <a:cubicBezTo>
                  <a:pt x="1456266" y="2550161"/>
                  <a:pt x="1493454" y="2610549"/>
                  <a:pt x="1553028" y="2627570"/>
                </a:cubicBezTo>
                <a:lnTo>
                  <a:pt x="1654628" y="2656599"/>
                </a:lnTo>
                <a:cubicBezTo>
                  <a:pt x="1754876" y="2683939"/>
                  <a:pt x="1672786" y="2657814"/>
                  <a:pt x="1756228" y="2685627"/>
                </a:cubicBezTo>
                <a:cubicBezTo>
                  <a:pt x="1833638" y="2680789"/>
                  <a:pt x="1911608" y="2681592"/>
                  <a:pt x="1988457" y="2671113"/>
                </a:cubicBezTo>
                <a:cubicBezTo>
                  <a:pt x="2028636" y="2665634"/>
                  <a:pt x="2130583" y="2619904"/>
                  <a:pt x="2162628" y="2598541"/>
                </a:cubicBezTo>
                <a:cubicBezTo>
                  <a:pt x="2179707" y="2587155"/>
                  <a:pt x="2188765" y="2565878"/>
                  <a:pt x="2206171" y="2554999"/>
                </a:cubicBezTo>
                <a:cubicBezTo>
                  <a:pt x="2228265" y="2541190"/>
                  <a:pt x="2255440" y="2537622"/>
                  <a:pt x="2278743" y="2525970"/>
                </a:cubicBezTo>
                <a:cubicBezTo>
                  <a:pt x="2294345" y="2518169"/>
                  <a:pt x="2307139" y="2505596"/>
                  <a:pt x="2322285" y="2496941"/>
                </a:cubicBezTo>
                <a:cubicBezTo>
                  <a:pt x="2341071" y="2486206"/>
                  <a:pt x="2360990" y="2477589"/>
                  <a:pt x="2380343" y="2467913"/>
                </a:cubicBezTo>
                <a:cubicBezTo>
                  <a:pt x="2390019" y="2453399"/>
                  <a:pt x="2396127" y="2435722"/>
                  <a:pt x="2409371" y="2424370"/>
                </a:cubicBezTo>
                <a:cubicBezTo>
                  <a:pt x="2430790" y="2406011"/>
                  <a:pt x="2458470" y="2396476"/>
                  <a:pt x="2481943" y="2380827"/>
                </a:cubicBezTo>
                <a:cubicBezTo>
                  <a:pt x="2502071" y="2367409"/>
                  <a:pt x="2521795" y="2353214"/>
                  <a:pt x="2540000" y="2337284"/>
                </a:cubicBezTo>
                <a:cubicBezTo>
                  <a:pt x="2571746" y="2309507"/>
                  <a:pt x="2607508" y="2274838"/>
                  <a:pt x="2627085" y="2235684"/>
                </a:cubicBezTo>
                <a:cubicBezTo>
                  <a:pt x="2633927" y="2222000"/>
                  <a:pt x="2636762" y="2206655"/>
                  <a:pt x="2641600" y="2192141"/>
                </a:cubicBezTo>
                <a:cubicBezTo>
                  <a:pt x="2636762" y="2163113"/>
                  <a:pt x="2642682" y="2130011"/>
                  <a:pt x="2627085" y="2105056"/>
                </a:cubicBezTo>
                <a:cubicBezTo>
                  <a:pt x="2615618" y="2086708"/>
                  <a:pt x="2587942" y="2086535"/>
                  <a:pt x="2569028" y="2076027"/>
                </a:cubicBezTo>
                <a:cubicBezTo>
                  <a:pt x="2544368" y="2062327"/>
                  <a:pt x="2523220" y="2041405"/>
                  <a:pt x="2496457" y="2032484"/>
                </a:cubicBezTo>
                <a:cubicBezTo>
                  <a:pt x="2449650" y="2016882"/>
                  <a:pt x="2398121" y="2019059"/>
                  <a:pt x="2351314" y="2003456"/>
                </a:cubicBezTo>
                <a:cubicBezTo>
                  <a:pt x="2261892" y="1973647"/>
                  <a:pt x="2352933" y="2001110"/>
                  <a:pt x="2206171" y="1974427"/>
                </a:cubicBezTo>
                <a:cubicBezTo>
                  <a:pt x="2186545" y="1970859"/>
                  <a:pt x="2167740" y="1963481"/>
                  <a:pt x="2148114" y="1959913"/>
                </a:cubicBezTo>
                <a:cubicBezTo>
                  <a:pt x="2083034" y="1948080"/>
                  <a:pt x="1978205" y="1937809"/>
                  <a:pt x="1915885" y="1930884"/>
                </a:cubicBezTo>
                <a:cubicBezTo>
                  <a:pt x="1872342" y="1940560"/>
                  <a:pt x="1797746" y="1917092"/>
                  <a:pt x="1785257" y="1959913"/>
                </a:cubicBezTo>
                <a:cubicBezTo>
                  <a:pt x="1724270" y="2169011"/>
                  <a:pt x="1797110" y="2213188"/>
                  <a:pt x="1843314" y="2351799"/>
                </a:cubicBezTo>
                <a:cubicBezTo>
                  <a:pt x="1849622" y="2370723"/>
                  <a:pt x="1847931" y="2392536"/>
                  <a:pt x="1857828" y="2409856"/>
                </a:cubicBezTo>
                <a:cubicBezTo>
                  <a:pt x="1868012" y="2427678"/>
                  <a:pt x="1889440" y="2436696"/>
                  <a:pt x="1901371" y="2453399"/>
                </a:cubicBezTo>
                <a:cubicBezTo>
                  <a:pt x="1957419" y="2531866"/>
                  <a:pt x="1895606" y="2499858"/>
                  <a:pt x="1973943" y="2525970"/>
                </a:cubicBezTo>
                <a:cubicBezTo>
                  <a:pt x="1997961" y="2543983"/>
                  <a:pt x="2101217" y="2623103"/>
                  <a:pt x="2119085" y="2627570"/>
                </a:cubicBezTo>
                <a:lnTo>
                  <a:pt x="2177143" y="2642084"/>
                </a:lnTo>
                <a:cubicBezTo>
                  <a:pt x="2254552" y="2637246"/>
                  <a:pt x="2332160" y="2634923"/>
                  <a:pt x="2409371" y="2627570"/>
                </a:cubicBezTo>
                <a:cubicBezTo>
                  <a:pt x="2433930" y="2625231"/>
                  <a:pt x="2457521" y="2616545"/>
                  <a:pt x="2481943" y="2613056"/>
                </a:cubicBezTo>
                <a:cubicBezTo>
                  <a:pt x="2525313" y="2606860"/>
                  <a:pt x="2569028" y="2603379"/>
                  <a:pt x="2612571" y="2598541"/>
                </a:cubicBezTo>
                <a:cubicBezTo>
                  <a:pt x="2627085" y="2593703"/>
                  <a:pt x="2641271" y="2587738"/>
                  <a:pt x="2656114" y="2584027"/>
                </a:cubicBezTo>
                <a:cubicBezTo>
                  <a:pt x="2756309" y="2558979"/>
                  <a:pt x="2811331" y="2563610"/>
                  <a:pt x="2931885" y="2554999"/>
                </a:cubicBezTo>
                <a:cubicBezTo>
                  <a:pt x="2951238" y="2550161"/>
                  <a:pt x="2970316" y="2544052"/>
                  <a:pt x="2989943" y="2540484"/>
                </a:cubicBezTo>
                <a:cubicBezTo>
                  <a:pt x="3040791" y="2531239"/>
                  <a:pt x="3126517" y="2523482"/>
                  <a:pt x="3178628" y="2511456"/>
                </a:cubicBezTo>
                <a:cubicBezTo>
                  <a:pt x="3350223" y="2471857"/>
                  <a:pt x="3210645" y="2490294"/>
                  <a:pt x="3367314" y="2467913"/>
                </a:cubicBezTo>
                <a:cubicBezTo>
                  <a:pt x="3412390" y="2461474"/>
                  <a:pt x="3505591" y="2454007"/>
                  <a:pt x="3556000" y="2438884"/>
                </a:cubicBezTo>
                <a:cubicBezTo>
                  <a:pt x="3617526" y="2420426"/>
                  <a:pt x="3631124" y="2406056"/>
                  <a:pt x="3686628" y="2380827"/>
                </a:cubicBezTo>
                <a:cubicBezTo>
                  <a:pt x="3720171" y="2365580"/>
                  <a:pt x="3754361" y="2351798"/>
                  <a:pt x="3788228" y="2337284"/>
                </a:cubicBezTo>
                <a:cubicBezTo>
                  <a:pt x="3797904" y="2322770"/>
                  <a:pt x="3807118" y="2307936"/>
                  <a:pt x="3817257" y="2293741"/>
                </a:cubicBezTo>
                <a:cubicBezTo>
                  <a:pt x="3856959" y="2238159"/>
                  <a:pt x="3865029" y="2239626"/>
                  <a:pt x="3889828" y="2177627"/>
                </a:cubicBezTo>
                <a:cubicBezTo>
                  <a:pt x="3901192" y="2149217"/>
                  <a:pt x="3909181" y="2119570"/>
                  <a:pt x="3918857" y="2090541"/>
                </a:cubicBezTo>
                <a:lnTo>
                  <a:pt x="3933371" y="2046999"/>
                </a:lnTo>
                <a:cubicBezTo>
                  <a:pt x="3928533" y="2003456"/>
                  <a:pt x="3932711" y="1957933"/>
                  <a:pt x="3918857" y="1916370"/>
                </a:cubicBezTo>
                <a:cubicBezTo>
                  <a:pt x="3912366" y="1896897"/>
                  <a:pt x="3890899" y="1886185"/>
                  <a:pt x="3875314" y="1872827"/>
                </a:cubicBezTo>
                <a:cubicBezTo>
                  <a:pt x="3856947" y="1857084"/>
                  <a:pt x="3838894" y="1840102"/>
                  <a:pt x="3817257" y="1829284"/>
                </a:cubicBezTo>
                <a:cubicBezTo>
                  <a:pt x="3799415" y="1820363"/>
                  <a:pt x="3778673" y="1819097"/>
                  <a:pt x="3759200" y="1814770"/>
                </a:cubicBezTo>
                <a:cubicBezTo>
                  <a:pt x="3673713" y="1795773"/>
                  <a:pt x="3671051" y="1798309"/>
                  <a:pt x="3570514" y="1785741"/>
                </a:cubicBezTo>
                <a:cubicBezTo>
                  <a:pt x="3415695" y="1790579"/>
                  <a:pt x="3260713" y="1791664"/>
                  <a:pt x="3106057" y="1800256"/>
                </a:cubicBezTo>
                <a:cubicBezTo>
                  <a:pt x="3086140" y="1801363"/>
                  <a:pt x="3065320" y="1804873"/>
                  <a:pt x="3048000" y="1814770"/>
                </a:cubicBezTo>
                <a:cubicBezTo>
                  <a:pt x="2895791" y="1901747"/>
                  <a:pt x="3096862" y="1827512"/>
                  <a:pt x="2960914" y="1872827"/>
                </a:cubicBezTo>
                <a:cubicBezTo>
                  <a:pt x="2924428" y="1918436"/>
                  <a:pt x="2892206" y="1948323"/>
                  <a:pt x="2873828" y="2003456"/>
                </a:cubicBezTo>
                <a:cubicBezTo>
                  <a:pt x="2866027" y="2026859"/>
                  <a:pt x="2864152" y="2051837"/>
                  <a:pt x="2859314" y="2076027"/>
                </a:cubicBezTo>
                <a:cubicBezTo>
                  <a:pt x="2868990" y="2182465"/>
                  <a:pt x="2876092" y="2289169"/>
                  <a:pt x="2888343" y="2395341"/>
                </a:cubicBezTo>
                <a:cubicBezTo>
                  <a:pt x="2890630" y="2415158"/>
                  <a:pt x="2892806" y="2436168"/>
                  <a:pt x="2902857" y="2453399"/>
                </a:cubicBezTo>
                <a:cubicBezTo>
                  <a:pt x="2927235" y="2495189"/>
                  <a:pt x="2963107" y="2529257"/>
                  <a:pt x="2989943" y="2569513"/>
                </a:cubicBezTo>
                <a:lnTo>
                  <a:pt x="3018971" y="2613056"/>
                </a:lnTo>
                <a:lnTo>
                  <a:pt x="3526971" y="2598541"/>
                </a:lnTo>
                <a:cubicBezTo>
                  <a:pt x="3600251" y="2595210"/>
                  <a:pt x="3672555" y="2581535"/>
                  <a:pt x="3744685" y="2569513"/>
                </a:cubicBezTo>
                <a:cubicBezTo>
                  <a:pt x="3797476" y="2548396"/>
                  <a:pt x="3893539" y="2512301"/>
                  <a:pt x="3933371" y="2482427"/>
                </a:cubicBezTo>
                <a:cubicBezTo>
                  <a:pt x="3952723" y="2467913"/>
                  <a:pt x="3971300" y="2452302"/>
                  <a:pt x="3991428" y="2438884"/>
                </a:cubicBezTo>
                <a:cubicBezTo>
                  <a:pt x="4046103" y="2402434"/>
                  <a:pt x="4066723" y="2393980"/>
                  <a:pt x="4122057" y="2366313"/>
                </a:cubicBezTo>
                <a:cubicBezTo>
                  <a:pt x="4180848" y="2307522"/>
                  <a:pt x="4203636" y="2296121"/>
                  <a:pt x="4238171" y="2235684"/>
                </a:cubicBezTo>
                <a:cubicBezTo>
                  <a:pt x="4248906" y="2216898"/>
                  <a:pt x="4254624" y="2195233"/>
                  <a:pt x="4267200" y="2177627"/>
                </a:cubicBezTo>
                <a:cubicBezTo>
                  <a:pt x="4279131" y="2160924"/>
                  <a:pt x="4298427" y="2150505"/>
                  <a:pt x="4310743" y="2134084"/>
                </a:cubicBezTo>
                <a:cubicBezTo>
                  <a:pt x="4348105" y="2084268"/>
                  <a:pt x="4361896" y="2046056"/>
                  <a:pt x="4383314" y="1988941"/>
                </a:cubicBezTo>
                <a:cubicBezTo>
                  <a:pt x="4394286" y="1959683"/>
                  <a:pt x="4406961" y="1916941"/>
                  <a:pt x="4412343" y="1887341"/>
                </a:cubicBezTo>
                <a:cubicBezTo>
                  <a:pt x="4418463" y="1853682"/>
                  <a:pt x="4422019" y="1819608"/>
                  <a:pt x="4426857" y="1785741"/>
                </a:cubicBezTo>
                <a:cubicBezTo>
                  <a:pt x="4422019" y="1684141"/>
                  <a:pt x="4423576" y="1582034"/>
                  <a:pt x="4412343" y="1480941"/>
                </a:cubicBezTo>
                <a:cubicBezTo>
                  <a:pt x="4408964" y="1450530"/>
                  <a:pt x="4407793" y="1412215"/>
                  <a:pt x="4383314" y="1393856"/>
                </a:cubicBezTo>
                <a:cubicBezTo>
                  <a:pt x="4313017" y="1341133"/>
                  <a:pt x="4348206" y="1357963"/>
                  <a:pt x="4281714" y="1335799"/>
                </a:cubicBezTo>
                <a:cubicBezTo>
                  <a:pt x="4209143" y="1345475"/>
                  <a:pt x="4136217" y="1352791"/>
                  <a:pt x="4064000" y="1364827"/>
                </a:cubicBezTo>
                <a:cubicBezTo>
                  <a:pt x="4048909" y="1367342"/>
                  <a:pt x="4035168" y="1375138"/>
                  <a:pt x="4020457" y="1379341"/>
                </a:cubicBezTo>
                <a:cubicBezTo>
                  <a:pt x="4001277" y="1384821"/>
                  <a:pt x="3981324" y="1387548"/>
                  <a:pt x="3962400" y="1393856"/>
                </a:cubicBezTo>
                <a:cubicBezTo>
                  <a:pt x="3732054" y="1470638"/>
                  <a:pt x="4006298" y="1380796"/>
                  <a:pt x="3846285" y="1451913"/>
                </a:cubicBezTo>
                <a:cubicBezTo>
                  <a:pt x="3818324" y="1464340"/>
                  <a:pt x="3786568" y="1467257"/>
                  <a:pt x="3759200" y="1480941"/>
                </a:cubicBezTo>
                <a:cubicBezTo>
                  <a:pt x="3739848" y="1490617"/>
                  <a:pt x="3720915" y="1501182"/>
                  <a:pt x="3701143" y="1509970"/>
                </a:cubicBezTo>
                <a:cubicBezTo>
                  <a:pt x="3631165" y="1541072"/>
                  <a:pt x="3633037" y="1532299"/>
                  <a:pt x="3570514" y="1568027"/>
                </a:cubicBezTo>
                <a:cubicBezTo>
                  <a:pt x="3555368" y="1576682"/>
                  <a:pt x="3541485" y="1587380"/>
                  <a:pt x="3526971" y="1597056"/>
                </a:cubicBezTo>
                <a:cubicBezTo>
                  <a:pt x="3497076" y="1686743"/>
                  <a:pt x="3505772" y="1641262"/>
                  <a:pt x="3526971" y="1800256"/>
                </a:cubicBezTo>
                <a:cubicBezTo>
                  <a:pt x="3529607" y="1820029"/>
                  <a:pt x="3528349" y="1843301"/>
                  <a:pt x="3541485" y="1858313"/>
                </a:cubicBezTo>
                <a:cubicBezTo>
                  <a:pt x="3582586" y="1905285"/>
                  <a:pt x="3621221" y="1913920"/>
                  <a:pt x="3672114" y="1930884"/>
                </a:cubicBezTo>
                <a:cubicBezTo>
                  <a:pt x="3686628" y="1940560"/>
                  <a:pt x="3699623" y="1953041"/>
                  <a:pt x="3715657" y="1959913"/>
                </a:cubicBezTo>
                <a:cubicBezTo>
                  <a:pt x="3733992" y="1967771"/>
                  <a:pt x="3753766" y="1974427"/>
                  <a:pt x="3773714" y="1974427"/>
                </a:cubicBezTo>
                <a:cubicBezTo>
                  <a:pt x="3894763" y="1974427"/>
                  <a:pt x="4015619" y="1964751"/>
                  <a:pt x="4136571" y="1959913"/>
                </a:cubicBezTo>
                <a:cubicBezTo>
                  <a:pt x="4183324" y="1948225"/>
                  <a:pt x="4211815" y="1945563"/>
                  <a:pt x="4252685" y="1916370"/>
                </a:cubicBezTo>
                <a:cubicBezTo>
                  <a:pt x="4269388" y="1904439"/>
                  <a:pt x="4281714" y="1887341"/>
                  <a:pt x="4296228" y="1872827"/>
                </a:cubicBezTo>
                <a:cubicBezTo>
                  <a:pt x="4328959" y="1774637"/>
                  <a:pt x="4285733" y="1893818"/>
                  <a:pt x="4354285" y="1756713"/>
                </a:cubicBezTo>
                <a:cubicBezTo>
                  <a:pt x="4414377" y="1636530"/>
                  <a:pt x="4314638" y="1794414"/>
                  <a:pt x="4397828" y="1669627"/>
                </a:cubicBezTo>
                <a:cubicBezTo>
                  <a:pt x="4428277" y="1547839"/>
                  <a:pt x="4390306" y="1681874"/>
                  <a:pt x="4455885" y="1524484"/>
                </a:cubicBezTo>
                <a:cubicBezTo>
                  <a:pt x="4484218" y="1456486"/>
                  <a:pt x="4485765" y="1433146"/>
                  <a:pt x="4499428" y="1364827"/>
                </a:cubicBezTo>
                <a:cubicBezTo>
                  <a:pt x="4489752" y="1205170"/>
                  <a:pt x="4483683" y="1045253"/>
                  <a:pt x="4470400" y="885856"/>
                </a:cubicBezTo>
                <a:cubicBezTo>
                  <a:pt x="4469129" y="870609"/>
                  <a:pt x="4464372" y="855043"/>
                  <a:pt x="4455885" y="842313"/>
                </a:cubicBezTo>
                <a:cubicBezTo>
                  <a:pt x="4444499" y="825234"/>
                  <a:pt x="4425483" y="814539"/>
                  <a:pt x="4412343" y="798770"/>
                </a:cubicBezTo>
                <a:cubicBezTo>
                  <a:pt x="4401176" y="785369"/>
                  <a:pt x="4394481" y="768628"/>
                  <a:pt x="4383314" y="755227"/>
                </a:cubicBezTo>
                <a:cubicBezTo>
                  <a:pt x="4363985" y="732032"/>
                  <a:pt x="4307497" y="679860"/>
                  <a:pt x="4281714" y="668141"/>
                </a:cubicBezTo>
                <a:cubicBezTo>
                  <a:pt x="4249649" y="653566"/>
                  <a:pt x="4213981" y="648789"/>
                  <a:pt x="4180114" y="639113"/>
                </a:cubicBezTo>
                <a:cubicBezTo>
                  <a:pt x="4165600" y="629437"/>
                  <a:pt x="4153494" y="614315"/>
                  <a:pt x="4136571" y="610084"/>
                </a:cubicBezTo>
                <a:cubicBezTo>
                  <a:pt x="4012989" y="579188"/>
                  <a:pt x="3798638" y="605441"/>
                  <a:pt x="3701143" y="610084"/>
                </a:cubicBezTo>
                <a:cubicBezTo>
                  <a:pt x="3672114" y="619760"/>
                  <a:pt x="3639517" y="622140"/>
                  <a:pt x="3614057" y="639113"/>
                </a:cubicBezTo>
                <a:cubicBezTo>
                  <a:pt x="3579899" y="661885"/>
                  <a:pt x="3526971" y="726199"/>
                  <a:pt x="3526971" y="726199"/>
                </a:cubicBezTo>
                <a:cubicBezTo>
                  <a:pt x="3522133" y="740713"/>
                  <a:pt x="3519299" y="756057"/>
                  <a:pt x="3512457" y="769741"/>
                </a:cubicBezTo>
                <a:cubicBezTo>
                  <a:pt x="3504656" y="785343"/>
                  <a:pt x="3489553" y="796951"/>
                  <a:pt x="3483428" y="813284"/>
                </a:cubicBezTo>
                <a:cubicBezTo>
                  <a:pt x="3474766" y="836383"/>
                  <a:pt x="3473752" y="861665"/>
                  <a:pt x="3468914" y="885856"/>
                </a:cubicBezTo>
                <a:cubicBezTo>
                  <a:pt x="3509518" y="1312191"/>
                  <a:pt x="3449599" y="1070997"/>
                  <a:pt x="3541485" y="1277741"/>
                </a:cubicBezTo>
                <a:cubicBezTo>
                  <a:pt x="3547699" y="1291722"/>
                  <a:pt x="3546043" y="1309668"/>
                  <a:pt x="3556000" y="1321284"/>
                </a:cubicBezTo>
                <a:cubicBezTo>
                  <a:pt x="3576161" y="1344805"/>
                  <a:pt x="3605257" y="1358941"/>
                  <a:pt x="3628571" y="1379341"/>
                </a:cubicBezTo>
                <a:cubicBezTo>
                  <a:pt x="3695477" y="1437884"/>
                  <a:pt x="3643291" y="1413276"/>
                  <a:pt x="3715657" y="1437399"/>
                </a:cubicBezTo>
                <a:cubicBezTo>
                  <a:pt x="3759200" y="1432561"/>
                  <a:pt x="3803070" y="1430087"/>
                  <a:pt x="3846285" y="1422884"/>
                </a:cubicBezTo>
                <a:cubicBezTo>
                  <a:pt x="3861376" y="1420369"/>
                  <a:pt x="3875117" y="1412573"/>
                  <a:pt x="3889828" y="1408370"/>
                </a:cubicBezTo>
                <a:cubicBezTo>
                  <a:pt x="3909008" y="1402890"/>
                  <a:pt x="3928533" y="1398694"/>
                  <a:pt x="3947885" y="1393856"/>
                </a:cubicBezTo>
                <a:cubicBezTo>
                  <a:pt x="3967238" y="1384180"/>
                  <a:pt x="3985068" y="1370520"/>
                  <a:pt x="4005943" y="1364827"/>
                </a:cubicBezTo>
                <a:cubicBezTo>
                  <a:pt x="4038948" y="1355826"/>
                  <a:pt x="4075392" y="1362004"/>
                  <a:pt x="4107543" y="1350313"/>
                </a:cubicBezTo>
                <a:cubicBezTo>
                  <a:pt x="4130277" y="1342046"/>
                  <a:pt x="4143963" y="1317588"/>
                  <a:pt x="4165600" y="1306770"/>
                </a:cubicBezTo>
                <a:cubicBezTo>
                  <a:pt x="4183442" y="1297849"/>
                  <a:pt x="4204305" y="1297094"/>
                  <a:pt x="4223657" y="1292256"/>
                </a:cubicBezTo>
                <a:cubicBezTo>
                  <a:pt x="4243009" y="1277742"/>
                  <a:pt x="4264609" y="1265818"/>
                  <a:pt x="4281714" y="1248713"/>
                </a:cubicBezTo>
                <a:cubicBezTo>
                  <a:pt x="4319398" y="1211029"/>
                  <a:pt x="4331290" y="1178589"/>
                  <a:pt x="4354285" y="1132599"/>
                </a:cubicBezTo>
                <a:cubicBezTo>
                  <a:pt x="4344609" y="1006808"/>
                  <a:pt x="4342495" y="880206"/>
                  <a:pt x="4325257" y="755227"/>
                </a:cubicBezTo>
                <a:cubicBezTo>
                  <a:pt x="4322873" y="737946"/>
                  <a:pt x="4308563" y="724019"/>
                  <a:pt x="4296228" y="711684"/>
                </a:cubicBezTo>
                <a:cubicBezTo>
                  <a:pt x="4283893" y="699349"/>
                  <a:pt x="4267831" y="691311"/>
                  <a:pt x="4252685" y="682656"/>
                </a:cubicBezTo>
                <a:cubicBezTo>
                  <a:pt x="4202463" y="653958"/>
                  <a:pt x="4199938" y="655397"/>
                  <a:pt x="4151085" y="639113"/>
                </a:cubicBezTo>
                <a:cubicBezTo>
                  <a:pt x="4025295" y="643951"/>
                  <a:pt x="3899367" y="646012"/>
                  <a:pt x="3773714" y="653627"/>
                </a:cubicBezTo>
                <a:cubicBezTo>
                  <a:pt x="3739566" y="655697"/>
                  <a:pt x="3705303" y="659844"/>
                  <a:pt x="3672114" y="668141"/>
                </a:cubicBezTo>
                <a:cubicBezTo>
                  <a:pt x="3627586" y="679273"/>
                  <a:pt x="3585028" y="697169"/>
                  <a:pt x="3541485" y="711684"/>
                </a:cubicBezTo>
                <a:cubicBezTo>
                  <a:pt x="3499164" y="725791"/>
                  <a:pt x="3480871" y="729611"/>
                  <a:pt x="3439885" y="755227"/>
                </a:cubicBezTo>
                <a:cubicBezTo>
                  <a:pt x="3419371" y="768048"/>
                  <a:pt x="3401180" y="784256"/>
                  <a:pt x="3381828" y="798770"/>
                </a:cubicBezTo>
                <a:cubicBezTo>
                  <a:pt x="3372152" y="813284"/>
                  <a:pt x="3363266" y="828358"/>
                  <a:pt x="3352800" y="842313"/>
                </a:cubicBezTo>
                <a:cubicBezTo>
                  <a:pt x="3334213" y="867096"/>
                  <a:pt x="3311162" y="888614"/>
                  <a:pt x="3294743" y="914884"/>
                </a:cubicBezTo>
                <a:cubicBezTo>
                  <a:pt x="3286634" y="927858"/>
                  <a:pt x="3287070" y="944743"/>
                  <a:pt x="3280228" y="958427"/>
                </a:cubicBezTo>
                <a:cubicBezTo>
                  <a:pt x="3223955" y="1070973"/>
                  <a:pt x="3273169" y="936066"/>
                  <a:pt x="3236685" y="1045513"/>
                </a:cubicBezTo>
                <a:cubicBezTo>
                  <a:pt x="3231847" y="1084218"/>
                  <a:pt x="3229148" y="1123250"/>
                  <a:pt x="3222171" y="1161627"/>
                </a:cubicBezTo>
                <a:cubicBezTo>
                  <a:pt x="3219434" y="1176680"/>
                  <a:pt x="3210976" y="1190235"/>
                  <a:pt x="3207657" y="1205170"/>
                </a:cubicBezTo>
                <a:cubicBezTo>
                  <a:pt x="3201273" y="1233898"/>
                  <a:pt x="3197981" y="1263227"/>
                  <a:pt x="3193143" y="1292256"/>
                </a:cubicBezTo>
                <a:cubicBezTo>
                  <a:pt x="3197981" y="1359989"/>
                  <a:pt x="3186183" y="1431035"/>
                  <a:pt x="3207657" y="1495456"/>
                </a:cubicBezTo>
                <a:cubicBezTo>
                  <a:pt x="3213173" y="1512005"/>
                  <a:pt x="3240734" y="1480382"/>
                  <a:pt x="3251200" y="1466427"/>
                </a:cubicBezTo>
                <a:cubicBezTo>
                  <a:pt x="3270673" y="1440463"/>
                  <a:pt x="3280229" y="1408370"/>
                  <a:pt x="3294743" y="1379341"/>
                </a:cubicBezTo>
                <a:cubicBezTo>
                  <a:pt x="3299581" y="1355151"/>
                  <a:pt x="3300826" y="1329954"/>
                  <a:pt x="3309257" y="1306770"/>
                </a:cubicBezTo>
                <a:cubicBezTo>
                  <a:pt x="3320348" y="1276269"/>
                  <a:pt x="3339619" y="1249342"/>
                  <a:pt x="3352800" y="1219684"/>
                </a:cubicBezTo>
                <a:cubicBezTo>
                  <a:pt x="3359014" y="1205703"/>
                  <a:pt x="3361100" y="1190122"/>
                  <a:pt x="3367314" y="1176141"/>
                </a:cubicBezTo>
                <a:cubicBezTo>
                  <a:pt x="3380495" y="1146483"/>
                  <a:pt x="3397427" y="1118602"/>
                  <a:pt x="3410857" y="1089056"/>
                </a:cubicBezTo>
                <a:cubicBezTo>
                  <a:pt x="3421638" y="1065337"/>
                  <a:pt x="3431646" y="1041201"/>
                  <a:pt x="3439885" y="1016484"/>
                </a:cubicBezTo>
                <a:cubicBezTo>
                  <a:pt x="3446193" y="997560"/>
                  <a:pt x="3446542" y="976762"/>
                  <a:pt x="3454400" y="958427"/>
                </a:cubicBezTo>
                <a:cubicBezTo>
                  <a:pt x="3461272" y="942394"/>
                  <a:pt x="3473752" y="929398"/>
                  <a:pt x="3483428" y="914884"/>
                </a:cubicBezTo>
                <a:cubicBezTo>
                  <a:pt x="3480259" y="838826"/>
                  <a:pt x="3504087" y="638935"/>
                  <a:pt x="3454400" y="522999"/>
                </a:cubicBezTo>
                <a:cubicBezTo>
                  <a:pt x="3445877" y="503112"/>
                  <a:pt x="3436839" y="483289"/>
                  <a:pt x="3425371" y="464941"/>
                </a:cubicBezTo>
                <a:cubicBezTo>
                  <a:pt x="3397832" y="420878"/>
                  <a:pt x="3382868" y="400148"/>
                  <a:pt x="3338285" y="377856"/>
                </a:cubicBezTo>
                <a:cubicBezTo>
                  <a:pt x="3315077" y="366252"/>
                  <a:pt x="3258397" y="355030"/>
                  <a:pt x="3236685" y="348827"/>
                </a:cubicBezTo>
                <a:cubicBezTo>
                  <a:pt x="3221975" y="344624"/>
                  <a:pt x="3207657" y="339151"/>
                  <a:pt x="3193143" y="334313"/>
                </a:cubicBezTo>
                <a:cubicBezTo>
                  <a:pt x="3110895" y="339151"/>
                  <a:pt x="3028480" y="341690"/>
                  <a:pt x="2946400" y="348827"/>
                </a:cubicBezTo>
                <a:cubicBezTo>
                  <a:pt x="2891826" y="353572"/>
                  <a:pt x="2852489" y="365047"/>
                  <a:pt x="2801257" y="377856"/>
                </a:cubicBezTo>
                <a:cubicBezTo>
                  <a:pt x="2761984" y="404037"/>
                  <a:pt x="2745690" y="417500"/>
                  <a:pt x="2699657" y="435913"/>
                </a:cubicBezTo>
                <a:cubicBezTo>
                  <a:pt x="2671247" y="447277"/>
                  <a:pt x="2641600" y="455265"/>
                  <a:pt x="2612571" y="464941"/>
                </a:cubicBezTo>
                <a:cubicBezTo>
                  <a:pt x="2573866" y="493970"/>
                  <a:pt x="2523294" y="511772"/>
                  <a:pt x="2496457" y="552027"/>
                </a:cubicBezTo>
                <a:cubicBezTo>
                  <a:pt x="2486781" y="566541"/>
                  <a:pt x="2475229" y="579968"/>
                  <a:pt x="2467428" y="595570"/>
                </a:cubicBezTo>
                <a:cubicBezTo>
                  <a:pt x="2455776" y="618873"/>
                  <a:pt x="2445887" y="643186"/>
                  <a:pt x="2438400" y="668141"/>
                </a:cubicBezTo>
                <a:cubicBezTo>
                  <a:pt x="2424150" y="715641"/>
                  <a:pt x="2414430" y="816350"/>
                  <a:pt x="2409371" y="856827"/>
                </a:cubicBezTo>
                <a:cubicBezTo>
                  <a:pt x="2414209" y="919722"/>
                  <a:pt x="2384479" y="996255"/>
                  <a:pt x="2423885" y="1045513"/>
                </a:cubicBezTo>
                <a:cubicBezTo>
                  <a:pt x="2436722" y="1061559"/>
                  <a:pt x="2475601" y="896710"/>
                  <a:pt x="2481943" y="871341"/>
                </a:cubicBezTo>
                <a:cubicBezTo>
                  <a:pt x="2486781" y="827798"/>
                  <a:pt x="2488383" y="783773"/>
                  <a:pt x="2496457" y="740713"/>
                </a:cubicBezTo>
                <a:cubicBezTo>
                  <a:pt x="2506020" y="689708"/>
                  <a:pt x="2532097" y="615858"/>
                  <a:pt x="2554514" y="566541"/>
                </a:cubicBezTo>
                <a:cubicBezTo>
                  <a:pt x="2567944" y="536995"/>
                  <a:pt x="2584627" y="509002"/>
                  <a:pt x="2598057" y="479456"/>
                </a:cubicBezTo>
                <a:cubicBezTo>
                  <a:pt x="2629996" y="409189"/>
                  <a:pt x="2615021" y="416175"/>
                  <a:pt x="2656114" y="363341"/>
                </a:cubicBezTo>
                <a:cubicBezTo>
                  <a:pt x="2697548" y="310068"/>
                  <a:pt x="2746615" y="241251"/>
                  <a:pt x="2815771" y="218199"/>
                </a:cubicBezTo>
                <a:lnTo>
                  <a:pt x="2902857" y="189170"/>
                </a:lnTo>
                <a:cubicBezTo>
                  <a:pt x="2922209" y="198846"/>
                  <a:pt x="2944486" y="204118"/>
                  <a:pt x="2960914" y="218199"/>
                </a:cubicBezTo>
                <a:cubicBezTo>
                  <a:pt x="3011100" y="261216"/>
                  <a:pt x="3002982" y="278350"/>
                  <a:pt x="3018971" y="334313"/>
                </a:cubicBezTo>
                <a:cubicBezTo>
                  <a:pt x="3023174" y="349024"/>
                  <a:pt x="3029774" y="363013"/>
                  <a:pt x="3033485" y="377856"/>
                </a:cubicBezTo>
                <a:lnTo>
                  <a:pt x="3062514" y="493970"/>
                </a:lnTo>
                <a:cubicBezTo>
                  <a:pt x="3082166" y="710149"/>
                  <a:pt x="3094566" y="746401"/>
                  <a:pt x="3048000" y="1016484"/>
                </a:cubicBezTo>
                <a:cubicBezTo>
                  <a:pt x="3038356" y="1072420"/>
                  <a:pt x="3000160" y="1075973"/>
                  <a:pt x="2960914" y="1089056"/>
                </a:cubicBezTo>
                <a:cubicBezTo>
                  <a:pt x="2883504" y="1084218"/>
                  <a:pt x="2804995" y="1088415"/>
                  <a:pt x="2728685" y="1074541"/>
                </a:cubicBezTo>
                <a:cubicBezTo>
                  <a:pt x="2696754" y="1068735"/>
                  <a:pt x="2671067" y="1044599"/>
                  <a:pt x="2641600" y="1030999"/>
                </a:cubicBezTo>
                <a:cubicBezTo>
                  <a:pt x="2608145" y="1015558"/>
                  <a:pt x="2572956" y="1003934"/>
                  <a:pt x="2540000" y="987456"/>
                </a:cubicBezTo>
                <a:cubicBezTo>
                  <a:pt x="2495447" y="965180"/>
                  <a:pt x="2454509" y="935948"/>
                  <a:pt x="2409371" y="914884"/>
                </a:cubicBezTo>
                <a:cubicBezTo>
                  <a:pt x="2381643" y="901944"/>
                  <a:pt x="2350068" y="898679"/>
                  <a:pt x="2322285" y="885856"/>
                </a:cubicBezTo>
                <a:cubicBezTo>
                  <a:pt x="2147573" y="805220"/>
                  <a:pt x="2291627" y="841988"/>
                  <a:pt x="2148114" y="813284"/>
                </a:cubicBezTo>
                <a:cubicBezTo>
                  <a:pt x="2023327" y="730094"/>
                  <a:pt x="2181211" y="829833"/>
                  <a:pt x="2061028" y="769741"/>
                </a:cubicBezTo>
                <a:cubicBezTo>
                  <a:pt x="2039800" y="759127"/>
                  <a:pt x="1972583" y="707036"/>
                  <a:pt x="1959428" y="697170"/>
                </a:cubicBezTo>
                <a:cubicBezTo>
                  <a:pt x="1949752" y="677818"/>
                  <a:pt x="1941135" y="657899"/>
                  <a:pt x="1930400" y="639113"/>
                </a:cubicBezTo>
                <a:cubicBezTo>
                  <a:pt x="1910855" y="604909"/>
                  <a:pt x="1880078" y="568663"/>
                  <a:pt x="1857828" y="537513"/>
                </a:cubicBezTo>
                <a:cubicBezTo>
                  <a:pt x="1847689" y="523318"/>
                  <a:pt x="1838476" y="508484"/>
                  <a:pt x="1828800" y="493970"/>
                </a:cubicBezTo>
                <a:cubicBezTo>
                  <a:pt x="1823962" y="474618"/>
                  <a:pt x="1812755" y="455802"/>
                  <a:pt x="1814285" y="435913"/>
                </a:cubicBezTo>
                <a:cubicBezTo>
                  <a:pt x="1817706" y="391439"/>
                  <a:pt x="1887919" y="305284"/>
                  <a:pt x="1843314" y="305284"/>
                </a:cubicBezTo>
                <a:cubicBezTo>
                  <a:pt x="1785056" y="305284"/>
                  <a:pt x="1766567" y="392967"/>
                  <a:pt x="1727200" y="435913"/>
                </a:cubicBezTo>
                <a:cubicBezTo>
                  <a:pt x="1713330" y="451044"/>
                  <a:pt x="1699105" y="465939"/>
                  <a:pt x="1683657" y="479456"/>
                </a:cubicBezTo>
                <a:cubicBezTo>
                  <a:pt x="1528149" y="615525"/>
                  <a:pt x="1684918" y="478614"/>
                  <a:pt x="1553028" y="566541"/>
                </a:cubicBezTo>
                <a:cubicBezTo>
                  <a:pt x="1527252" y="583725"/>
                  <a:pt x="1503771" y="604199"/>
                  <a:pt x="1480457" y="624599"/>
                </a:cubicBezTo>
                <a:cubicBezTo>
                  <a:pt x="1465010" y="638116"/>
                  <a:pt x="1452683" y="655001"/>
                  <a:pt x="1436914" y="668141"/>
                </a:cubicBezTo>
                <a:cubicBezTo>
                  <a:pt x="1394537" y="703455"/>
                  <a:pt x="1345291" y="730735"/>
                  <a:pt x="1306285" y="769741"/>
                </a:cubicBezTo>
                <a:cubicBezTo>
                  <a:pt x="1221379" y="854648"/>
                  <a:pt x="1262179" y="823337"/>
                  <a:pt x="1190171" y="871341"/>
                </a:cubicBezTo>
                <a:cubicBezTo>
                  <a:pt x="1077861" y="1015739"/>
                  <a:pt x="1119169" y="956071"/>
                  <a:pt x="1059543" y="1045513"/>
                </a:cubicBezTo>
                <a:cubicBezTo>
                  <a:pt x="1054705" y="1064865"/>
                  <a:pt x="1050760" y="1084463"/>
                  <a:pt x="1045028" y="1103570"/>
                </a:cubicBezTo>
                <a:cubicBezTo>
                  <a:pt x="1036235" y="1132878"/>
                  <a:pt x="1023422" y="1160971"/>
                  <a:pt x="1016000" y="1190656"/>
                </a:cubicBezTo>
                <a:lnTo>
                  <a:pt x="1001485" y="1248713"/>
                </a:lnTo>
                <a:cubicBezTo>
                  <a:pt x="1003043" y="1262738"/>
                  <a:pt x="985473" y="1408370"/>
                  <a:pt x="1059543" y="1408370"/>
                </a:cubicBezTo>
                <a:cubicBezTo>
                  <a:pt x="1099439" y="1408370"/>
                  <a:pt x="1138301" y="1393349"/>
                  <a:pt x="1175657" y="1379341"/>
                </a:cubicBezTo>
                <a:cubicBezTo>
                  <a:pt x="1291347" y="1335957"/>
                  <a:pt x="1278120" y="1327894"/>
                  <a:pt x="1364343" y="1263227"/>
                </a:cubicBezTo>
                <a:cubicBezTo>
                  <a:pt x="1378298" y="1252761"/>
                  <a:pt x="1393778" y="1244459"/>
                  <a:pt x="1407885" y="1234199"/>
                </a:cubicBezTo>
                <a:cubicBezTo>
                  <a:pt x="1447013" y="1205743"/>
                  <a:pt x="1485295" y="1176142"/>
                  <a:pt x="1524000" y="1147113"/>
                </a:cubicBezTo>
                <a:cubicBezTo>
                  <a:pt x="1543352" y="1132599"/>
                  <a:pt x="1564952" y="1120675"/>
                  <a:pt x="1582057" y="1103570"/>
                </a:cubicBezTo>
                <a:cubicBezTo>
                  <a:pt x="1596571" y="1089056"/>
                  <a:pt x="1609831" y="1073168"/>
                  <a:pt x="1625600" y="1060027"/>
                </a:cubicBezTo>
                <a:cubicBezTo>
                  <a:pt x="1696396" y="1001030"/>
                  <a:pt x="1745515" y="976891"/>
                  <a:pt x="1799771" y="914884"/>
                </a:cubicBezTo>
                <a:cubicBezTo>
                  <a:pt x="1820171" y="891570"/>
                  <a:pt x="1839241" y="867096"/>
                  <a:pt x="1857828" y="842313"/>
                </a:cubicBezTo>
                <a:cubicBezTo>
                  <a:pt x="1917758" y="762407"/>
                  <a:pt x="1855615" y="837145"/>
                  <a:pt x="1915885" y="740713"/>
                </a:cubicBezTo>
                <a:cubicBezTo>
                  <a:pt x="1960753" y="668925"/>
                  <a:pt x="1959036" y="701092"/>
                  <a:pt x="1988457" y="624599"/>
                </a:cubicBezTo>
                <a:cubicBezTo>
                  <a:pt x="2004934" y="581760"/>
                  <a:pt x="2017486" y="537513"/>
                  <a:pt x="2032000" y="493970"/>
                </a:cubicBezTo>
                <a:lnTo>
                  <a:pt x="2046514" y="450427"/>
                </a:lnTo>
                <a:cubicBezTo>
                  <a:pt x="2041676" y="426237"/>
                  <a:pt x="2056140" y="382938"/>
                  <a:pt x="2032000" y="377856"/>
                </a:cubicBezTo>
                <a:cubicBezTo>
                  <a:pt x="1690826" y="306030"/>
                  <a:pt x="1863221" y="375080"/>
                  <a:pt x="1712685" y="421399"/>
                </a:cubicBezTo>
                <a:cubicBezTo>
                  <a:pt x="1670053" y="434517"/>
                  <a:pt x="1625156" y="438934"/>
                  <a:pt x="1582057" y="450427"/>
                </a:cubicBezTo>
                <a:cubicBezTo>
                  <a:pt x="1552491" y="458311"/>
                  <a:pt x="1524393" y="471050"/>
                  <a:pt x="1494971" y="479456"/>
                </a:cubicBezTo>
                <a:cubicBezTo>
                  <a:pt x="1456610" y="490416"/>
                  <a:pt x="1417562" y="498808"/>
                  <a:pt x="1378857" y="508484"/>
                </a:cubicBezTo>
                <a:cubicBezTo>
                  <a:pt x="1349828" y="522998"/>
                  <a:pt x="1322160" y="540631"/>
                  <a:pt x="1291771" y="552027"/>
                </a:cubicBezTo>
                <a:cubicBezTo>
                  <a:pt x="1210169" y="582628"/>
                  <a:pt x="1046546" y="616582"/>
                  <a:pt x="972457" y="653627"/>
                </a:cubicBezTo>
                <a:cubicBezTo>
                  <a:pt x="943428" y="668141"/>
                  <a:pt x="913742" y="681408"/>
                  <a:pt x="885371" y="697170"/>
                </a:cubicBezTo>
                <a:cubicBezTo>
                  <a:pt x="870122" y="705642"/>
                  <a:pt x="857769" y="719114"/>
                  <a:pt x="841828" y="726199"/>
                </a:cubicBezTo>
                <a:cubicBezTo>
                  <a:pt x="719867" y="780404"/>
                  <a:pt x="791803" y="729441"/>
                  <a:pt x="682171" y="784256"/>
                </a:cubicBezTo>
                <a:cubicBezTo>
                  <a:pt x="666569" y="792057"/>
                  <a:pt x="653142" y="803608"/>
                  <a:pt x="638628" y="813284"/>
                </a:cubicBezTo>
                <a:cubicBezTo>
                  <a:pt x="628952" y="827798"/>
                  <a:pt x="616472" y="840794"/>
                  <a:pt x="609600" y="856827"/>
                </a:cubicBezTo>
                <a:cubicBezTo>
                  <a:pt x="592675" y="896319"/>
                  <a:pt x="583772" y="1005387"/>
                  <a:pt x="580571" y="1030999"/>
                </a:cubicBezTo>
                <a:cubicBezTo>
                  <a:pt x="591316" y="1192178"/>
                  <a:pt x="578842" y="1199117"/>
                  <a:pt x="609600" y="1306770"/>
                </a:cubicBezTo>
                <a:cubicBezTo>
                  <a:pt x="613803" y="1321481"/>
                  <a:pt x="616523" y="1337029"/>
                  <a:pt x="624114" y="1350313"/>
                </a:cubicBezTo>
                <a:cubicBezTo>
                  <a:pt x="636116" y="1371316"/>
                  <a:pt x="653143" y="1389018"/>
                  <a:pt x="667657" y="1408370"/>
                </a:cubicBezTo>
                <a:cubicBezTo>
                  <a:pt x="672495" y="1427722"/>
                  <a:pt x="670732" y="1450085"/>
                  <a:pt x="682171" y="1466427"/>
                </a:cubicBezTo>
                <a:cubicBezTo>
                  <a:pt x="741765" y="1551562"/>
                  <a:pt x="744588" y="1545290"/>
                  <a:pt x="812800" y="1568027"/>
                </a:cubicBezTo>
                <a:lnTo>
                  <a:pt x="914400" y="1538999"/>
                </a:lnTo>
                <a:cubicBezTo>
                  <a:pt x="929054" y="1534603"/>
                  <a:pt x="944969" y="1532593"/>
                  <a:pt x="957943" y="1524484"/>
                </a:cubicBezTo>
                <a:cubicBezTo>
                  <a:pt x="1188996" y="1380075"/>
                  <a:pt x="914220" y="1537053"/>
                  <a:pt x="1074057" y="1422884"/>
                </a:cubicBezTo>
                <a:cubicBezTo>
                  <a:pt x="1091663" y="1410308"/>
                  <a:pt x="1112762" y="1403532"/>
                  <a:pt x="1132114" y="1393856"/>
                </a:cubicBezTo>
                <a:cubicBezTo>
                  <a:pt x="1161143" y="1364827"/>
                  <a:pt x="1185042" y="1329542"/>
                  <a:pt x="1219200" y="1306770"/>
                </a:cubicBezTo>
                <a:cubicBezTo>
                  <a:pt x="1274298" y="1270038"/>
                  <a:pt x="1268006" y="1278344"/>
                  <a:pt x="1320800" y="1219684"/>
                </a:cubicBezTo>
                <a:cubicBezTo>
                  <a:pt x="1346078" y="1191598"/>
                  <a:pt x="1370172" y="1162426"/>
                  <a:pt x="1393371" y="1132599"/>
                </a:cubicBezTo>
                <a:cubicBezTo>
                  <a:pt x="1404081" y="1118829"/>
                  <a:pt x="1411047" y="1102301"/>
                  <a:pt x="1422400" y="1089056"/>
                </a:cubicBezTo>
                <a:cubicBezTo>
                  <a:pt x="1440211" y="1068276"/>
                  <a:pt x="1461105" y="1050351"/>
                  <a:pt x="1480457" y="1030999"/>
                </a:cubicBezTo>
                <a:cubicBezTo>
                  <a:pt x="1485295" y="1016485"/>
                  <a:pt x="1486757" y="1000364"/>
                  <a:pt x="1494971" y="987456"/>
                </a:cubicBezTo>
                <a:cubicBezTo>
                  <a:pt x="1520946" y="946639"/>
                  <a:pt x="1582057" y="871341"/>
                  <a:pt x="1582057" y="871341"/>
                </a:cubicBezTo>
                <a:cubicBezTo>
                  <a:pt x="1586895" y="856827"/>
                  <a:pt x="1589729" y="841483"/>
                  <a:pt x="1596571" y="827799"/>
                </a:cubicBezTo>
                <a:cubicBezTo>
                  <a:pt x="1604372" y="812197"/>
                  <a:pt x="1623436" y="801565"/>
                  <a:pt x="1625600" y="784256"/>
                </a:cubicBezTo>
                <a:cubicBezTo>
                  <a:pt x="1628660" y="759777"/>
                  <a:pt x="1615923" y="735875"/>
                  <a:pt x="1611085" y="711684"/>
                </a:cubicBezTo>
                <a:cubicBezTo>
                  <a:pt x="1562704" y="721360"/>
                  <a:pt x="1506995" y="713345"/>
                  <a:pt x="1465943" y="740713"/>
                </a:cubicBezTo>
                <a:cubicBezTo>
                  <a:pt x="1436914" y="760065"/>
                  <a:pt x="1409485" y="782064"/>
                  <a:pt x="1378857" y="798770"/>
                </a:cubicBezTo>
                <a:cubicBezTo>
                  <a:pt x="1264897" y="860930"/>
                  <a:pt x="1346964" y="803442"/>
                  <a:pt x="1262743" y="842313"/>
                </a:cubicBezTo>
                <a:cubicBezTo>
                  <a:pt x="1038477" y="945820"/>
                  <a:pt x="1198192" y="888020"/>
                  <a:pt x="1030514" y="943913"/>
                </a:cubicBezTo>
                <a:cubicBezTo>
                  <a:pt x="1016000" y="958427"/>
                  <a:pt x="1004793" y="977272"/>
                  <a:pt x="986971" y="987456"/>
                </a:cubicBezTo>
                <a:cubicBezTo>
                  <a:pt x="969651" y="997353"/>
                  <a:pt x="948021" y="996238"/>
                  <a:pt x="928914" y="1001970"/>
                </a:cubicBezTo>
                <a:cubicBezTo>
                  <a:pt x="899606" y="1010763"/>
                  <a:pt x="869196" y="1017315"/>
                  <a:pt x="841828" y="1030999"/>
                </a:cubicBezTo>
                <a:cubicBezTo>
                  <a:pt x="810623" y="1046601"/>
                  <a:pt x="783132" y="1068778"/>
                  <a:pt x="754743" y="1089056"/>
                </a:cubicBezTo>
                <a:cubicBezTo>
                  <a:pt x="715374" y="1117177"/>
                  <a:pt x="638628" y="1176141"/>
                  <a:pt x="638628" y="1176141"/>
                </a:cubicBezTo>
                <a:cubicBezTo>
                  <a:pt x="614567" y="1212233"/>
                  <a:pt x="596354" y="1235654"/>
                  <a:pt x="580571" y="1277741"/>
                </a:cubicBezTo>
                <a:cubicBezTo>
                  <a:pt x="560213" y="1332028"/>
                  <a:pt x="561460" y="1397372"/>
                  <a:pt x="551543" y="1451913"/>
                </a:cubicBezTo>
                <a:cubicBezTo>
                  <a:pt x="548806" y="1466966"/>
                  <a:pt x="541866" y="1480942"/>
                  <a:pt x="537028" y="1495456"/>
                </a:cubicBezTo>
                <a:cubicBezTo>
                  <a:pt x="541866" y="1563189"/>
                  <a:pt x="537554" y="1632207"/>
                  <a:pt x="551543" y="1698656"/>
                </a:cubicBezTo>
                <a:cubicBezTo>
                  <a:pt x="557355" y="1726261"/>
                  <a:pt x="583628" y="1745448"/>
                  <a:pt x="595085" y="1771227"/>
                </a:cubicBezTo>
                <a:cubicBezTo>
                  <a:pt x="603187" y="1789456"/>
                  <a:pt x="601742" y="1810949"/>
                  <a:pt x="609600" y="1829284"/>
                </a:cubicBezTo>
                <a:cubicBezTo>
                  <a:pt x="616472" y="1845317"/>
                  <a:pt x="628162" y="1858872"/>
                  <a:pt x="638628" y="1872827"/>
                </a:cubicBezTo>
                <a:cubicBezTo>
                  <a:pt x="657215" y="1897610"/>
                  <a:pt x="674779" y="1923494"/>
                  <a:pt x="696685" y="1945399"/>
                </a:cubicBezTo>
                <a:cubicBezTo>
                  <a:pt x="714679" y="1963393"/>
                  <a:pt x="773569" y="2001492"/>
                  <a:pt x="798285" y="2017970"/>
                </a:cubicBezTo>
                <a:cubicBezTo>
                  <a:pt x="841828" y="2013132"/>
                  <a:pt x="885613" y="2010118"/>
                  <a:pt x="928914" y="2003456"/>
                </a:cubicBezTo>
                <a:cubicBezTo>
                  <a:pt x="948630" y="2000423"/>
                  <a:pt x="969651" y="1998838"/>
                  <a:pt x="986971" y="1988941"/>
                </a:cubicBezTo>
                <a:cubicBezTo>
                  <a:pt x="1004793" y="1978757"/>
                  <a:pt x="1014929" y="1958757"/>
                  <a:pt x="1030514" y="1945399"/>
                </a:cubicBezTo>
                <a:cubicBezTo>
                  <a:pt x="1085859" y="1897961"/>
                  <a:pt x="1152761" y="1866694"/>
                  <a:pt x="1204685" y="1814770"/>
                </a:cubicBezTo>
                <a:cubicBezTo>
                  <a:pt x="1226591" y="1792865"/>
                  <a:pt x="1243390" y="1766389"/>
                  <a:pt x="1262743" y="1742199"/>
                </a:cubicBezTo>
                <a:cubicBezTo>
                  <a:pt x="1272419" y="1718008"/>
                  <a:pt x="1282623" y="1694022"/>
                  <a:pt x="1291771" y="1669627"/>
                </a:cubicBezTo>
                <a:cubicBezTo>
                  <a:pt x="1297143" y="1655302"/>
                  <a:pt x="1307183" y="1641357"/>
                  <a:pt x="1306285" y="1626084"/>
                </a:cubicBezTo>
                <a:cubicBezTo>
                  <a:pt x="1297373" y="1474579"/>
                  <a:pt x="1293911" y="1472848"/>
                  <a:pt x="1262743" y="1379341"/>
                </a:cubicBezTo>
                <a:cubicBezTo>
                  <a:pt x="1182044" y="1406241"/>
                  <a:pt x="1156098" y="1406403"/>
                  <a:pt x="1088571" y="1466427"/>
                </a:cubicBezTo>
                <a:cubicBezTo>
                  <a:pt x="1070491" y="1482498"/>
                  <a:pt x="1063395" y="1508741"/>
                  <a:pt x="1045028" y="1524484"/>
                </a:cubicBezTo>
                <a:cubicBezTo>
                  <a:pt x="1028600" y="1538565"/>
                  <a:pt x="1005524" y="1542381"/>
                  <a:pt x="986971" y="1553513"/>
                </a:cubicBezTo>
                <a:cubicBezTo>
                  <a:pt x="957055" y="1571463"/>
                  <a:pt x="927424" y="1590151"/>
                  <a:pt x="899885" y="1611570"/>
                </a:cubicBezTo>
                <a:cubicBezTo>
                  <a:pt x="732264" y="1741942"/>
                  <a:pt x="968387" y="1580419"/>
                  <a:pt x="812800" y="1684141"/>
                </a:cubicBezTo>
                <a:cubicBezTo>
                  <a:pt x="718112" y="1810393"/>
                  <a:pt x="834600" y="1669605"/>
                  <a:pt x="653143" y="1814770"/>
                </a:cubicBezTo>
                <a:cubicBezTo>
                  <a:pt x="639521" y="1825667"/>
                  <a:pt x="635281" y="1844912"/>
                  <a:pt x="624114" y="1858313"/>
                </a:cubicBezTo>
                <a:cubicBezTo>
                  <a:pt x="610973" y="1874082"/>
                  <a:pt x="595085" y="1887342"/>
                  <a:pt x="580571" y="1901856"/>
                </a:cubicBezTo>
                <a:cubicBezTo>
                  <a:pt x="575733" y="1916370"/>
                  <a:pt x="572899" y="1931715"/>
                  <a:pt x="566057" y="1945399"/>
                </a:cubicBezTo>
                <a:cubicBezTo>
                  <a:pt x="523940" y="2029632"/>
                  <a:pt x="546176" y="1945196"/>
                  <a:pt x="508000" y="2046999"/>
                </a:cubicBezTo>
                <a:cubicBezTo>
                  <a:pt x="500996" y="2065677"/>
                  <a:pt x="498323" y="2085704"/>
                  <a:pt x="493485" y="2105056"/>
                </a:cubicBezTo>
                <a:cubicBezTo>
                  <a:pt x="494317" y="2119204"/>
                  <a:pt x="442561" y="2359031"/>
                  <a:pt x="551543" y="2380827"/>
                </a:cubicBezTo>
                <a:cubicBezTo>
                  <a:pt x="608670" y="2392252"/>
                  <a:pt x="667657" y="2390503"/>
                  <a:pt x="725714" y="2395341"/>
                </a:cubicBezTo>
                <a:lnTo>
                  <a:pt x="1204685" y="2366313"/>
                </a:lnTo>
                <a:cubicBezTo>
                  <a:pt x="1285742" y="2360078"/>
                  <a:pt x="1312271" y="2343045"/>
                  <a:pt x="1393371" y="2322770"/>
                </a:cubicBezTo>
                <a:cubicBezTo>
                  <a:pt x="1436644" y="2311952"/>
                  <a:pt x="1480457" y="2303417"/>
                  <a:pt x="1524000" y="2293741"/>
                </a:cubicBezTo>
                <a:cubicBezTo>
                  <a:pt x="1726473" y="2192506"/>
                  <a:pt x="1474589" y="2316799"/>
                  <a:pt x="1741714" y="2192141"/>
                </a:cubicBezTo>
                <a:cubicBezTo>
                  <a:pt x="1771124" y="2178416"/>
                  <a:pt x="1799254" y="2162029"/>
                  <a:pt x="1828800" y="2148599"/>
                </a:cubicBezTo>
                <a:cubicBezTo>
                  <a:pt x="1852519" y="2137818"/>
                  <a:pt x="1877761" y="2130588"/>
                  <a:pt x="1901371" y="2119570"/>
                </a:cubicBezTo>
                <a:cubicBezTo>
                  <a:pt x="1950388" y="2096695"/>
                  <a:pt x="1998133" y="2071189"/>
                  <a:pt x="2046514" y="2046999"/>
                </a:cubicBezTo>
                <a:cubicBezTo>
                  <a:pt x="2166953" y="1926559"/>
                  <a:pt x="2206415" y="1946190"/>
                  <a:pt x="2148114" y="1756713"/>
                </a:cubicBezTo>
                <a:cubicBezTo>
                  <a:pt x="2143615" y="1742090"/>
                  <a:pt x="2119085" y="1747037"/>
                  <a:pt x="2104571" y="1742199"/>
                </a:cubicBezTo>
                <a:cubicBezTo>
                  <a:pt x="2093676" y="1743561"/>
                  <a:pt x="1962366" y="1755244"/>
                  <a:pt x="1930400" y="1771227"/>
                </a:cubicBezTo>
                <a:cubicBezTo>
                  <a:pt x="1899195" y="1786829"/>
                  <a:pt x="1873942" y="1812578"/>
                  <a:pt x="1843314" y="1829284"/>
                </a:cubicBezTo>
                <a:cubicBezTo>
                  <a:pt x="1785543" y="1860796"/>
                  <a:pt x="1656103" y="1889578"/>
                  <a:pt x="1611085" y="1901856"/>
                </a:cubicBezTo>
                <a:cubicBezTo>
                  <a:pt x="1596571" y="1911532"/>
                  <a:pt x="1583381" y="1923574"/>
                  <a:pt x="1567543" y="1930884"/>
                </a:cubicBezTo>
                <a:cubicBezTo>
                  <a:pt x="1520231" y="1952720"/>
                  <a:pt x="1464086" y="1957676"/>
                  <a:pt x="1422400" y="1988941"/>
                </a:cubicBezTo>
                <a:cubicBezTo>
                  <a:pt x="1311395" y="2072195"/>
                  <a:pt x="1417856" y="1997758"/>
                  <a:pt x="1306285" y="2061513"/>
                </a:cubicBezTo>
                <a:cubicBezTo>
                  <a:pt x="1291140" y="2070167"/>
                  <a:pt x="1277535" y="2081296"/>
                  <a:pt x="1262743" y="2090541"/>
                </a:cubicBezTo>
                <a:cubicBezTo>
                  <a:pt x="1238820" y="2105493"/>
                  <a:pt x="1214362" y="2119570"/>
                  <a:pt x="1190171" y="2134084"/>
                </a:cubicBezTo>
                <a:cubicBezTo>
                  <a:pt x="1151956" y="2248733"/>
                  <a:pt x="1148266" y="2220222"/>
                  <a:pt x="1175657" y="2366313"/>
                </a:cubicBezTo>
                <a:cubicBezTo>
                  <a:pt x="1181296" y="2396388"/>
                  <a:pt x="1187711" y="2427940"/>
                  <a:pt x="1204685" y="2453399"/>
                </a:cubicBezTo>
                <a:cubicBezTo>
                  <a:pt x="1230488" y="2492102"/>
                  <a:pt x="1238574" y="2510397"/>
                  <a:pt x="1277257" y="2540484"/>
                </a:cubicBezTo>
                <a:cubicBezTo>
                  <a:pt x="1304796" y="2561903"/>
                  <a:pt x="1364343" y="2598541"/>
                  <a:pt x="1364343" y="2598541"/>
                </a:cubicBezTo>
                <a:cubicBezTo>
                  <a:pt x="1378857" y="2579189"/>
                  <a:pt x="1406162" y="2564613"/>
                  <a:pt x="1407885" y="2540484"/>
                </a:cubicBezTo>
                <a:cubicBezTo>
                  <a:pt x="1437211" y="2129912"/>
                  <a:pt x="1437014" y="2303648"/>
                  <a:pt x="1364343" y="2134084"/>
                </a:cubicBezTo>
                <a:cubicBezTo>
                  <a:pt x="1358316" y="2120022"/>
                  <a:pt x="1356159" y="2104469"/>
                  <a:pt x="1349828" y="2090541"/>
                </a:cubicBezTo>
                <a:cubicBezTo>
                  <a:pt x="1331921" y="2051147"/>
                  <a:pt x="1291771" y="1974427"/>
                  <a:pt x="1291771" y="1974427"/>
                </a:cubicBezTo>
                <a:cubicBezTo>
                  <a:pt x="1286933" y="1955075"/>
                  <a:pt x="1282737" y="1935550"/>
                  <a:pt x="1277257" y="1916370"/>
                </a:cubicBezTo>
                <a:cubicBezTo>
                  <a:pt x="1235602" y="1770573"/>
                  <a:pt x="1293617" y="1996318"/>
                  <a:pt x="1248228" y="1814770"/>
                </a:cubicBezTo>
                <a:cubicBezTo>
                  <a:pt x="1238552" y="1829284"/>
                  <a:pt x="1224716" y="1841764"/>
                  <a:pt x="1219200" y="1858313"/>
                </a:cubicBezTo>
                <a:cubicBezTo>
                  <a:pt x="1200523" y="1914343"/>
                  <a:pt x="1190624" y="2142262"/>
                  <a:pt x="1190171" y="2148599"/>
                </a:cubicBezTo>
                <a:cubicBezTo>
                  <a:pt x="1195009" y="2259875"/>
                  <a:pt x="1185760" y="2372665"/>
                  <a:pt x="1204685" y="2482427"/>
                </a:cubicBezTo>
                <a:cubicBezTo>
                  <a:pt x="1210613" y="2516808"/>
                  <a:pt x="1234832" y="2548580"/>
                  <a:pt x="1262743" y="2569513"/>
                </a:cubicBezTo>
                <a:cubicBezTo>
                  <a:pt x="1312746" y="2607016"/>
                  <a:pt x="1362968" y="2648826"/>
                  <a:pt x="1422400" y="2671113"/>
                </a:cubicBezTo>
                <a:cubicBezTo>
                  <a:pt x="1441078" y="2678117"/>
                  <a:pt x="1461105" y="2680789"/>
                  <a:pt x="1480457" y="2685627"/>
                </a:cubicBezTo>
                <a:cubicBezTo>
                  <a:pt x="1499809" y="2695303"/>
                  <a:pt x="1518255" y="2707059"/>
                  <a:pt x="1538514" y="2714656"/>
                </a:cubicBezTo>
                <a:cubicBezTo>
                  <a:pt x="1595909" y="2736179"/>
                  <a:pt x="1693312" y="2738844"/>
                  <a:pt x="1741714" y="2743684"/>
                </a:cubicBezTo>
                <a:cubicBezTo>
                  <a:pt x="1886857" y="2734008"/>
                  <a:pt x="2032275" y="2727826"/>
                  <a:pt x="2177143" y="2714656"/>
                </a:cubicBezTo>
                <a:cubicBezTo>
                  <a:pt x="2192379" y="2713271"/>
                  <a:pt x="2205750" y="2703460"/>
                  <a:pt x="2220685" y="2700141"/>
                </a:cubicBezTo>
                <a:cubicBezTo>
                  <a:pt x="2285830" y="2685664"/>
                  <a:pt x="2375519" y="2678100"/>
                  <a:pt x="2438400" y="2671113"/>
                </a:cubicBezTo>
                <a:cubicBezTo>
                  <a:pt x="2627772" y="2550603"/>
                  <a:pt x="2537403" y="2586843"/>
                  <a:pt x="2699657" y="2540484"/>
                </a:cubicBezTo>
                <a:cubicBezTo>
                  <a:pt x="2733524" y="2516294"/>
                  <a:pt x="2770151" y="2495563"/>
                  <a:pt x="2801257" y="2467913"/>
                </a:cubicBezTo>
                <a:cubicBezTo>
                  <a:pt x="2946406" y="2338891"/>
                  <a:pt x="2709325" y="2505011"/>
                  <a:pt x="2873828" y="2395341"/>
                </a:cubicBezTo>
                <a:cubicBezTo>
                  <a:pt x="2883504" y="2380827"/>
                  <a:pt x="2900693" y="2369108"/>
                  <a:pt x="2902857" y="2351799"/>
                </a:cubicBezTo>
                <a:cubicBezTo>
                  <a:pt x="2912004" y="2278628"/>
                  <a:pt x="2880225" y="2271356"/>
                  <a:pt x="2830285" y="2235684"/>
                </a:cubicBezTo>
                <a:cubicBezTo>
                  <a:pt x="2816090" y="2225545"/>
                  <a:pt x="2802939" y="2213134"/>
                  <a:pt x="2786743" y="2206656"/>
                </a:cubicBezTo>
                <a:cubicBezTo>
                  <a:pt x="2729922" y="2183928"/>
                  <a:pt x="2669392" y="2171328"/>
                  <a:pt x="2612571" y="2148599"/>
                </a:cubicBezTo>
                <a:cubicBezTo>
                  <a:pt x="2588381" y="2138923"/>
                  <a:pt x="2565608" y="2124371"/>
                  <a:pt x="2540000" y="2119570"/>
                </a:cubicBezTo>
                <a:cubicBezTo>
                  <a:pt x="2487477" y="2109722"/>
                  <a:pt x="2433455" y="2110957"/>
                  <a:pt x="2380343" y="2105056"/>
                </a:cubicBezTo>
                <a:cubicBezTo>
                  <a:pt x="2299340" y="2096056"/>
                  <a:pt x="2279825" y="2090757"/>
                  <a:pt x="2206171" y="2076027"/>
                </a:cubicBezTo>
                <a:cubicBezTo>
                  <a:pt x="2010290" y="2124996"/>
                  <a:pt x="2125145" y="2076180"/>
                  <a:pt x="2162628" y="2525970"/>
                </a:cubicBezTo>
                <a:cubicBezTo>
                  <a:pt x="2167083" y="2579431"/>
                  <a:pt x="2190859" y="2627039"/>
                  <a:pt x="2235200" y="2656599"/>
                </a:cubicBezTo>
                <a:cubicBezTo>
                  <a:pt x="2247693" y="2664928"/>
                  <a:pt x="2329059" y="2683692"/>
                  <a:pt x="2336800" y="2685627"/>
                </a:cubicBezTo>
                <a:cubicBezTo>
                  <a:pt x="2467428" y="2680789"/>
                  <a:pt x="2598395" y="2681677"/>
                  <a:pt x="2728685" y="2671113"/>
                </a:cubicBezTo>
                <a:cubicBezTo>
                  <a:pt x="2777863" y="2667126"/>
                  <a:pt x="2825360" y="2651316"/>
                  <a:pt x="2873828" y="2642084"/>
                </a:cubicBezTo>
                <a:lnTo>
                  <a:pt x="3033485" y="2613056"/>
                </a:lnTo>
                <a:cubicBezTo>
                  <a:pt x="3288598" y="2568036"/>
                  <a:pt x="2991464" y="2624133"/>
                  <a:pt x="3178628" y="2584027"/>
                </a:cubicBezTo>
                <a:cubicBezTo>
                  <a:pt x="3226872" y="2573689"/>
                  <a:pt x="3275743" y="2566300"/>
                  <a:pt x="3323771" y="2554999"/>
                </a:cubicBezTo>
                <a:cubicBezTo>
                  <a:pt x="3380255" y="2541709"/>
                  <a:pt x="3417944" y="2528446"/>
                  <a:pt x="3468914" y="2511456"/>
                </a:cubicBezTo>
                <a:cubicBezTo>
                  <a:pt x="3503229" y="2477141"/>
                  <a:pt x="3531175" y="2453301"/>
                  <a:pt x="3556000" y="2409856"/>
                </a:cubicBezTo>
                <a:cubicBezTo>
                  <a:pt x="3563591" y="2396572"/>
                  <a:pt x="3565286" y="2380691"/>
                  <a:pt x="3570514" y="2366313"/>
                </a:cubicBezTo>
                <a:cubicBezTo>
                  <a:pt x="3584640" y="2327465"/>
                  <a:pt x="3596735" y="2287731"/>
                  <a:pt x="3614057" y="2250199"/>
                </a:cubicBezTo>
                <a:cubicBezTo>
                  <a:pt x="3625879" y="2224585"/>
                  <a:pt x="3644984" y="2202860"/>
                  <a:pt x="3657600" y="2177627"/>
                </a:cubicBezTo>
                <a:cubicBezTo>
                  <a:pt x="3664442" y="2163943"/>
                  <a:pt x="3664523" y="2147368"/>
                  <a:pt x="3672114" y="2134084"/>
                </a:cubicBezTo>
                <a:cubicBezTo>
                  <a:pt x="3684116" y="2113081"/>
                  <a:pt x="3701785" y="2095845"/>
                  <a:pt x="3715657" y="2076027"/>
                </a:cubicBezTo>
                <a:cubicBezTo>
                  <a:pt x="3776957" y="1988455"/>
                  <a:pt x="3763543" y="2009282"/>
                  <a:pt x="3802743" y="1930884"/>
                </a:cubicBezTo>
                <a:cubicBezTo>
                  <a:pt x="3807581" y="1911532"/>
                  <a:pt x="3811777" y="1892007"/>
                  <a:pt x="3817257" y="1872827"/>
                </a:cubicBezTo>
                <a:cubicBezTo>
                  <a:pt x="3821460" y="1858116"/>
                  <a:pt x="3837453" y="1843489"/>
                  <a:pt x="3831771" y="1829284"/>
                </a:cubicBezTo>
                <a:cubicBezTo>
                  <a:pt x="3825292" y="1813088"/>
                  <a:pt x="3802742" y="1809932"/>
                  <a:pt x="3788228" y="1800256"/>
                </a:cubicBezTo>
                <a:cubicBezTo>
                  <a:pt x="3663438" y="1883447"/>
                  <a:pt x="3821327" y="1783706"/>
                  <a:pt x="3701143" y="1843799"/>
                </a:cubicBezTo>
                <a:cubicBezTo>
                  <a:pt x="3666255" y="1861243"/>
                  <a:pt x="3634959" y="1885510"/>
                  <a:pt x="3599543" y="1901856"/>
                </a:cubicBezTo>
                <a:cubicBezTo>
                  <a:pt x="3571760" y="1914679"/>
                  <a:pt x="3540867" y="1919520"/>
                  <a:pt x="3512457" y="1930884"/>
                </a:cubicBezTo>
                <a:cubicBezTo>
                  <a:pt x="3492368" y="1938920"/>
                  <a:pt x="3474097" y="1950960"/>
                  <a:pt x="3454400" y="1959913"/>
                </a:cubicBezTo>
                <a:cubicBezTo>
                  <a:pt x="3363523" y="2001221"/>
                  <a:pt x="3377464" y="1995235"/>
                  <a:pt x="3309257" y="2017970"/>
                </a:cubicBezTo>
                <a:cubicBezTo>
                  <a:pt x="3294743" y="2027646"/>
                  <a:pt x="3271230" y="2030450"/>
                  <a:pt x="3265714" y="2046999"/>
                </a:cubicBezTo>
                <a:cubicBezTo>
                  <a:pt x="3248768" y="2097835"/>
                  <a:pt x="3309535" y="2130303"/>
                  <a:pt x="3338285" y="2148599"/>
                </a:cubicBezTo>
                <a:cubicBezTo>
                  <a:pt x="3371193" y="2169540"/>
                  <a:pt x="3405541" y="2188163"/>
                  <a:pt x="3439885" y="2206656"/>
                </a:cubicBezTo>
                <a:cubicBezTo>
                  <a:pt x="3462801" y="2218995"/>
                  <a:pt x="3532882" y="2257871"/>
                  <a:pt x="3570514" y="2264713"/>
                </a:cubicBezTo>
                <a:cubicBezTo>
                  <a:pt x="3608891" y="2271690"/>
                  <a:pt x="3647964" y="2274072"/>
                  <a:pt x="3686628" y="2279227"/>
                </a:cubicBezTo>
                <a:lnTo>
                  <a:pt x="3788228" y="2293741"/>
                </a:lnTo>
                <a:cubicBezTo>
                  <a:pt x="3846285" y="2288903"/>
                  <a:pt x="3905881" y="2293357"/>
                  <a:pt x="3962400" y="2279227"/>
                </a:cubicBezTo>
                <a:cubicBezTo>
                  <a:pt x="3985868" y="2273360"/>
                  <a:pt x="3999944" y="2248505"/>
                  <a:pt x="4020457" y="2235684"/>
                </a:cubicBezTo>
                <a:cubicBezTo>
                  <a:pt x="4038805" y="2224217"/>
                  <a:pt x="4058817" y="2215609"/>
                  <a:pt x="4078514" y="2206656"/>
                </a:cubicBezTo>
                <a:cubicBezTo>
                  <a:pt x="4112057" y="2191409"/>
                  <a:pt x="4146571" y="2178360"/>
                  <a:pt x="4180114" y="2163113"/>
                </a:cubicBezTo>
                <a:cubicBezTo>
                  <a:pt x="4199811" y="2154160"/>
                  <a:pt x="4217837" y="2141478"/>
                  <a:pt x="4238171" y="2134084"/>
                </a:cubicBezTo>
                <a:cubicBezTo>
                  <a:pt x="4271272" y="2122047"/>
                  <a:pt x="4305904" y="2114732"/>
                  <a:pt x="4339771" y="2105056"/>
                </a:cubicBezTo>
                <a:lnTo>
                  <a:pt x="4426857" y="2046999"/>
                </a:lnTo>
                <a:cubicBezTo>
                  <a:pt x="4441371" y="2037323"/>
                  <a:pt x="4456630" y="2028680"/>
                  <a:pt x="4470400" y="2017970"/>
                </a:cubicBezTo>
                <a:cubicBezTo>
                  <a:pt x="4563442" y="1945604"/>
                  <a:pt x="4592787" y="1941167"/>
                  <a:pt x="4644571" y="1858313"/>
                </a:cubicBezTo>
                <a:cubicBezTo>
                  <a:pt x="4656038" y="1839965"/>
                  <a:pt x="4665564" y="1820345"/>
                  <a:pt x="4673600" y="1800256"/>
                </a:cubicBezTo>
                <a:cubicBezTo>
                  <a:pt x="4697154" y="1741370"/>
                  <a:pt x="4702887" y="1712134"/>
                  <a:pt x="4717143" y="1655113"/>
                </a:cubicBezTo>
                <a:cubicBezTo>
                  <a:pt x="4712305" y="1572865"/>
                  <a:pt x="4710826" y="1490351"/>
                  <a:pt x="4702628" y="1408370"/>
                </a:cubicBezTo>
                <a:cubicBezTo>
                  <a:pt x="4701106" y="1393147"/>
                  <a:pt x="4698932" y="1375645"/>
                  <a:pt x="4688114" y="1364827"/>
                </a:cubicBezTo>
                <a:cubicBezTo>
                  <a:pt x="4677296" y="1354009"/>
                  <a:pt x="4659085" y="1355151"/>
                  <a:pt x="4644571" y="1350313"/>
                </a:cubicBezTo>
                <a:cubicBezTo>
                  <a:pt x="4596642" y="1398242"/>
                  <a:pt x="4485776" y="1513382"/>
                  <a:pt x="4441371" y="1524484"/>
                </a:cubicBezTo>
                <a:lnTo>
                  <a:pt x="4383314" y="1538999"/>
                </a:lnTo>
                <a:lnTo>
                  <a:pt x="4136571" y="1698656"/>
                </a:lnTo>
                <a:cubicBezTo>
                  <a:pt x="4121945" y="1708163"/>
                  <a:pt x="4107820" y="1718439"/>
                  <a:pt x="4093028" y="1727684"/>
                </a:cubicBezTo>
                <a:cubicBezTo>
                  <a:pt x="4081696" y="1734766"/>
                  <a:pt x="3996813" y="1783674"/>
                  <a:pt x="3976914" y="1800256"/>
                </a:cubicBezTo>
                <a:cubicBezTo>
                  <a:pt x="3961145" y="1813397"/>
                  <a:pt x="3947885" y="1829285"/>
                  <a:pt x="3933371" y="1843799"/>
                </a:cubicBezTo>
                <a:cubicBezTo>
                  <a:pt x="3928533" y="1858313"/>
                  <a:pt x="3918857" y="1872042"/>
                  <a:pt x="3918857" y="1887341"/>
                </a:cubicBezTo>
                <a:cubicBezTo>
                  <a:pt x="3918857" y="1955247"/>
                  <a:pt x="3925437" y="2023100"/>
                  <a:pt x="3933371" y="2090541"/>
                </a:cubicBezTo>
                <a:cubicBezTo>
                  <a:pt x="3935159" y="2105736"/>
                  <a:pt x="3940455" y="2120710"/>
                  <a:pt x="3947885" y="2134084"/>
                </a:cubicBezTo>
                <a:cubicBezTo>
                  <a:pt x="3964828" y="2164582"/>
                  <a:pt x="3976915" y="2201817"/>
                  <a:pt x="4005943" y="2221170"/>
                </a:cubicBezTo>
                <a:lnTo>
                  <a:pt x="4049485" y="2250199"/>
                </a:lnTo>
                <a:cubicBezTo>
                  <a:pt x="4146247" y="2240523"/>
                  <a:pt x="4243850" y="2237157"/>
                  <a:pt x="4339771" y="2221170"/>
                </a:cubicBezTo>
                <a:cubicBezTo>
                  <a:pt x="4361113" y="2217613"/>
                  <a:pt x="4377739" y="2200177"/>
                  <a:pt x="4397828" y="2192141"/>
                </a:cubicBezTo>
                <a:cubicBezTo>
                  <a:pt x="4426238" y="2180777"/>
                  <a:pt x="4458676" y="2178856"/>
                  <a:pt x="4484914" y="2163113"/>
                </a:cubicBezTo>
                <a:cubicBezTo>
                  <a:pt x="4509104" y="2148599"/>
                  <a:pt x="4531706" y="2131027"/>
                  <a:pt x="4557485" y="2119570"/>
                </a:cubicBezTo>
                <a:cubicBezTo>
                  <a:pt x="4575714" y="2111468"/>
                  <a:pt x="4596618" y="2111364"/>
                  <a:pt x="4615543" y="2105056"/>
                </a:cubicBezTo>
                <a:cubicBezTo>
                  <a:pt x="4640260" y="2096817"/>
                  <a:pt x="4663924" y="2085703"/>
                  <a:pt x="4688114" y="2076027"/>
                </a:cubicBezTo>
                <a:cubicBezTo>
                  <a:pt x="4720216" y="2043925"/>
                  <a:pt x="4740476" y="2029358"/>
                  <a:pt x="4760685" y="1988941"/>
                </a:cubicBezTo>
                <a:cubicBezTo>
                  <a:pt x="4771100" y="1968112"/>
                  <a:pt x="4785062" y="1905951"/>
                  <a:pt x="4789714" y="1887341"/>
                </a:cubicBezTo>
                <a:cubicBezTo>
                  <a:pt x="4794552" y="1838960"/>
                  <a:pt x="4797802" y="1790394"/>
                  <a:pt x="4804228" y="1742199"/>
                </a:cubicBezTo>
                <a:cubicBezTo>
                  <a:pt x="4807489" y="1717746"/>
                  <a:pt x="4818743" y="1694297"/>
                  <a:pt x="4818743" y="1669627"/>
                </a:cubicBezTo>
                <a:cubicBezTo>
                  <a:pt x="4818743" y="1500225"/>
                  <a:pt x="4817560" y="1330504"/>
                  <a:pt x="4804228" y="1161627"/>
                </a:cubicBezTo>
                <a:cubicBezTo>
                  <a:pt x="4801736" y="1130060"/>
                  <a:pt x="4733749" y="1084030"/>
                  <a:pt x="4717143" y="1074541"/>
                </a:cubicBezTo>
                <a:cubicBezTo>
                  <a:pt x="4687718" y="1057727"/>
                  <a:pt x="4607831" y="1049066"/>
                  <a:pt x="4586514" y="1045513"/>
                </a:cubicBezTo>
                <a:cubicBezTo>
                  <a:pt x="4475238" y="1050351"/>
                  <a:pt x="4363738" y="1051485"/>
                  <a:pt x="4252685" y="1060027"/>
                </a:cubicBezTo>
                <a:cubicBezTo>
                  <a:pt x="4237431" y="1061200"/>
                  <a:pt x="4222827" y="1067699"/>
                  <a:pt x="4209143" y="1074541"/>
                </a:cubicBezTo>
                <a:cubicBezTo>
                  <a:pt x="4193541" y="1082342"/>
                  <a:pt x="4179370" y="1092860"/>
                  <a:pt x="4165600" y="1103570"/>
                </a:cubicBezTo>
                <a:cubicBezTo>
                  <a:pt x="4135773" y="1126769"/>
                  <a:pt x="4103515" y="1147807"/>
                  <a:pt x="4078514" y="1176141"/>
                </a:cubicBezTo>
                <a:cubicBezTo>
                  <a:pt x="4030499" y="1230558"/>
                  <a:pt x="3988140" y="1289929"/>
                  <a:pt x="3947885" y="1350313"/>
                </a:cubicBezTo>
                <a:cubicBezTo>
                  <a:pt x="3843867" y="1506344"/>
                  <a:pt x="4025028" y="1240764"/>
                  <a:pt x="3860800" y="1451913"/>
                </a:cubicBezTo>
                <a:cubicBezTo>
                  <a:pt x="3843480" y="1474181"/>
                  <a:pt x="3833315" y="1501289"/>
                  <a:pt x="3817257" y="1524484"/>
                </a:cubicBezTo>
                <a:cubicBezTo>
                  <a:pt x="3789718" y="1564263"/>
                  <a:pt x="3730171" y="1640599"/>
                  <a:pt x="3730171" y="1640599"/>
                </a:cubicBezTo>
                <a:cubicBezTo>
                  <a:pt x="3711587" y="1696351"/>
                  <a:pt x="3698404" y="1714264"/>
                  <a:pt x="3730171" y="1785741"/>
                </a:cubicBezTo>
                <a:cubicBezTo>
                  <a:pt x="3737256" y="1801682"/>
                  <a:pt x="3759200" y="1805094"/>
                  <a:pt x="3773714" y="1814770"/>
                </a:cubicBezTo>
                <a:cubicBezTo>
                  <a:pt x="3938209" y="1805094"/>
                  <a:pt x="4103280" y="1802553"/>
                  <a:pt x="4267200" y="1785741"/>
                </a:cubicBezTo>
                <a:cubicBezTo>
                  <a:pt x="4323921" y="1779923"/>
                  <a:pt x="4364691" y="1740077"/>
                  <a:pt x="4397828" y="1698656"/>
                </a:cubicBezTo>
                <a:cubicBezTo>
                  <a:pt x="4419622" y="1671413"/>
                  <a:pt x="4434466" y="1639109"/>
                  <a:pt x="4455885" y="1611570"/>
                </a:cubicBezTo>
                <a:cubicBezTo>
                  <a:pt x="4514834" y="1535778"/>
                  <a:pt x="4489115" y="1602295"/>
                  <a:pt x="4542971" y="1509970"/>
                </a:cubicBezTo>
                <a:cubicBezTo>
                  <a:pt x="4578657" y="1448795"/>
                  <a:pt x="4605442" y="1386925"/>
                  <a:pt x="4630057" y="1321284"/>
                </a:cubicBezTo>
                <a:cubicBezTo>
                  <a:pt x="4635429" y="1306959"/>
                  <a:pt x="4639733" y="1292255"/>
                  <a:pt x="4644571" y="1277741"/>
                </a:cubicBezTo>
                <a:cubicBezTo>
                  <a:pt x="4653353" y="1216265"/>
                  <a:pt x="4673600" y="1084744"/>
                  <a:pt x="4673600" y="1030999"/>
                </a:cubicBezTo>
                <a:cubicBezTo>
                  <a:pt x="4673600" y="977560"/>
                  <a:pt x="4670282" y="923594"/>
                  <a:pt x="4659085" y="871341"/>
                </a:cubicBezTo>
                <a:cubicBezTo>
                  <a:pt x="4655430" y="854285"/>
                  <a:pt x="4640196" y="841994"/>
                  <a:pt x="4630057" y="827799"/>
                </a:cubicBezTo>
                <a:cubicBezTo>
                  <a:pt x="4609408" y="798890"/>
                  <a:pt x="4573744" y="748180"/>
                  <a:pt x="4542971" y="726199"/>
                </a:cubicBezTo>
                <a:cubicBezTo>
                  <a:pt x="4525365" y="713623"/>
                  <a:pt x="4502520" y="709746"/>
                  <a:pt x="4484914" y="697170"/>
                </a:cubicBezTo>
                <a:cubicBezTo>
                  <a:pt x="4468211" y="685239"/>
                  <a:pt x="4458777" y="664506"/>
                  <a:pt x="4441371" y="653627"/>
                </a:cubicBezTo>
                <a:cubicBezTo>
                  <a:pt x="4419277" y="639819"/>
                  <a:pt x="4393336" y="633362"/>
                  <a:pt x="4368800" y="624599"/>
                </a:cubicBezTo>
                <a:cubicBezTo>
                  <a:pt x="4218359" y="570870"/>
                  <a:pt x="4269104" y="584923"/>
                  <a:pt x="4122057" y="566541"/>
                </a:cubicBezTo>
                <a:cubicBezTo>
                  <a:pt x="3909181" y="571379"/>
                  <a:pt x="3695977" y="568303"/>
                  <a:pt x="3483428" y="581056"/>
                </a:cubicBezTo>
                <a:cubicBezTo>
                  <a:pt x="3452884" y="582889"/>
                  <a:pt x="3396343" y="610084"/>
                  <a:pt x="3396343" y="610084"/>
                </a:cubicBezTo>
                <a:cubicBezTo>
                  <a:pt x="3364244" y="642183"/>
                  <a:pt x="3343978" y="656756"/>
                  <a:pt x="3323771" y="697170"/>
                </a:cubicBezTo>
                <a:cubicBezTo>
                  <a:pt x="3316929" y="710854"/>
                  <a:pt x="3314095" y="726199"/>
                  <a:pt x="3309257" y="740713"/>
                </a:cubicBezTo>
                <a:cubicBezTo>
                  <a:pt x="3314095" y="866503"/>
                  <a:pt x="3312021" y="992750"/>
                  <a:pt x="3323771" y="1118084"/>
                </a:cubicBezTo>
                <a:cubicBezTo>
                  <a:pt x="3326627" y="1148549"/>
                  <a:pt x="3343124" y="1176141"/>
                  <a:pt x="3352800" y="1205170"/>
                </a:cubicBezTo>
                <a:cubicBezTo>
                  <a:pt x="3357638" y="1219684"/>
                  <a:pt x="3354584" y="1240227"/>
                  <a:pt x="3367314" y="1248713"/>
                </a:cubicBezTo>
                <a:cubicBezTo>
                  <a:pt x="3381828" y="1258389"/>
                  <a:pt x="3394824" y="1270869"/>
                  <a:pt x="3410857" y="1277741"/>
                </a:cubicBezTo>
                <a:cubicBezTo>
                  <a:pt x="3439237" y="1289904"/>
                  <a:pt x="3535140" y="1302977"/>
                  <a:pt x="3556000" y="1306770"/>
                </a:cubicBezTo>
                <a:cubicBezTo>
                  <a:pt x="3702289" y="1333368"/>
                  <a:pt x="3548009" y="1311213"/>
                  <a:pt x="3744685" y="1335799"/>
                </a:cubicBezTo>
                <a:cubicBezTo>
                  <a:pt x="3783390" y="1330961"/>
                  <a:pt x="3825290" y="1337425"/>
                  <a:pt x="3860800" y="1321284"/>
                </a:cubicBezTo>
                <a:cubicBezTo>
                  <a:pt x="3906219" y="1300639"/>
                  <a:pt x="3901312" y="1254774"/>
                  <a:pt x="3918857" y="1219684"/>
                </a:cubicBezTo>
                <a:cubicBezTo>
                  <a:pt x="3926658" y="1204082"/>
                  <a:pt x="3938209" y="1190655"/>
                  <a:pt x="3947885" y="1176141"/>
                </a:cubicBezTo>
                <a:cubicBezTo>
                  <a:pt x="3952723" y="1156789"/>
                  <a:pt x="3955583" y="1136831"/>
                  <a:pt x="3962400" y="1118084"/>
                </a:cubicBezTo>
                <a:cubicBezTo>
                  <a:pt x="4016226" y="970066"/>
                  <a:pt x="3995762" y="1066631"/>
                  <a:pt x="4034971" y="929399"/>
                </a:cubicBezTo>
                <a:cubicBezTo>
                  <a:pt x="4045931" y="891038"/>
                  <a:pt x="4054324" y="851989"/>
                  <a:pt x="4064000" y="813284"/>
                </a:cubicBezTo>
                <a:lnTo>
                  <a:pt x="4078514" y="755227"/>
                </a:lnTo>
                <a:cubicBezTo>
                  <a:pt x="4071378" y="669589"/>
                  <a:pt x="4080152" y="609070"/>
                  <a:pt x="4049485" y="537513"/>
                </a:cubicBezTo>
                <a:cubicBezTo>
                  <a:pt x="4007530" y="439619"/>
                  <a:pt x="4036626" y="514181"/>
                  <a:pt x="3962400" y="421399"/>
                </a:cubicBezTo>
                <a:cubicBezTo>
                  <a:pt x="3940606" y="394156"/>
                  <a:pt x="3923695" y="363342"/>
                  <a:pt x="3904343" y="334313"/>
                </a:cubicBezTo>
                <a:cubicBezTo>
                  <a:pt x="3894667" y="319799"/>
                  <a:pt x="3889269" y="301237"/>
                  <a:pt x="3875314" y="290770"/>
                </a:cubicBezTo>
                <a:cubicBezTo>
                  <a:pt x="3831141" y="257640"/>
                  <a:pt x="3716780" y="170191"/>
                  <a:pt x="3686628" y="160141"/>
                </a:cubicBezTo>
                <a:cubicBezTo>
                  <a:pt x="3635242" y="143013"/>
                  <a:pt x="3638832" y="146490"/>
                  <a:pt x="3585028" y="116599"/>
                </a:cubicBezTo>
                <a:cubicBezTo>
                  <a:pt x="3560367" y="102899"/>
                  <a:pt x="3538969" y="82697"/>
                  <a:pt x="3512457" y="73056"/>
                </a:cubicBezTo>
                <a:cubicBezTo>
                  <a:pt x="3484800" y="62999"/>
                  <a:pt x="3454400" y="63379"/>
                  <a:pt x="3425371" y="58541"/>
                </a:cubicBezTo>
                <a:cubicBezTo>
                  <a:pt x="3392958" y="36933"/>
                  <a:pt x="3349022" y="3324"/>
                  <a:pt x="3309257" y="484"/>
                </a:cubicBezTo>
                <a:cubicBezTo>
                  <a:pt x="3265557" y="-2637"/>
                  <a:pt x="3222171" y="10161"/>
                  <a:pt x="3178628" y="14999"/>
                </a:cubicBezTo>
                <a:cubicBezTo>
                  <a:pt x="3067574" y="126050"/>
                  <a:pt x="3205016" y="-22823"/>
                  <a:pt x="3106057" y="131113"/>
                </a:cubicBezTo>
                <a:cubicBezTo>
                  <a:pt x="3076227" y="177515"/>
                  <a:pt x="3035056" y="215843"/>
                  <a:pt x="3004457" y="261741"/>
                </a:cubicBezTo>
                <a:cubicBezTo>
                  <a:pt x="2994781" y="276255"/>
                  <a:pt x="2983781" y="289970"/>
                  <a:pt x="2975428" y="305284"/>
                </a:cubicBezTo>
                <a:cubicBezTo>
                  <a:pt x="2876639" y="486398"/>
                  <a:pt x="2954649" y="365481"/>
                  <a:pt x="2888343" y="464941"/>
                </a:cubicBezTo>
                <a:cubicBezTo>
                  <a:pt x="2898019" y="547189"/>
                  <a:pt x="2895581" y="631787"/>
                  <a:pt x="2917371" y="711684"/>
                </a:cubicBezTo>
                <a:cubicBezTo>
                  <a:pt x="2925522" y="741571"/>
                  <a:pt x="2957663" y="758877"/>
                  <a:pt x="2975428" y="784256"/>
                </a:cubicBezTo>
                <a:cubicBezTo>
                  <a:pt x="2991606" y="807367"/>
                  <a:pt x="3004019" y="832905"/>
                  <a:pt x="3018971" y="856827"/>
                </a:cubicBezTo>
                <a:cubicBezTo>
                  <a:pt x="3028216" y="871620"/>
                  <a:pt x="3034872" y="888883"/>
                  <a:pt x="3048000" y="900370"/>
                </a:cubicBezTo>
                <a:cubicBezTo>
                  <a:pt x="3074256" y="923344"/>
                  <a:pt x="3106057" y="939075"/>
                  <a:pt x="3135085" y="958427"/>
                </a:cubicBezTo>
                <a:cubicBezTo>
                  <a:pt x="3191358" y="995943"/>
                  <a:pt x="3162079" y="981940"/>
                  <a:pt x="3222171" y="1001970"/>
                </a:cubicBezTo>
                <a:cubicBezTo>
                  <a:pt x="3236685" y="997132"/>
                  <a:pt x="3256157" y="999403"/>
                  <a:pt x="3265714" y="987456"/>
                </a:cubicBezTo>
                <a:cubicBezTo>
                  <a:pt x="3278175" y="971879"/>
                  <a:pt x="3274748" y="948579"/>
                  <a:pt x="3280228" y="929399"/>
                </a:cubicBezTo>
                <a:cubicBezTo>
                  <a:pt x="3284431" y="914688"/>
                  <a:pt x="3289905" y="900370"/>
                  <a:pt x="3294743" y="885856"/>
                </a:cubicBezTo>
                <a:cubicBezTo>
                  <a:pt x="3317541" y="749067"/>
                  <a:pt x="3315987" y="801275"/>
                  <a:pt x="3294743" y="610084"/>
                </a:cubicBezTo>
                <a:cubicBezTo>
                  <a:pt x="3292956" y="594003"/>
                  <a:pt x="3278274" y="516579"/>
                  <a:pt x="3265714" y="493970"/>
                </a:cubicBezTo>
                <a:cubicBezTo>
                  <a:pt x="3248771" y="463472"/>
                  <a:pt x="3227009" y="435913"/>
                  <a:pt x="3207657" y="406884"/>
                </a:cubicBezTo>
                <a:cubicBezTo>
                  <a:pt x="3197981" y="392370"/>
                  <a:pt x="3190963" y="375676"/>
                  <a:pt x="3178628" y="363341"/>
                </a:cubicBezTo>
                <a:lnTo>
                  <a:pt x="3135085" y="319799"/>
                </a:lnTo>
                <a:cubicBezTo>
                  <a:pt x="3087749" y="225123"/>
                  <a:pt x="3131741" y="291473"/>
                  <a:pt x="3048000" y="218199"/>
                </a:cubicBezTo>
                <a:cubicBezTo>
                  <a:pt x="2992304" y="169465"/>
                  <a:pt x="2994633" y="153202"/>
                  <a:pt x="2931885" y="116599"/>
                </a:cubicBezTo>
                <a:cubicBezTo>
                  <a:pt x="2707131" y="-14507"/>
                  <a:pt x="2907328" y="111577"/>
                  <a:pt x="2743200" y="29513"/>
                </a:cubicBezTo>
                <a:cubicBezTo>
                  <a:pt x="2727598" y="21712"/>
                  <a:pt x="2714171" y="10160"/>
                  <a:pt x="2699657" y="484"/>
                </a:cubicBezTo>
                <a:cubicBezTo>
                  <a:pt x="2612571" y="5322"/>
                  <a:pt x="2525292" y="7443"/>
                  <a:pt x="2438400" y="14999"/>
                </a:cubicBezTo>
                <a:cubicBezTo>
                  <a:pt x="2413823" y="17136"/>
                  <a:pt x="2390375" y="27058"/>
                  <a:pt x="2365828" y="29513"/>
                </a:cubicBezTo>
                <a:cubicBezTo>
                  <a:pt x="2293457" y="36750"/>
                  <a:pt x="2220685" y="39189"/>
                  <a:pt x="2148114" y="44027"/>
                </a:cubicBezTo>
                <a:cubicBezTo>
                  <a:pt x="2128578" y="48911"/>
                  <a:pt x="2058170" y="59597"/>
                  <a:pt x="2046514" y="87570"/>
                </a:cubicBezTo>
                <a:cubicBezTo>
                  <a:pt x="2027537" y="133114"/>
                  <a:pt x="2017485" y="232713"/>
                  <a:pt x="2017485" y="232713"/>
                </a:cubicBezTo>
                <a:cubicBezTo>
                  <a:pt x="2022323" y="363342"/>
                  <a:pt x="2023305" y="494170"/>
                  <a:pt x="2032000" y="624599"/>
                </a:cubicBezTo>
                <a:cubicBezTo>
                  <a:pt x="2033018" y="639864"/>
                  <a:pt x="2042803" y="653299"/>
                  <a:pt x="2046514" y="668141"/>
                </a:cubicBezTo>
                <a:cubicBezTo>
                  <a:pt x="2084780" y="821207"/>
                  <a:pt x="2027501" y="659145"/>
                  <a:pt x="2104571" y="813284"/>
                </a:cubicBezTo>
                <a:cubicBezTo>
                  <a:pt x="2116223" y="836588"/>
                  <a:pt x="2121124" y="862983"/>
                  <a:pt x="2133600" y="885856"/>
                </a:cubicBezTo>
                <a:cubicBezTo>
                  <a:pt x="2152757" y="920976"/>
                  <a:pt x="2196574" y="988894"/>
                  <a:pt x="2235200" y="1016484"/>
                </a:cubicBezTo>
                <a:cubicBezTo>
                  <a:pt x="2294390" y="1058763"/>
                  <a:pt x="2309832" y="1039285"/>
                  <a:pt x="2380343" y="1074541"/>
                </a:cubicBezTo>
                <a:cubicBezTo>
                  <a:pt x="2414440" y="1091590"/>
                  <a:pt x="2489240" y="1135833"/>
                  <a:pt x="2540000" y="1147113"/>
                </a:cubicBezTo>
                <a:cubicBezTo>
                  <a:pt x="2693265" y="1181171"/>
                  <a:pt x="2572606" y="1143468"/>
                  <a:pt x="2670628" y="1176141"/>
                </a:cubicBezTo>
                <a:cubicBezTo>
                  <a:pt x="2689980" y="1171303"/>
                  <a:pt x="2711365" y="1171524"/>
                  <a:pt x="2728685" y="1161627"/>
                </a:cubicBezTo>
                <a:cubicBezTo>
                  <a:pt x="2765414" y="1140639"/>
                  <a:pt x="2814352" y="1054898"/>
                  <a:pt x="2830285" y="1030999"/>
                </a:cubicBezTo>
                <a:lnTo>
                  <a:pt x="2859314" y="987456"/>
                </a:lnTo>
                <a:cubicBezTo>
                  <a:pt x="2864152" y="963265"/>
                  <a:pt x="2866739" y="938513"/>
                  <a:pt x="2873828" y="914884"/>
                </a:cubicBezTo>
                <a:cubicBezTo>
                  <a:pt x="2901960" y="821110"/>
                  <a:pt x="2947762" y="809983"/>
                  <a:pt x="2888343" y="682656"/>
                </a:cubicBezTo>
                <a:cubicBezTo>
                  <a:pt x="2885739" y="677076"/>
                  <a:pt x="2780787" y="612875"/>
                  <a:pt x="2757714" y="595570"/>
                </a:cubicBezTo>
                <a:cubicBezTo>
                  <a:pt x="2738362" y="581056"/>
                  <a:pt x="2720660" y="564029"/>
                  <a:pt x="2699657" y="552027"/>
                </a:cubicBezTo>
                <a:cubicBezTo>
                  <a:pt x="2686373" y="544436"/>
                  <a:pt x="2670176" y="543540"/>
                  <a:pt x="2656114" y="537513"/>
                </a:cubicBezTo>
                <a:cubicBezTo>
                  <a:pt x="2636227" y="528990"/>
                  <a:pt x="2617052" y="518845"/>
                  <a:pt x="2598057" y="508484"/>
                </a:cubicBezTo>
                <a:cubicBezTo>
                  <a:pt x="2563814" y="489806"/>
                  <a:pt x="2531967" y="466568"/>
                  <a:pt x="2496457" y="450427"/>
                </a:cubicBezTo>
                <a:cubicBezTo>
                  <a:pt x="2478297" y="442173"/>
                  <a:pt x="2457507" y="441645"/>
                  <a:pt x="2438400" y="435913"/>
                </a:cubicBezTo>
                <a:cubicBezTo>
                  <a:pt x="2409092" y="427120"/>
                  <a:pt x="2380343" y="416560"/>
                  <a:pt x="2351314" y="406884"/>
                </a:cubicBezTo>
                <a:lnTo>
                  <a:pt x="2220685" y="305284"/>
                </a:lnTo>
                <a:cubicBezTo>
                  <a:pt x="2201511" y="290535"/>
                  <a:pt x="2185577" y="269391"/>
                  <a:pt x="2162628" y="261741"/>
                </a:cubicBezTo>
                <a:lnTo>
                  <a:pt x="2119085" y="247227"/>
                </a:lnTo>
                <a:cubicBezTo>
                  <a:pt x="2027349" y="178425"/>
                  <a:pt x="2097313" y="223036"/>
                  <a:pt x="1988457" y="174656"/>
                </a:cubicBezTo>
                <a:cubicBezTo>
                  <a:pt x="1968685" y="165869"/>
                  <a:pt x="1950926" y="152469"/>
                  <a:pt x="1930400" y="145627"/>
                </a:cubicBezTo>
                <a:cubicBezTo>
                  <a:pt x="1906996" y="137826"/>
                  <a:pt x="1881761" y="137096"/>
                  <a:pt x="1857828" y="131113"/>
                </a:cubicBezTo>
                <a:cubicBezTo>
                  <a:pt x="1842985" y="127402"/>
                  <a:pt x="1828799" y="121437"/>
                  <a:pt x="1814285" y="116599"/>
                </a:cubicBezTo>
                <a:cubicBezTo>
                  <a:pt x="1790095" y="121437"/>
                  <a:pt x="1764813" y="122451"/>
                  <a:pt x="1741714" y="131113"/>
                </a:cubicBezTo>
                <a:cubicBezTo>
                  <a:pt x="1725381" y="137238"/>
                  <a:pt x="1712366" y="150002"/>
                  <a:pt x="1698171" y="160141"/>
                </a:cubicBezTo>
                <a:cubicBezTo>
                  <a:pt x="1678486" y="174201"/>
                  <a:pt x="1659799" y="189624"/>
                  <a:pt x="1640114" y="203684"/>
                </a:cubicBezTo>
                <a:cubicBezTo>
                  <a:pt x="1625919" y="213823"/>
                  <a:pt x="1609972" y="221546"/>
                  <a:pt x="1596571" y="232713"/>
                </a:cubicBezTo>
                <a:cubicBezTo>
                  <a:pt x="1580802" y="245854"/>
                  <a:pt x="1567542" y="261742"/>
                  <a:pt x="1553028" y="276256"/>
                </a:cubicBezTo>
                <a:cubicBezTo>
                  <a:pt x="1527741" y="326832"/>
                  <a:pt x="1513501" y="351294"/>
                  <a:pt x="1494971" y="406884"/>
                </a:cubicBezTo>
                <a:cubicBezTo>
                  <a:pt x="1488663" y="425808"/>
                  <a:pt x="1485295" y="445589"/>
                  <a:pt x="1480457" y="464941"/>
                </a:cubicBezTo>
                <a:cubicBezTo>
                  <a:pt x="1502103" y="962801"/>
                  <a:pt x="1466835" y="664906"/>
                  <a:pt x="1509485" y="856827"/>
                </a:cubicBezTo>
                <a:cubicBezTo>
                  <a:pt x="1513828" y="876370"/>
                  <a:pt x="1524368" y="948185"/>
                  <a:pt x="1538514" y="972941"/>
                </a:cubicBezTo>
                <a:cubicBezTo>
                  <a:pt x="1550516" y="993944"/>
                  <a:pt x="1566127" y="1012794"/>
                  <a:pt x="1582057" y="1030999"/>
                </a:cubicBezTo>
                <a:cubicBezTo>
                  <a:pt x="1628843" y="1084469"/>
                  <a:pt x="1719848" y="1160119"/>
                  <a:pt x="1770743" y="1190656"/>
                </a:cubicBezTo>
                <a:lnTo>
                  <a:pt x="1843314" y="1234199"/>
                </a:lnTo>
                <a:lnTo>
                  <a:pt x="1959428" y="1306770"/>
                </a:lnTo>
                <a:cubicBezTo>
                  <a:pt x="2017988" y="1131093"/>
                  <a:pt x="1998671" y="1223974"/>
                  <a:pt x="1973943" y="914884"/>
                </a:cubicBezTo>
                <a:cubicBezTo>
                  <a:pt x="1972352" y="895000"/>
                  <a:pt x="1964908" y="876007"/>
                  <a:pt x="1959428" y="856827"/>
                </a:cubicBezTo>
                <a:cubicBezTo>
                  <a:pt x="1947796" y="816114"/>
                  <a:pt x="1938005" y="793937"/>
                  <a:pt x="1915885" y="755227"/>
                </a:cubicBezTo>
                <a:cubicBezTo>
                  <a:pt x="1907230" y="740081"/>
                  <a:pt x="1896102" y="726476"/>
                  <a:pt x="1886857" y="711684"/>
                </a:cubicBezTo>
                <a:cubicBezTo>
                  <a:pt x="1871905" y="687761"/>
                  <a:pt x="1861178" y="660947"/>
                  <a:pt x="1843314" y="639113"/>
                </a:cubicBezTo>
                <a:cubicBezTo>
                  <a:pt x="1795555" y="580741"/>
                  <a:pt x="1755817" y="549660"/>
                  <a:pt x="1698171" y="508484"/>
                </a:cubicBezTo>
                <a:cubicBezTo>
                  <a:pt x="1661734" y="482457"/>
                  <a:pt x="1639087" y="468648"/>
                  <a:pt x="1596571" y="450427"/>
                </a:cubicBezTo>
                <a:cubicBezTo>
                  <a:pt x="1548676" y="429901"/>
                  <a:pt x="1501980" y="405008"/>
                  <a:pt x="1451428" y="392370"/>
                </a:cubicBezTo>
                <a:cubicBezTo>
                  <a:pt x="1432076" y="387532"/>
                  <a:pt x="1412551" y="383336"/>
                  <a:pt x="1393371" y="377856"/>
                </a:cubicBezTo>
                <a:cubicBezTo>
                  <a:pt x="1378660" y="373653"/>
                  <a:pt x="1364974" y="365505"/>
                  <a:pt x="1349828" y="363341"/>
                </a:cubicBezTo>
                <a:cubicBezTo>
                  <a:pt x="1296927" y="355784"/>
                  <a:pt x="1243243" y="355071"/>
                  <a:pt x="1190171" y="348827"/>
                </a:cubicBezTo>
                <a:cubicBezTo>
                  <a:pt x="1099522" y="338163"/>
                  <a:pt x="1120713" y="336618"/>
                  <a:pt x="1045028" y="319799"/>
                </a:cubicBezTo>
                <a:cubicBezTo>
                  <a:pt x="1020946" y="314447"/>
                  <a:pt x="996647" y="310122"/>
                  <a:pt x="972457" y="305284"/>
                </a:cubicBezTo>
                <a:cubicBezTo>
                  <a:pt x="959735" y="306344"/>
                  <a:pt x="759382" y="318253"/>
                  <a:pt x="711200" y="334313"/>
                </a:cubicBezTo>
                <a:cubicBezTo>
                  <a:pt x="694651" y="339829"/>
                  <a:pt x="682171" y="353665"/>
                  <a:pt x="667657" y="363341"/>
                </a:cubicBezTo>
                <a:cubicBezTo>
                  <a:pt x="653143" y="382694"/>
                  <a:pt x="635862" y="400253"/>
                  <a:pt x="624114" y="421399"/>
                </a:cubicBezTo>
                <a:cubicBezTo>
                  <a:pt x="602161" y="460914"/>
                  <a:pt x="590314" y="508184"/>
                  <a:pt x="580571" y="552027"/>
                </a:cubicBezTo>
                <a:cubicBezTo>
                  <a:pt x="575220" y="576109"/>
                  <a:pt x="572040" y="600666"/>
                  <a:pt x="566057" y="624599"/>
                </a:cubicBezTo>
                <a:cubicBezTo>
                  <a:pt x="562346" y="639441"/>
                  <a:pt x="556381" y="653627"/>
                  <a:pt x="551543" y="668141"/>
                </a:cubicBezTo>
                <a:cubicBezTo>
                  <a:pt x="556381" y="750389"/>
                  <a:pt x="557859" y="832903"/>
                  <a:pt x="566057" y="914884"/>
                </a:cubicBezTo>
                <a:cubicBezTo>
                  <a:pt x="567579" y="930107"/>
                  <a:pt x="577834" y="943374"/>
                  <a:pt x="580571" y="958427"/>
                </a:cubicBezTo>
                <a:cubicBezTo>
                  <a:pt x="581572" y="963935"/>
                  <a:pt x="588794" y="1086875"/>
                  <a:pt x="609600" y="1118084"/>
                </a:cubicBezTo>
                <a:cubicBezTo>
                  <a:pt x="640199" y="1163982"/>
                  <a:pt x="686531" y="1199374"/>
                  <a:pt x="711200" y="1248713"/>
                </a:cubicBezTo>
                <a:cubicBezTo>
                  <a:pt x="720876" y="1268065"/>
                  <a:pt x="727652" y="1289164"/>
                  <a:pt x="740228" y="1306770"/>
                </a:cubicBezTo>
                <a:cubicBezTo>
                  <a:pt x="752159" y="1323473"/>
                  <a:pt x="767171" y="1338240"/>
                  <a:pt x="783771" y="1350313"/>
                </a:cubicBezTo>
                <a:cubicBezTo>
                  <a:pt x="820684" y="1377159"/>
                  <a:pt x="867611" y="1390610"/>
                  <a:pt x="899885" y="1422884"/>
                </a:cubicBezTo>
                <a:cubicBezTo>
                  <a:pt x="931984" y="1454983"/>
                  <a:pt x="946557" y="1475249"/>
                  <a:pt x="986971" y="1495456"/>
                </a:cubicBezTo>
                <a:cubicBezTo>
                  <a:pt x="1000655" y="1502298"/>
                  <a:pt x="1016000" y="1505132"/>
                  <a:pt x="1030514" y="1509970"/>
                </a:cubicBezTo>
                <a:cubicBezTo>
                  <a:pt x="1040190" y="1524484"/>
                  <a:pt x="1042195" y="1551687"/>
                  <a:pt x="1059543" y="1553513"/>
                </a:cubicBezTo>
                <a:cubicBezTo>
                  <a:pt x="1267549" y="1575409"/>
                  <a:pt x="1249622" y="1576775"/>
                  <a:pt x="1349828" y="1509970"/>
                </a:cubicBezTo>
                <a:cubicBezTo>
                  <a:pt x="1359504" y="1495456"/>
                  <a:pt x="1372732" y="1482760"/>
                  <a:pt x="1378857" y="1466427"/>
                </a:cubicBezTo>
                <a:cubicBezTo>
                  <a:pt x="1395254" y="1422701"/>
                  <a:pt x="1405998" y="1267579"/>
                  <a:pt x="1407885" y="1248713"/>
                </a:cubicBezTo>
                <a:cubicBezTo>
                  <a:pt x="1398209" y="1200332"/>
                  <a:pt x="1389195" y="1151814"/>
                  <a:pt x="1378857" y="1103570"/>
                </a:cubicBezTo>
                <a:cubicBezTo>
                  <a:pt x="1374677" y="1084065"/>
                  <a:pt x="1375782" y="1061855"/>
                  <a:pt x="1364343" y="1045513"/>
                </a:cubicBezTo>
                <a:cubicBezTo>
                  <a:pt x="1330381" y="996996"/>
                  <a:pt x="1268716" y="950253"/>
                  <a:pt x="1219200" y="914884"/>
                </a:cubicBezTo>
                <a:cubicBezTo>
                  <a:pt x="1205005" y="904745"/>
                  <a:pt x="1188901" y="897208"/>
                  <a:pt x="1175657" y="885856"/>
                </a:cubicBezTo>
                <a:cubicBezTo>
                  <a:pt x="1139603" y="854953"/>
                  <a:pt x="1118485" y="817811"/>
                  <a:pt x="1074057" y="798770"/>
                </a:cubicBezTo>
                <a:cubicBezTo>
                  <a:pt x="1055722" y="790912"/>
                  <a:pt x="1035352" y="789094"/>
                  <a:pt x="1016000" y="784256"/>
                </a:cubicBezTo>
                <a:cubicBezTo>
                  <a:pt x="903374" y="801583"/>
                  <a:pt x="836568" y="801024"/>
                  <a:pt x="740228" y="842313"/>
                </a:cubicBezTo>
                <a:cubicBezTo>
                  <a:pt x="627352" y="890689"/>
                  <a:pt x="648312" y="897143"/>
                  <a:pt x="551543" y="929399"/>
                </a:cubicBezTo>
                <a:cubicBezTo>
                  <a:pt x="483295" y="952148"/>
                  <a:pt x="492303" y="934001"/>
                  <a:pt x="420914" y="972941"/>
                </a:cubicBezTo>
                <a:cubicBezTo>
                  <a:pt x="390286" y="989647"/>
                  <a:pt x="366926" y="1019966"/>
                  <a:pt x="333828" y="1030999"/>
                </a:cubicBezTo>
                <a:cubicBezTo>
                  <a:pt x="139131" y="1095898"/>
                  <a:pt x="214394" y="1061688"/>
                  <a:pt x="101600" y="1118084"/>
                </a:cubicBezTo>
                <a:cubicBezTo>
                  <a:pt x="87086" y="1132598"/>
                  <a:pt x="69443" y="1144548"/>
                  <a:pt x="58057" y="1161627"/>
                </a:cubicBezTo>
                <a:cubicBezTo>
                  <a:pt x="49570" y="1174357"/>
                  <a:pt x="47254" y="1190327"/>
                  <a:pt x="43543" y="1205170"/>
                </a:cubicBezTo>
                <a:cubicBezTo>
                  <a:pt x="37560" y="1229103"/>
                  <a:pt x="34380" y="1253659"/>
                  <a:pt x="29028" y="1277741"/>
                </a:cubicBezTo>
                <a:cubicBezTo>
                  <a:pt x="24701" y="1297214"/>
                  <a:pt x="19352" y="1316446"/>
                  <a:pt x="14514" y="1335799"/>
                </a:cubicBezTo>
                <a:cubicBezTo>
                  <a:pt x="19352" y="1418046"/>
                  <a:pt x="16806" y="1501063"/>
                  <a:pt x="29028" y="1582541"/>
                </a:cubicBezTo>
                <a:cubicBezTo>
                  <a:pt x="31616" y="1599792"/>
                  <a:pt x="47918" y="1611889"/>
                  <a:pt x="58057" y="1626084"/>
                </a:cubicBezTo>
                <a:cubicBezTo>
                  <a:pt x="72117" y="1645769"/>
                  <a:pt x="84495" y="1667036"/>
                  <a:pt x="101600" y="1684141"/>
                </a:cubicBezTo>
                <a:cubicBezTo>
                  <a:pt x="129737" y="1712278"/>
                  <a:pt x="153270" y="1715879"/>
                  <a:pt x="188685" y="1727684"/>
                </a:cubicBezTo>
                <a:cubicBezTo>
                  <a:pt x="270933" y="1718008"/>
                  <a:pt x="354103" y="1714295"/>
                  <a:pt x="435428" y="1698656"/>
                </a:cubicBezTo>
                <a:cubicBezTo>
                  <a:pt x="480500" y="1689988"/>
                  <a:pt x="566057" y="1655113"/>
                  <a:pt x="566057" y="1655113"/>
                </a:cubicBezTo>
                <a:cubicBezTo>
                  <a:pt x="585409" y="1640599"/>
                  <a:pt x="602477" y="1622388"/>
                  <a:pt x="624114" y="1611570"/>
                </a:cubicBezTo>
                <a:cubicBezTo>
                  <a:pt x="651482" y="1597886"/>
                  <a:pt x="682790" y="1593905"/>
                  <a:pt x="711200" y="1582541"/>
                </a:cubicBezTo>
                <a:cubicBezTo>
                  <a:pt x="749710" y="1567137"/>
                  <a:pt x="809089" y="1530432"/>
                  <a:pt x="841828" y="1509970"/>
                </a:cubicBezTo>
                <a:cubicBezTo>
                  <a:pt x="856621" y="1500725"/>
                  <a:pt x="873036" y="1493276"/>
                  <a:pt x="885371" y="1480941"/>
                </a:cubicBezTo>
                <a:cubicBezTo>
                  <a:pt x="903374" y="1462938"/>
                  <a:pt x="941460" y="1404065"/>
                  <a:pt x="957943" y="1379341"/>
                </a:cubicBezTo>
                <a:cubicBezTo>
                  <a:pt x="962781" y="1364827"/>
                  <a:pt x="972457" y="1351098"/>
                  <a:pt x="972457" y="1335799"/>
                </a:cubicBezTo>
                <a:cubicBezTo>
                  <a:pt x="972457" y="1301589"/>
                  <a:pt x="969634" y="1266350"/>
                  <a:pt x="957943" y="1234199"/>
                </a:cubicBezTo>
                <a:cubicBezTo>
                  <a:pt x="933081" y="1165829"/>
                  <a:pt x="919729" y="1182572"/>
                  <a:pt x="870857" y="1161627"/>
                </a:cubicBezTo>
                <a:cubicBezTo>
                  <a:pt x="850970" y="1153104"/>
                  <a:pt x="832572" y="1141386"/>
                  <a:pt x="812800" y="1132599"/>
                </a:cubicBezTo>
                <a:cubicBezTo>
                  <a:pt x="788991" y="1122017"/>
                  <a:pt x="764419" y="1113246"/>
                  <a:pt x="740228" y="1103570"/>
                </a:cubicBezTo>
                <a:cubicBezTo>
                  <a:pt x="682171" y="1113246"/>
                  <a:pt x="623158" y="1118324"/>
                  <a:pt x="566057" y="1132599"/>
                </a:cubicBezTo>
                <a:cubicBezTo>
                  <a:pt x="536591" y="1139966"/>
                  <a:pt x="490372" y="1173379"/>
                  <a:pt x="464457" y="1190656"/>
                </a:cubicBezTo>
                <a:cubicBezTo>
                  <a:pt x="454781" y="1210008"/>
                  <a:pt x="442270" y="1228187"/>
                  <a:pt x="435428" y="1248713"/>
                </a:cubicBezTo>
                <a:cubicBezTo>
                  <a:pt x="390683" y="1382949"/>
                  <a:pt x="419288" y="1333166"/>
                  <a:pt x="391885" y="1451913"/>
                </a:cubicBezTo>
                <a:cubicBezTo>
                  <a:pt x="336219" y="1693130"/>
                  <a:pt x="384149" y="1425758"/>
                  <a:pt x="348343" y="1640599"/>
                </a:cubicBezTo>
                <a:cubicBezTo>
                  <a:pt x="358019" y="1751875"/>
                  <a:pt x="352255" y="1865591"/>
                  <a:pt x="377371" y="1974427"/>
                </a:cubicBezTo>
                <a:cubicBezTo>
                  <a:pt x="382810" y="1997998"/>
                  <a:pt x="413791" y="2007152"/>
                  <a:pt x="435428" y="2017970"/>
                </a:cubicBezTo>
                <a:cubicBezTo>
                  <a:pt x="453270" y="2026891"/>
                  <a:pt x="474012" y="2028157"/>
                  <a:pt x="493485" y="2032484"/>
                </a:cubicBezTo>
                <a:cubicBezTo>
                  <a:pt x="578983" y="2051484"/>
                  <a:pt x="581616" y="2048944"/>
                  <a:pt x="682171" y="2061513"/>
                </a:cubicBezTo>
                <a:cubicBezTo>
                  <a:pt x="866019" y="2056675"/>
                  <a:pt x="1050249" y="2059799"/>
                  <a:pt x="1233714" y="2046999"/>
                </a:cubicBezTo>
                <a:cubicBezTo>
                  <a:pt x="1259705" y="2045186"/>
                  <a:pt x="1281890" y="2027118"/>
                  <a:pt x="1306285" y="2017970"/>
                </a:cubicBezTo>
                <a:cubicBezTo>
                  <a:pt x="1320610" y="2012598"/>
                  <a:pt x="1335847" y="2009670"/>
                  <a:pt x="1349828" y="2003456"/>
                </a:cubicBezTo>
                <a:cubicBezTo>
                  <a:pt x="1379486" y="1990275"/>
                  <a:pt x="1406780" y="1971966"/>
                  <a:pt x="1436914" y="1959913"/>
                </a:cubicBezTo>
                <a:cubicBezTo>
                  <a:pt x="1455435" y="1952505"/>
                  <a:pt x="1475619" y="1950237"/>
                  <a:pt x="1494971" y="1945399"/>
                </a:cubicBezTo>
                <a:cubicBezTo>
                  <a:pt x="1524126" y="1901667"/>
                  <a:pt x="1530928" y="1895364"/>
                  <a:pt x="1553028" y="1843799"/>
                </a:cubicBezTo>
                <a:cubicBezTo>
                  <a:pt x="1559055" y="1829737"/>
                  <a:pt x="1562705" y="1814770"/>
                  <a:pt x="1567543" y="1800256"/>
                </a:cubicBezTo>
                <a:cubicBezTo>
                  <a:pt x="1562705" y="1776065"/>
                  <a:pt x="1566712" y="1748210"/>
                  <a:pt x="1553028" y="1727684"/>
                </a:cubicBezTo>
                <a:cubicBezTo>
                  <a:pt x="1544541" y="1714954"/>
                  <a:pt x="1524196" y="1717373"/>
                  <a:pt x="1509485" y="1713170"/>
                </a:cubicBezTo>
                <a:cubicBezTo>
                  <a:pt x="1490305" y="1707690"/>
                  <a:pt x="1470780" y="1703494"/>
                  <a:pt x="1451428" y="1698656"/>
                </a:cubicBezTo>
                <a:cubicBezTo>
                  <a:pt x="1412723" y="1703494"/>
                  <a:pt x="1371319" y="1698168"/>
                  <a:pt x="1335314" y="1713170"/>
                </a:cubicBezTo>
                <a:cubicBezTo>
                  <a:pt x="1277555" y="1737236"/>
                  <a:pt x="1269599" y="1795713"/>
                  <a:pt x="1248228" y="1843799"/>
                </a:cubicBezTo>
                <a:cubicBezTo>
                  <a:pt x="1239441" y="1863571"/>
                  <a:pt x="1226797" y="1881597"/>
                  <a:pt x="1219200" y="1901856"/>
                </a:cubicBezTo>
                <a:cubicBezTo>
                  <a:pt x="1179032" y="2008970"/>
                  <a:pt x="1234483" y="1915215"/>
                  <a:pt x="1175657" y="2003456"/>
                </a:cubicBezTo>
                <a:cubicBezTo>
                  <a:pt x="1184906" y="2114446"/>
                  <a:pt x="1171857" y="2163403"/>
                  <a:pt x="1219200" y="2250199"/>
                </a:cubicBezTo>
                <a:cubicBezTo>
                  <a:pt x="1235906" y="2280827"/>
                  <a:pt x="1248229" y="2317932"/>
                  <a:pt x="1277257" y="2337284"/>
                </a:cubicBezTo>
                <a:cubicBezTo>
                  <a:pt x="1291771" y="2346960"/>
                  <a:pt x="1304467" y="2360188"/>
                  <a:pt x="1320800" y="2366313"/>
                </a:cubicBezTo>
                <a:cubicBezTo>
                  <a:pt x="1354918" y="2379107"/>
                  <a:pt x="1490168" y="2392581"/>
                  <a:pt x="1509485" y="2395341"/>
                </a:cubicBezTo>
                <a:cubicBezTo>
                  <a:pt x="1538618" y="2399503"/>
                  <a:pt x="1567467" y="2405490"/>
                  <a:pt x="1596571" y="2409856"/>
                </a:cubicBezTo>
                <a:lnTo>
                  <a:pt x="1799771" y="2438884"/>
                </a:lnTo>
                <a:cubicBezTo>
                  <a:pt x="1824139" y="2442732"/>
                  <a:pt x="1847890" y="2450138"/>
                  <a:pt x="1872343" y="2453399"/>
                </a:cubicBezTo>
                <a:cubicBezTo>
                  <a:pt x="1920538" y="2459825"/>
                  <a:pt x="1969104" y="2463075"/>
                  <a:pt x="2017485" y="2467913"/>
                </a:cubicBezTo>
                <a:lnTo>
                  <a:pt x="2264228" y="2438884"/>
                </a:lnTo>
                <a:cubicBezTo>
                  <a:pt x="2293410" y="2435078"/>
                  <a:pt x="2322764" y="2431508"/>
                  <a:pt x="2351314" y="2424370"/>
                </a:cubicBezTo>
                <a:cubicBezTo>
                  <a:pt x="2645951" y="2350711"/>
                  <a:pt x="2259933" y="2431034"/>
                  <a:pt x="2510971" y="2380827"/>
                </a:cubicBezTo>
                <a:cubicBezTo>
                  <a:pt x="2525485" y="2361475"/>
                  <a:pt x="2543696" y="2344407"/>
                  <a:pt x="2554514" y="2322770"/>
                </a:cubicBezTo>
                <a:cubicBezTo>
                  <a:pt x="2563435" y="2304928"/>
                  <a:pt x="2562024" y="2283391"/>
                  <a:pt x="2569028" y="2264713"/>
                </a:cubicBezTo>
                <a:cubicBezTo>
                  <a:pt x="2576625" y="2244454"/>
                  <a:pt x="2590021" y="2226745"/>
                  <a:pt x="2598057" y="2206656"/>
                </a:cubicBezTo>
                <a:cubicBezTo>
                  <a:pt x="2609421" y="2178246"/>
                  <a:pt x="2639138" y="2091445"/>
                  <a:pt x="2627085" y="2119570"/>
                </a:cubicBezTo>
                <a:cubicBezTo>
                  <a:pt x="2612571" y="2153437"/>
                  <a:pt x="2602854" y="2189790"/>
                  <a:pt x="2583543" y="2221170"/>
                </a:cubicBezTo>
                <a:cubicBezTo>
                  <a:pt x="2563739" y="2253352"/>
                  <a:pt x="2533196" y="2277696"/>
                  <a:pt x="2510971" y="2308256"/>
                </a:cubicBezTo>
                <a:cubicBezTo>
                  <a:pt x="2491819" y="2334589"/>
                  <a:pt x="2452799" y="2405287"/>
                  <a:pt x="2438400" y="2438884"/>
                </a:cubicBezTo>
                <a:cubicBezTo>
                  <a:pt x="2421661" y="2477941"/>
                  <a:pt x="2417892" y="2512395"/>
                  <a:pt x="2409371" y="2554999"/>
                </a:cubicBezTo>
                <a:cubicBezTo>
                  <a:pt x="2414209" y="2642085"/>
                  <a:pt x="2415616" y="2729429"/>
                  <a:pt x="2423885" y="2816256"/>
                </a:cubicBezTo>
                <a:cubicBezTo>
                  <a:pt x="2427237" y="2851453"/>
                  <a:pt x="2480527" y="2941574"/>
                  <a:pt x="2496457" y="2946884"/>
                </a:cubicBezTo>
                <a:lnTo>
                  <a:pt x="2540000" y="2961399"/>
                </a:lnTo>
                <a:cubicBezTo>
                  <a:pt x="2554514" y="2956561"/>
                  <a:pt x="2568832" y="2951087"/>
                  <a:pt x="2583543" y="2946884"/>
                </a:cubicBezTo>
                <a:cubicBezTo>
                  <a:pt x="2602723" y="2941404"/>
                  <a:pt x="2623079" y="2939778"/>
                  <a:pt x="2641600" y="2932370"/>
                </a:cubicBezTo>
                <a:cubicBezTo>
                  <a:pt x="2803611" y="2867565"/>
                  <a:pt x="2652599" y="2901508"/>
                  <a:pt x="2815771" y="2874313"/>
                </a:cubicBezTo>
                <a:cubicBezTo>
                  <a:pt x="2839962" y="2864637"/>
                  <a:pt x="2863626" y="2853523"/>
                  <a:pt x="2888343" y="2845284"/>
                </a:cubicBezTo>
                <a:cubicBezTo>
                  <a:pt x="2907267" y="2838976"/>
                  <a:pt x="2928171" y="2838872"/>
                  <a:pt x="2946400" y="2830770"/>
                </a:cubicBezTo>
                <a:cubicBezTo>
                  <a:pt x="2972179" y="2819313"/>
                  <a:pt x="2994310" y="2800927"/>
                  <a:pt x="3018971" y="2787227"/>
                </a:cubicBezTo>
                <a:cubicBezTo>
                  <a:pt x="3143737" y="2717913"/>
                  <a:pt x="3004396" y="2805409"/>
                  <a:pt x="3149600" y="2714656"/>
                </a:cubicBezTo>
                <a:cubicBezTo>
                  <a:pt x="3164393" y="2705411"/>
                  <a:pt x="3179742" y="2696795"/>
                  <a:pt x="3193143" y="2685627"/>
                </a:cubicBezTo>
                <a:cubicBezTo>
                  <a:pt x="3208912" y="2672486"/>
                  <a:pt x="3222171" y="2656598"/>
                  <a:pt x="3236685" y="2642084"/>
                </a:cubicBezTo>
                <a:cubicBezTo>
                  <a:pt x="3231847" y="2593703"/>
                  <a:pt x="3237547" y="2543068"/>
                  <a:pt x="3222171" y="2496941"/>
                </a:cubicBezTo>
                <a:cubicBezTo>
                  <a:pt x="3216655" y="2480392"/>
                  <a:pt x="3190963" y="2480248"/>
                  <a:pt x="3178628" y="2467913"/>
                </a:cubicBezTo>
                <a:cubicBezTo>
                  <a:pt x="3166293" y="2455578"/>
                  <a:pt x="3162844" y="2435722"/>
                  <a:pt x="3149600" y="2424370"/>
                </a:cubicBezTo>
                <a:cubicBezTo>
                  <a:pt x="3084726" y="2368763"/>
                  <a:pt x="3086859" y="2388942"/>
                  <a:pt x="3018971" y="2366313"/>
                </a:cubicBezTo>
                <a:cubicBezTo>
                  <a:pt x="2963381" y="2347783"/>
                  <a:pt x="2938919" y="2333543"/>
                  <a:pt x="2888343" y="2308256"/>
                </a:cubicBezTo>
                <a:cubicBezTo>
                  <a:pt x="2791581" y="2317932"/>
                  <a:pt x="2694080" y="2321920"/>
                  <a:pt x="2598057" y="2337284"/>
                </a:cubicBezTo>
                <a:cubicBezTo>
                  <a:pt x="2572330" y="2341400"/>
                  <a:pt x="2548511" y="2354123"/>
                  <a:pt x="2525485" y="2366313"/>
                </a:cubicBezTo>
                <a:cubicBezTo>
                  <a:pt x="2466083" y="2397761"/>
                  <a:pt x="2403798" y="2425925"/>
                  <a:pt x="2351314" y="2467913"/>
                </a:cubicBezTo>
                <a:cubicBezTo>
                  <a:pt x="2251500" y="2547764"/>
                  <a:pt x="2304519" y="2508786"/>
                  <a:pt x="2191657" y="2584027"/>
                </a:cubicBezTo>
                <a:cubicBezTo>
                  <a:pt x="2181981" y="2603379"/>
                  <a:pt x="2175204" y="2624478"/>
                  <a:pt x="2162628" y="2642084"/>
                </a:cubicBezTo>
                <a:cubicBezTo>
                  <a:pt x="2150697" y="2658787"/>
                  <a:pt x="2128265" y="2667268"/>
                  <a:pt x="2119085" y="2685627"/>
                </a:cubicBezTo>
                <a:cubicBezTo>
                  <a:pt x="2103333" y="2717130"/>
                  <a:pt x="2099733" y="2753360"/>
                  <a:pt x="2090057" y="2787227"/>
                </a:cubicBezTo>
                <a:cubicBezTo>
                  <a:pt x="2134460" y="3053650"/>
                  <a:pt x="2077310" y="2888034"/>
                  <a:pt x="2656114" y="2859799"/>
                </a:cubicBezTo>
                <a:cubicBezTo>
                  <a:pt x="2700705" y="2857624"/>
                  <a:pt x="2704600" y="2833411"/>
                  <a:pt x="2743200" y="2816256"/>
                </a:cubicBezTo>
                <a:cubicBezTo>
                  <a:pt x="2813997" y="2784791"/>
                  <a:pt x="2828949" y="2797795"/>
                  <a:pt x="2888343" y="2758199"/>
                </a:cubicBezTo>
                <a:cubicBezTo>
                  <a:pt x="2963507" y="2708090"/>
                  <a:pt x="2952048" y="2692793"/>
                  <a:pt x="3033485" y="2656599"/>
                </a:cubicBezTo>
                <a:cubicBezTo>
                  <a:pt x="3051714" y="2648497"/>
                  <a:pt x="3073021" y="2649493"/>
                  <a:pt x="3091543" y="2642084"/>
                </a:cubicBezTo>
                <a:cubicBezTo>
                  <a:pt x="3121676" y="2630030"/>
                  <a:pt x="3150257" y="2614302"/>
                  <a:pt x="3178628" y="2598541"/>
                </a:cubicBezTo>
                <a:cubicBezTo>
                  <a:pt x="3193877" y="2590069"/>
                  <a:pt x="3206137" y="2576384"/>
                  <a:pt x="3222171" y="2569513"/>
                </a:cubicBezTo>
                <a:cubicBezTo>
                  <a:pt x="3240506" y="2561655"/>
                  <a:pt x="3260876" y="2559837"/>
                  <a:pt x="3280228" y="2554999"/>
                </a:cubicBezTo>
                <a:cubicBezTo>
                  <a:pt x="3299580" y="2540485"/>
                  <a:pt x="3321939" y="2529288"/>
                  <a:pt x="3338285" y="2511456"/>
                </a:cubicBezTo>
                <a:cubicBezTo>
                  <a:pt x="3375560" y="2470792"/>
                  <a:pt x="3439885" y="2380827"/>
                  <a:pt x="3439885" y="2380827"/>
                </a:cubicBezTo>
                <a:cubicBezTo>
                  <a:pt x="3449561" y="2351798"/>
                  <a:pt x="3461493" y="2323426"/>
                  <a:pt x="3468914" y="2293741"/>
                </a:cubicBezTo>
                <a:cubicBezTo>
                  <a:pt x="3476052" y="2265191"/>
                  <a:pt x="3477656" y="2235513"/>
                  <a:pt x="3483428" y="2206656"/>
                </a:cubicBezTo>
                <a:cubicBezTo>
                  <a:pt x="3487340" y="2187095"/>
                  <a:pt x="3493763" y="2168104"/>
                  <a:pt x="3497943" y="2148599"/>
                </a:cubicBezTo>
                <a:cubicBezTo>
                  <a:pt x="3508281" y="2100355"/>
                  <a:pt x="3526971" y="2003456"/>
                  <a:pt x="3526971" y="2003456"/>
                </a:cubicBezTo>
                <a:cubicBezTo>
                  <a:pt x="3495404" y="1735133"/>
                  <a:pt x="3578886" y="1735966"/>
                  <a:pt x="3367314" y="1771227"/>
                </a:cubicBezTo>
                <a:cubicBezTo>
                  <a:pt x="3352223" y="1773742"/>
                  <a:pt x="3338285" y="1780903"/>
                  <a:pt x="3323771" y="1785741"/>
                </a:cubicBezTo>
                <a:cubicBezTo>
                  <a:pt x="3271792" y="1824725"/>
                  <a:pt x="3251171" y="1835915"/>
                  <a:pt x="3207657" y="1887341"/>
                </a:cubicBezTo>
                <a:cubicBezTo>
                  <a:pt x="3172025" y="1929452"/>
                  <a:pt x="3106057" y="2017970"/>
                  <a:pt x="3106057" y="2017970"/>
                </a:cubicBezTo>
                <a:cubicBezTo>
                  <a:pt x="3091543" y="2056675"/>
                  <a:pt x="3074844" y="2094629"/>
                  <a:pt x="3062514" y="2134084"/>
                </a:cubicBezTo>
                <a:cubicBezTo>
                  <a:pt x="3050614" y="2172164"/>
                  <a:pt x="3033485" y="2250199"/>
                  <a:pt x="3033485" y="2250199"/>
                </a:cubicBezTo>
                <a:cubicBezTo>
                  <a:pt x="3038323" y="2288904"/>
                  <a:pt x="3027931" y="2332866"/>
                  <a:pt x="3048000" y="2366313"/>
                </a:cubicBezTo>
                <a:cubicBezTo>
                  <a:pt x="3061405" y="2388654"/>
                  <a:pt x="3096086" y="2386437"/>
                  <a:pt x="3120571" y="2395341"/>
                </a:cubicBezTo>
                <a:cubicBezTo>
                  <a:pt x="3247538" y="2441511"/>
                  <a:pt x="3206460" y="2424270"/>
                  <a:pt x="3381828" y="2438884"/>
                </a:cubicBezTo>
                <a:cubicBezTo>
                  <a:pt x="3468914" y="2458236"/>
                  <a:pt x="3554421" y="2487089"/>
                  <a:pt x="3643085" y="2496941"/>
                </a:cubicBezTo>
                <a:cubicBezTo>
                  <a:pt x="3798232" y="2514180"/>
                  <a:pt x="3730754" y="2502864"/>
                  <a:pt x="3846285" y="2525970"/>
                </a:cubicBezTo>
                <a:cubicBezTo>
                  <a:pt x="3878412" y="2523675"/>
                  <a:pt x="4027046" y="2529932"/>
                  <a:pt x="4093028" y="2496941"/>
                </a:cubicBezTo>
                <a:cubicBezTo>
                  <a:pt x="4108630" y="2489140"/>
                  <a:pt x="4122057" y="2477589"/>
                  <a:pt x="4136571" y="2467913"/>
                </a:cubicBezTo>
                <a:cubicBezTo>
                  <a:pt x="4159598" y="2433373"/>
                  <a:pt x="4191638" y="2386809"/>
                  <a:pt x="4209143" y="2351799"/>
                </a:cubicBezTo>
                <a:cubicBezTo>
                  <a:pt x="4240090" y="2289904"/>
                  <a:pt x="4236055" y="2282148"/>
                  <a:pt x="4252685" y="2221170"/>
                </a:cubicBezTo>
                <a:cubicBezTo>
                  <a:pt x="4261953" y="2187189"/>
                  <a:pt x="4273647" y="2153856"/>
                  <a:pt x="4281714" y="2119570"/>
                </a:cubicBezTo>
                <a:cubicBezTo>
                  <a:pt x="4293015" y="2071542"/>
                  <a:pt x="4301067" y="2022808"/>
                  <a:pt x="4310743" y="1974427"/>
                </a:cubicBezTo>
                <a:lnTo>
                  <a:pt x="4325257" y="1901856"/>
                </a:lnTo>
                <a:cubicBezTo>
                  <a:pt x="4341258" y="1741840"/>
                  <a:pt x="4353053" y="1751783"/>
                  <a:pt x="4310743" y="1582541"/>
                </a:cubicBezTo>
                <a:cubicBezTo>
                  <a:pt x="4295396" y="1521154"/>
                  <a:pt x="4275324" y="1525525"/>
                  <a:pt x="4238171" y="1480941"/>
                </a:cubicBezTo>
                <a:cubicBezTo>
                  <a:pt x="4227004" y="1467540"/>
                  <a:pt x="4222109" y="1449068"/>
                  <a:pt x="4209143" y="1437399"/>
                </a:cubicBezTo>
                <a:cubicBezTo>
                  <a:pt x="4107548" y="1345964"/>
                  <a:pt x="4127398" y="1358905"/>
                  <a:pt x="4034971" y="1335799"/>
                </a:cubicBezTo>
                <a:cubicBezTo>
                  <a:pt x="4015619" y="1326123"/>
                  <a:pt x="3997173" y="1314367"/>
                  <a:pt x="3976914" y="1306770"/>
                </a:cubicBezTo>
                <a:cubicBezTo>
                  <a:pt x="3953493" y="1297987"/>
                  <a:pt x="3865984" y="1281681"/>
                  <a:pt x="3846285" y="1277741"/>
                </a:cubicBezTo>
                <a:cubicBezTo>
                  <a:pt x="3831771" y="1282579"/>
                  <a:pt x="3816026" y="1284665"/>
                  <a:pt x="3802743" y="1292256"/>
                </a:cubicBezTo>
                <a:cubicBezTo>
                  <a:pt x="3753822" y="1320211"/>
                  <a:pt x="3730711" y="1346547"/>
                  <a:pt x="3701143" y="1393856"/>
                </a:cubicBezTo>
                <a:cubicBezTo>
                  <a:pt x="3689676" y="1412204"/>
                  <a:pt x="3681790" y="1432561"/>
                  <a:pt x="3672114" y="1451913"/>
                </a:cubicBezTo>
                <a:cubicBezTo>
                  <a:pt x="3667276" y="1476103"/>
                  <a:pt x="3666762" y="1501579"/>
                  <a:pt x="3657600" y="1524484"/>
                </a:cubicBezTo>
                <a:cubicBezTo>
                  <a:pt x="3573903" y="1733728"/>
                  <a:pt x="3642035" y="1485142"/>
                  <a:pt x="3599543" y="1655113"/>
                </a:cubicBezTo>
                <a:cubicBezTo>
                  <a:pt x="3604381" y="1698656"/>
                  <a:pt x="3576906" y="1762521"/>
                  <a:pt x="3614057" y="1785741"/>
                </a:cubicBezTo>
                <a:cubicBezTo>
                  <a:pt x="3647134" y="1806414"/>
                  <a:pt x="3682437" y="1748127"/>
                  <a:pt x="3715657" y="1727684"/>
                </a:cubicBezTo>
                <a:cubicBezTo>
                  <a:pt x="3745370" y="1709399"/>
                  <a:pt x="3774528" y="1690147"/>
                  <a:pt x="3802743" y="1669627"/>
                </a:cubicBezTo>
                <a:cubicBezTo>
                  <a:pt x="3827797" y="1651406"/>
                  <a:pt x="3847606" y="1625424"/>
                  <a:pt x="3875314" y="1611570"/>
                </a:cubicBezTo>
                <a:cubicBezTo>
                  <a:pt x="3943559" y="1577448"/>
                  <a:pt x="4048539" y="1560004"/>
                  <a:pt x="4122057" y="1538999"/>
                </a:cubicBezTo>
                <a:cubicBezTo>
                  <a:pt x="4151479" y="1530593"/>
                  <a:pt x="4179622" y="1518021"/>
                  <a:pt x="4209143" y="1509970"/>
                </a:cubicBezTo>
                <a:cubicBezTo>
                  <a:pt x="4245588" y="1500030"/>
                  <a:pt x="4290020" y="1498560"/>
                  <a:pt x="4325257" y="1480941"/>
                </a:cubicBezTo>
                <a:cubicBezTo>
                  <a:pt x="4350489" y="1468325"/>
                  <a:pt x="4372990" y="1450774"/>
                  <a:pt x="4397828" y="1437399"/>
                </a:cubicBezTo>
                <a:cubicBezTo>
                  <a:pt x="4435929" y="1416883"/>
                  <a:pt x="4479324" y="1405305"/>
                  <a:pt x="4513943" y="1379341"/>
                </a:cubicBezTo>
                <a:cubicBezTo>
                  <a:pt x="4592843" y="1320167"/>
                  <a:pt x="4549540" y="1344783"/>
                  <a:pt x="4644571" y="1306770"/>
                </a:cubicBezTo>
                <a:cubicBezTo>
                  <a:pt x="4659085" y="1292256"/>
                  <a:pt x="4672345" y="1276368"/>
                  <a:pt x="4688114" y="1263227"/>
                </a:cubicBezTo>
                <a:cubicBezTo>
                  <a:pt x="4701515" y="1252060"/>
                  <a:pt x="4720490" y="1247600"/>
                  <a:pt x="4731657" y="1234199"/>
                </a:cubicBezTo>
                <a:cubicBezTo>
                  <a:pt x="4745508" y="1217577"/>
                  <a:pt x="4752649" y="1196230"/>
                  <a:pt x="4760685" y="1176141"/>
                </a:cubicBezTo>
                <a:cubicBezTo>
                  <a:pt x="4772049" y="1147731"/>
                  <a:pt x="4780038" y="1118084"/>
                  <a:pt x="4789714" y="1089056"/>
                </a:cubicBezTo>
                <a:lnTo>
                  <a:pt x="4804228" y="1045513"/>
                </a:lnTo>
                <a:cubicBezTo>
                  <a:pt x="4799390" y="1011646"/>
                  <a:pt x="4799544" y="976681"/>
                  <a:pt x="4789714" y="943913"/>
                </a:cubicBezTo>
                <a:cubicBezTo>
                  <a:pt x="4786176" y="932121"/>
                  <a:pt x="4717194" y="842385"/>
                  <a:pt x="4717143" y="842313"/>
                </a:cubicBezTo>
                <a:cubicBezTo>
                  <a:pt x="4707004" y="828118"/>
                  <a:pt x="4700449" y="811105"/>
                  <a:pt x="4688114" y="798770"/>
                </a:cubicBezTo>
                <a:cubicBezTo>
                  <a:pt x="4636708" y="747364"/>
                  <a:pt x="4602772" y="734546"/>
                  <a:pt x="4542971" y="697170"/>
                </a:cubicBezTo>
                <a:cubicBezTo>
                  <a:pt x="4528178" y="687925"/>
                  <a:pt x="4515030" y="675942"/>
                  <a:pt x="4499428" y="668141"/>
                </a:cubicBezTo>
                <a:cubicBezTo>
                  <a:pt x="4485744" y="661299"/>
                  <a:pt x="4470210" y="658999"/>
                  <a:pt x="4455885" y="653627"/>
                </a:cubicBezTo>
                <a:cubicBezTo>
                  <a:pt x="4431490" y="644479"/>
                  <a:pt x="4407122" y="635180"/>
                  <a:pt x="4383314" y="624599"/>
                </a:cubicBezTo>
                <a:cubicBezTo>
                  <a:pt x="4307440" y="590877"/>
                  <a:pt x="4338740" y="595226"/>
                  <a:pt x="4252685" y="566541"/>
                </a:cubicBezTo>
                <a:cubicBezTo>
                  <a:pt x="4233761" y="560233"/>
                  <a:pt x="4213306" y="559031"/>
                  <a:pt x="4194628" y="552027"/>
                </a:cubicBezTo>
                <a:cubicBezTo>
                  <a:pt x="4174369" y="544430"/>
                  <a:pt x="4156660" y="531035"/>
                  <a:pt x="4136571" y="522999"/>
                </a:cubicBezTo>
                <a:cubicBezTo>
                  <a:pt x="4108161" y="511635"/>
                  <a:pt x="4078514" y="503646"/>
                  <a:pt x="4049485" y="493970"/>
                </a:cubicBezTo>
                <a:cubicBezTo>
                  <a:pt x="4034971" y="489132"/>
                  <a:pt x="4020945" y="482456"/>
                  <a:pt x="4005943" y="479456"/>
                </a:cubicBezTo>
                <a:lnTo>
                  <a:pt x="3860800" y="450427"/>
                </a:lnTo>
                <a:cubicBezTo>
                  <a:pt x="3836609" y="455265"/>
                  <a:pt x="3807180" y="449148"/>
                  <a:pt x="3788228" y="464941"/>
                </a:cubicBezTo>
                <a:cubicBezTo>
                  <a:pt x="3772903" y="477712"/>
                  <a:pt x="3773714" y="503051"/>
                  <a:pt x="3773714" y="522999"/>
                </a:cubicBezTo>
                <a:cubicBezTo>
                  <a:pt x="3773714" y="648882"/>
                  <a:pt x="3771591" y="775591"/>
                  <a:pt x="3788228" y="900370"/>
                </a:cubicBezTo>
                <a:cubicBezTo>
                  <a:pt x="3791425" y="924348"/>
                  <a:pt x="3818353" y="938299"/>
                  <a:pt x="3831771" y="958427"/>
                </a:cubicBezTo>
                <a:cubicBezTo>
                  <a:pt x="3847420" y="981900"/>
                  <a:pt x="3859665" y="1007526"/>
                  <a:pt x="3875314" y="1030999"/>
                </a:cubicBezTo>
                <a:cubicBezTo>
                  <a:pt x="3905296" y="1075973"/>
                  <a:pt x="3966566" y="1149889"/>
                  <a:pt x="4005943" y="1176141"/>
                </a:cubicBezTo>
                <a:cubicBezTo>
                  <a:pt x="4020457" y="1185817"/>
                  <a:pt x="4036084" y="1194003"/>
                  <a:pt x="4049485" y="1205170"/>
                </a:cubicBezTo>
                <a:cubicBezTo>
                  <a:pt x="4139174" y="1279912"/>
                  <a:pt x="4042382" y="1219787"/>
                  <a:pt x="4151085" y="1292256"/>
                </a:cubicBezTo>
                <a:cubicBezTo>
                  <a:pt x="4174558" y="1307905"/>
                  <a:pt x="4200546" y="1319621"/>
                  <a:pt x="4223657" y="1335799"/>
                </a:cubicBezTo>
                <a:cubicBezTo>
                  <a:pt x="4249036" y="1353564"/>
                  <a:pt x="4270849" y="1376091"/>
                  <a:pt x="4296228" y="1393856"/>
                </a:cubicBezTo>
                <a:cubicBezTo>
                  <a:pt x="4319339" y="1410034"/>
                  <a:pt x="4346231" y="1420473"/>
                  <a:pt x="4368800" y="1437399"/>
                </a:cubicBezTo>
                <a:cubicBezTo>
                  <a:pt x="4385221" y="1449715"/>
                  <a:pt x="4396457" y="1467943"/>
                  <a:pt x="4412343" y="1480941"/>
                </a:cubicBezTo>
                <a:cubicBezTo>
                  <a:pt x="4449788" y="1511578"/>
                  <a:pt x="4528457" y="1568027"/>
                  <a:pt x="4528457" y="1568027"/>
                </a:cubicBezTo>
                <a:cubicBezTo>
                  <a:pt x="4649409" y="1563189"/>
                  <a:pt x="4770573" y="1562137"/>
                  <a:pt x="4891314" y="1553513"/>
                </a:cubicBezTo>
                <a:cubicBezTo>
                  <a:pt x="4906575" y="1552423"/>
                  <a:pt x="4924039" y="1549817"/>
                  <a:pt x="4934857" y="1538999"/>
                </a:cubicBezTo>
                <a:cubicBezTo>
                  <a:pt x="4945675" y="1528181"/>
                  <a:pt x="4944533" y="1509970"/>
                  <a:pt x="4949371" y="1495456"/>
                </a:cubicBezTo>
                <a:cubicBezTo>
                  <a:pt x="4941063" y="1337601"/>
                  <a:pt x="4984568" y="1270628"/>
                  <a:pt x="4905828" y="1176141"/>
                </a:cubicBezTo>
                <a:cubicBezTo>
                  <a:pt x="4892687" y="1160372"/>
                  <a:pt x="4880107" y="1142783"/>
                  <a:pt x="4862285" y="1132599"/>
                </a:cubicBezTo>
                <a:cubicBezTo>
                  <a:pt x="4844965" y="1122702"/>
                  <a:pt x="4823408" y="1123564"/>
                  <a:pt x="4804228" y="1118084"/>
                </a:cubicBezTo>
                <a:cubicBezTo>
                  <a:pt x="4789517" y="1113881"/>
                  <a:pt x="4775199" y="1108408"/>
                  <a:pt x="4760685" y="1103570"/>
                </a:cubicBezTo>
                <a:cubicBezTo>
                  <a:pt x="4712304" y="1108408"/>
                  <a:pt x="4661670" y="1102708"/>
                  <a:pt x="4615543" y="1118084"/>
                </a:cubicBezTo>
                <a:cubicBezTo>
                  <a:pt x="4598994" y="1123600"/>
                  <a:pt x="4589935" y="1144522"/>
                  <a:pt x="4586514" y="1161627"/>
                </a:cubicBezTo>
                <a:cubicBezTo>
                  <a:pt x="4575089" y="1218754"/>
                  <a:pt x="4576838" y="1277742"/>
                  <a:pt x="4572000" y="1335799"/>
                </a:cubicBezTo>
                <a:cubicBezTo>
                  <a:pt x="4576838" y="1461589"/>
                  <a:pt x="4573561" y="1587955"/>
                  <a:pt x="4586514" y="1713170"/>
                </a:cubicBezTo>
                <a:cubicBezTo>
                  <a:pt x="4588309" y="1730522"/>
                  <a:pt x="4598302" y="1754060"/>
                  <a:pt x="4615543" y="1756713"/>
                </a:cubicBezTo>
                <a:cubicBezTo>
                  <a:pt x="4668360" y="1764839"/>
                  <a:pt x="4721981" y="1747037"/>
                  <a:pt x="4775200" y="1742199"/>
                </a:cubicBezTo>
                <a:cubicBezTo>
                  <a:pt x="4822659" y="1726379"/>
                  <a:pt x="4872557" y="1713988"/>
                  <a:pt x="4905828" y="1669627"/>
                </a:cubicBezTo>
                <a:lnTo>
                  <a:pt x="4949371" y="1611570"/>
                </a:lnTo>
                <a:cubicBezTo>
                  <a:pt x="4944533" y="1495456"/>
                  <a:pt x="4943442" y="1379125"/>
                  <a:pt x="4934857" y="1263227"/>
                </a:cubicBezTo>
                <a:cubicBezTo>
                  <a:pt x="4933727" y="1247969"/>
                  <a:pt x="4925715" y="1234009"/>
                  <a:pt x="4920343" y="1219684"/>
                </a:cubicBezTo>
                <a:cubicBezTo>
                  <a:pt x="4911195" y="1195289"/>
                  <a:pt x="4904719" y="1169454"/>
                  <a:pt x="4891314" y="1147113"/>
                </a:cubicBezTo>
                <a:cubicBezTo>
                  <a:pt x="4818432" y="1025643"/>
                  <a:pt x="4817401" y="1029657"/>
                  <a:pt x="4746171" y="958427"/>
                </a:cubicBezTo>
                <a:cubicBezTo>
                  <a:pt x="4729697" y="925478"/>
                  <a:pt x="4712734" y="885550"/>
                  <a:pt x="4688114" y="856827"/>
                </a:cubicBezTo>
                <a:cubicBezTo>
                  <a:pt x="4622727" y="780542"/>
                  <a:pt x="4634930" y="811704"/>
                  <a:pt x="4557485" y="740713"/>
                </a:cubicBezTo>
                <a:cubicBezTo>
                  <a:pt x="4522179" y="708349"/>
                  <a:pt x="4489752" y="672980"/>
                  <a:pt x="4455885" y="639113"/>
                </a:cubicBezTo>
                <a:cubicBezTo>
                  <a:pt x="4436533" y="619761"/>
                  <a:pt x="4423792" y="589711"/>
                  <a:pt x="4397828" y="581056"/>
                </a:cubicBezTo>
                <a:cubicBezTo>
                  <a:pt x="4337737" y="561025"/>
                  <a:pt x="4367015" y="575028"/>
                  <a:pt x="4310743" y="537513"/>
                </a:cubicBezTo>
                <a:cubicBezTo>
                  <a:pt x="4122057" y="542351"/>
                  <a:pt x="3932541" y="533700"/>
                  <a:pt x="3744685" y="552027"/>
                </a:cubicBezTo>
                <a:cubicBezTo>
                  <a:pt x="3727323" y="553721"/>
                  <a:pt x="3719888" y="578647"/>
                  <a:pt x="3715657" y="595570"/>
                </a:cubicBezTo>
                <a:cubicBezTo>
                  <a:pt x="3705032" y="638073"/>
                  <a:pt x="3705981" y="682656"/>
                  <a:pt x="3701143" y="726199"/>
                </a:cubicBezTo>
                <a:cubicBezTo>
                  <a:pt x="3705981" y="793932"/>
                  <a:pt x="3694183" y="864978"/>
                  <a:pt x="3715657" y="929399"/>
                </a:cubicBezTo>
                <a:cubicBezTo>
                  <a:pt x="3727992" y="966404"/>
                  <a:pt x="3731795" y="852256"/>
                  <a:pt x="3730171" y="813284"/>
                </a:cubicBezTo>
                <a:cubicBezTo>
                  <a:pt x="3726923" y="735340"/>
                  <a:pt x="3712715" y="658205"/>
                  <a:pt x="3701143" y="581056"/>
                </a:cubicBezTo>
                <a:cubicBezTo>
                  <a:pt x="3687540" y="490372"/>
                  <a:pt x="3690375" y="550064"/>
                  <a:pt x="3643085" y="464941"/>
                </a:cubicBezTo>
                <a:cubicBezTo>
                  <a:pt x="3630432" y="442166"/>
                  <a:pt x="3627865" y="414464"/>
                  <a:pt x="3614057" y="392370"/>
                </a:cubicBezTo>
                <a:cubicBezTo>
                  <a:pt x="3603178" y="374964"/>
                  <a:pt x="3582445" y="365530"/>
                  <a:pt x="3570514" y="348827"/>
                </a:cubicBezTo>
                <a:cubicBezTo>
                  <a:pt x="3557938" y="331221"/>
                  <a:pt x="3554061" y="308376"/>
                  <a:pt x="3541485" y="290770"/>
                </a:cubicBezTo>
                <a:cubicBezTo>
                  <a:pt x="3529554" y="274067"/>
                  <a:pt x="3511083" y="262996"/>
                  <a:pt x="3497943" y="247227"/>
                </a:cubicBezTo>
                <a:cubicBezTo>
                  <a:pt x="3486776" y="233826"/>
                  <a:pt x="3482536" y="214581"/>
                  <a:pt x="3468914" y="203684"/>
                </a:cubicBezTo>
                <a:cubicBezTo>
                  <a:pt x="3456967" y="194127"/>
                  <a:pt x="3439885" y="194008"/>
                  <a:pt x="3425371" y="189170"/>
                </a:cubicBezTo>
                <a:cubicBezTo>
                  <a:pt x="3415695" y="174656"/>
                  <a:pt x="3409744" y="156794"/>
                  <a:pt x="3396343" y="145627"/>
                </a:cubicBezTo>
                <a:cubicBezTo>
                  <a:pt x="3372433" y="125702"/>
                  <a:pt x="3324989" y="112167"/>
                  <a:pt x="3294743" y="102084"/>
                </a:cubicBezTo>
                <a:cubicBezTo>
                  <a:pt x="3222171" y="111760"/>
                  <a:pt x="3147831" y="112480"/>
                  <a:pt x="3077028" y="131113"/>
                </a:cubicBezTo>
                <a:cubicBezTo>
                  <a:pt x="3053634" y="137269"/>
                  <a:pt x="3040608" y="163838"/>
                  <a:pt x="3018971" y="174656"/>
                </a:cubicBezTo>
                <a:cubicBezTo>
                  <a:pt x="2991603" y="188340"/>
                  <a:pt x="2959741" y="191022"/>
                  <a:pt x="2931885" y="203684"/>
                </a:cubicBezTo>
                <a:cubicBezTo>
                  <a:pt x="2897308" y="219401"/>
                  <a:pt x="2831516" y="264834"/>
                  <a:pt x="2801257" y="290770"/>
                </a:cubicBezTo>
                <a:cubicBezTo>
                  <a:pt x="2785672" y="304128"/>
                  <a:pt x="2772228" y="319799"/>
                  <a:pt x="2757714" y="334313"/>
                </a:cubicBezTo>
                <a:cubicBezTo>
                  <a:pt x="2752876" y="348827"/>
                  <a:pt x="2750791" y="364572"/>
                  <a:pt x="2743200" y="377856"/>
                </a:cubicBezTo>
                <a:cubicBezTo>
                  <a:pt x="2731198" y="398859"/>
                  <a:pt x="2702328" y="411870"/>
                  <a:pt x="2699657" y="435913"/>
                </a:cubicBezTo>
                <a:cubicBezTo>
                  <a:pt x="2693771" y="488890"/>
                  <a:pt x="2690793" y="633118"/>
                  <a:pt x="2743200" y="697170"/>
                </a:cubicBezTo>
                <a:cubicBezTo>
                  <a:pt x="2773529" y="734238"/>
                  <a:pt x="2806484" y="770033"/>
                  <a:pt x="2844800" y="798770"/>
                </a:cubicBezTo>
                <a:cubicBezTo>
                  <a:pt x="2883505" y="827799"/>
                  <a:pt x="2926704" y="851646"/>
                  <a:pt x="2960914" y="885856"/>
                </a:cubicBezTo>
                <a:cubicBezTo>
                  <a:pt x="2975428" y="900370"/>
                  <a:pt x="2988254" y="916797"/>
                  <a:pt x="3004457" y="929399"/>
                </a:cubicBezTo>
                <a:cubicBezTo>
                  <a:pt x="3031996" y="950818"/>
                  <a:pt x="3091543" y="987456"/>
                  <a:pt x="3091543" y="987456"/>
                </a:cubicBezTo>
                <a:cubicBezTo>
                  <a:pt x="3110895" y="982618"/>
                  <a:pt x="3137867" y="989074"/>
                  <a:pt x="3149600" y="972941"/>
                </a:cubicBezTo>
                <a:cubicBezTo>
                  <a:pt x="3180248" y="930800"/>
                  <a:pt x="3207657" y="827799"/>
                  <a:pt x="3207657" y="827799"/>
                </a:cubicBezTo>
                <a:cubicBezTo>
                  <a:pt x="3234345" y="694353"/>
                  <a:pt x="3236922" y="713340"/>
                  <a:pt x="3207657" y="508484"/>
                </a:cubicBezTo>
                <a:cubicBezTo>
                  <a:pt x="3204597" y="487065"/>
                  <a:pt x="3187151" y="470314"/>
                  <a:pt x="3178628" y="450427"/>
                </a:cubicBezTo>
                <a:cubicBezTo>
                  <a:pt x="3158888" y="404367"/>
                  <a:pt x="3112502" y="271410"/>
                  <a:pt x="3077028" y="218199"/>
                </a:cubicBezTo>
                <a:cubicBezTo>
                  <a:pt x="3065642" y="201120"/>
                  <a:pt x="3046843" y="190241"/>
                  <a:pt x="3033485" y="174656"/>
                </a:cubicBezTo>
                <a:cubicBezTo>
                  <a:pt x="3017742" y="156289"/>
                  <a:pt x="3004003" y="136283"/>
                  <a:pt x="2989943" y="116599"/>
                </a:cubicBezTo>
                <a:cubicBezTo>
                  <a:pt x="2979804" y="102404"/>
                  <a:pt x="2973249" y="85391"/>
                  <a:pt x="2960914" y="73056"/>
                </a:cubicBezTo>
                <a:cubicBezTo>
                  <a:pt x="2931926" y="44068"/>
                  <a:pt x="2879452" y="28860"/>
                  <a:pt x="2844800" y="14999"/>
                </a:cubicBezTo>
                <a:lnTo>
                  <a:pt x="1959428" y="29513"/>
                </a:lnTo>
                <a:cubicBezTo>
                  <a:pt x="1944136" y="29991"/>
                  <a:pt x="1925842" y="32411"/>
                  <a:pt x="1915885" y="44027"/>
                </a:cubicBezTo>
                <a:cubicBezTo>
                  <a:pt x="1894764" y="68669"/>
                  <a:pt x="1886857" y="102084"/>
                  <a:pt x="1872343" y="131113"/>
                </a:cubicBezTo>
                <a:cubicBezTo>
                  <a:pt x="1877181" y="218199"/>
                  <a:pt x="1871913" y="306440"/>
                  <a:pt x="1886857" y="392370"/>
                </a:cubicBezTo>
                <a:cubicBezTo>
                  <a:pt x="1891691" y="420163"/>
                  <a:pt x="1919550" y="438900"/>
                  <a:pt x="1930400" y="464941"/>
                </a:cubicBezTo>
                <a:cubicBezTo>
                  <a:pt x="2064141" y="785921"/>
                  <a:pt x="1837857" y="334545"/>
                  <a:pt x="2017485" y="668141"/>
                </a:cubicBezTo>
                <a:cubicBezTo>
                  <a:pt x="2032872" y="696717"/>
                  <a:pt x="2042554" y="728543"/>
                  <a:pt x="2061028" y="755227"/>
                </a:cubicBezTo>
                <a:cubicBezTo>
                  <a:pt x="2086418" y="791901"/>
                  <a:pt x="2120556" y="821753"/>
                  <a:pt x="2148114" y="856827"/>
                </a:cubicBezTo>
                <a:cubicBezTo>
                  <a:pt x="2173827" y="889553"/>
                  <a:pt x="2194972" y="925701"/>
                  <a:pt x="2220685" y="958427"/>
                </a:cubicBezTo>
                <a:cubicBezTo>
                  <a:pt x="2253477" y="1000162"/>
                  <a:pt x="2310070" y="1075691"/>
                  <a:pt x="2365828" y="1103570"/>
                </a:cubicBezTo>
                <a:cubicBezTo>
                  <a:pt x="2379490" y="1110401"/>
                  <a:pt x="2488827" y="1131073"/>
                  <a:pt x="2496457" y="1132599"/>
                </a:cubicBezTo>
                <a:cubicBezTo>
                  <a:pt x="2544838" y="1127761"/>
                  <a:pt x="2593810" y="1127045"/>
                  <a:pt x="2641600" y="1118084"/>
                </a:cubicBezTo>
                <a:cubicBezTo>
                  <a:pt x="2671674" y="1112445"/>
                  <a:pt x="2700126" y="1100040"/>
                  <a:pt x="2728685" y="1089056"/>
                </a:cubicBezTo>
                <a:cubicBezTo>
                  <a:pt x="2845987" y="1043940"/>
                  <a:pt x="2831558" y="1044717"/>
                  <a:pt x="2946400" y="972941"/>
                </a:cubicBezTo>
                <a:cubicBezTo>
                  <a:pt x="2975553" y="929211"/>
                  <a:pt x="2982359" y="922903"/>
                  <a:pt x="3004457" y="871341"/>
                </a:cubicBezTo>
                <a:cubicBezTo>
                  <a:pt x="3010484" y="857279"/>
                  <a:pt x="3014133" y="842313"/>
                  <a:pt x="3018971" y="827799"/>
                </a:cubicBezTo>
                <a:cubicBezTo>
                  <a:pt x="2994781" y="745551"/>
                  <a:pt x="2978860" y="660404"/>
                  <a:pt x="2946400" y="581056"/>
                </a:cubicBezTo>
                <a:cubicBezTo>
                  <a:pt x="2911780" y="496429"/>
                  <a:pt x="2773155" y="436376"/>
                  <a:pt x="2714171" y="406884"/>
                </a:cubicBezTo>
                <a:cubicBezTo>
                  <a:pt x="2665790" y="382694"/>
                  <a:pt x="2619863" y="352798"/>
                  <a:pt x="2569028" y="334313"/>
                </a:cubicBezTo>
                <a:cubicBezTo>
                  <a:pt x="2512787" y="313862"/>
                  <a:pt x="2453587" y="302261"/>
                  <a:pt x="2394857" y="290770"/>
                </a:cubicBezTo>
                <a:cubicBezTo>
                  <a:pt x="1948754" y="203489"/>
                  <a:pt x="2035728" y="215898"/>
                  <a:pt x="1741714" y="189170"/>
                </a:cubicBezTo>
                <a:cubicBezTo>
                  <a:pt x="1620762" y="194008"/>
                  <a:pt x="1499217" y="190788"/>
                  <a:pt x="1378857" y="203684"/>
                </a:cubicBezTo>
                <a:cubicBezTo>
                  <a:pt x="1361512" y="205542"/>
                  <a:pt x="1344559" y="217920"/>
                  <a:pt x="1335314" y="232713"/>
                </a:cubicBezTo>
                <a:cubicBezTo>
                  <a:pt x="1319097" y="258661"/>
                  <a:pt x="1315961" y="290770"/>
                  <a:pt x="1306285" y="319799"/>
                </a:cubicBezTo>
                <a:cubicBezTo>
                  <a:pt x="1301447" y="348827"/>
                  <a:pt x="1291771" y="377455"/>
                  <a:pt x="1291771" y="406884"/>
                </a:cubicBezTo>
                <a:cubicBezTo>
                  <a:pt x="1291771" y="556943"/>
                  <a:pt x="1298185" y="706987"/>
                  <a:pt x="1306285" y="856827"/>
                </a:cubicBezTo>
                <a:cubicBezTo>
                  <a:pt x="1307873" y="886213"/>
                  <a:pt x="1317772" y="914640"/>
                  <a:pt x="1320800" y="943913"/>
                </a:cubicBezTo>
                <a:cubicBezTo>
                  <a:pt x="1332293" y="1055016"/>
                  <a:pt x="1323761" y="1169129"/>
                  <a:pt x="1349828" y="1277741"/>
                </a:cubicBezTo>
                <a:cubicBezTo>
                  <a:pt x="1354877" y="1298780"/>
                  <a:pt x="1388533" y="1297094"/>
                  <a:pt x="1407885" y="1306770"/>
                </a:cubicBezTo>
                <a:cubicBezTo>
                  <a:pt x="1461104" y="1287418"/>
                  <a:pt x="1516893" y="1274038"/>
                  <a:pt x="1567543" y="1248713"/>
                </a:cubicBezTo>
                <a:cubicBezTo>
                  <a:pt x="1585902" y="1239533"/>
                  <a:pt x="1594533" y="1217308"/>
                  <a:pt x="1611085" y="1205170"/>
                </a:cubicBezTo>
                <a:cubicBezTo>
                  <a:pt x="1667353" y="1163907"/>
                  <a:pt x="1730771" y="1132645"/>
                  <a:pt x="1785257" y="1089056"/>
                </a:cubicBezTo>
                <a:cubicBezTo>
                  <a:pt x="1809447" y="1069704"/>
                  <a:pt x="1832774" y="1049220"/>
                  <a:pt x="1857828" y="1030999"/>
                </a:cubicBezTo>
                <a:cubicBezTo>
                  <a:pt x="1886043" y="1010479"/>
                  <a:pt x="1918982" y="996280"/>
                  <a:pt x="1944914" y="972941"/>
                </a:cubicBezTo>
                <a:cubicBezTo>
                  <a:pt x="1967940" y="952217"/>
                  <a:pt x="1983619" y="924560"/>
                  <a:pt x="2002971" y="900370"/>
                </a:cubicBezTo>
                <a:cubicBezTo>
                  <a:pt x="2027099" y="827987"/>
                  <a:pt x="2057767" y="777733"/>
                  <a:pt x="2017485" y="697170"/>
                </a:cubicBezTo>
                <a:cubicBezTo>
                  <a:pt x="2007809" y="677818"/>
                  <a:pt x="1979517" y="676177"/>
                  <a:pt x="1959428" y="668141"/>
                </a:cubicBezTo>
                <a:cubicBezTo>
                  <a:pt x="1931018" y="656777"/>
                  <a:pt x="1902596" y="643697"/>
                  <a:pt x="1872343" y="639113"/>
                </a:cubicBezTo>
                <a:cubicBezTo>
                  <a:pt x="1742394" y="619424"/>
                  <a:pt x="1611086" y="610084"/>
                  <a:pt x="1480457" y="595570"/>
                </a:cubicBezTo>
                <a:lnTo>
                  <a:pt x="870857" y="624599"/>
                </a:lnTo>
                <a:cubicBezTo>
                  <a:pt x="855591" y="625617"/>
                  <a:pt x="840998" y="632271"/>
                  <a:pt x="827314" y="639113"/>
                </a:cubicBezTo>
                <a:cubicBezTo>
                  <a:pt x="791445" y="657047"/>
                  <a:pt x="766978" y="682258"/>
                  <a:pt x="740228" y="711684"/>
                </a:cubicBezTo>
                <a:cubicBezTo>
                  <a:pt x="683880" y="773667"/>
                  <a:pt x="640709" y="820680"/>
                  <a:pt x="595085" y="885856"/>
                </a:cubicBezTo>
                <a:cubicBezTo>
                  <a:pt x="575078" y="914437"/>
                  <a:pt x="553734" y="942313"/>
                  <a:pt x="537028" y="972941"/>
                </a:cubicBezTo>
                <a:cubicBezTo>
                  <a:pt x="524552" y="995814"/>
                  <a:pt x="518781" y="1021794"/>
                  <a:pt x="508000" y="1045513"/>
                </a:cubicBezTo>
                <a:cubicBezTo>
                  <a:pt x="494570" y="1075059"/>
                  <a:pt x="478971" y="1103570"/>
                  <a:pt x="464457" y="1132599"/>
                </a:cubicBezTo>
                <a:cubicBezTo>
                  <a:pt x="474133" y="1234199"/>
                  <a:pt x="475544" y="1336929"/>
                  <a:pt x="493485" y="1437399"/>
                </a:cubicBezTo>
                <a:cubicBezTo>
                  <a:pt x="499962" y="1473671"/>
                  <a:pt x="521587" y="1505545"/>
                  <a:pt x="537028" y="1538999"/>
                </a:cubicBezTo>
                <a:cubicBezTo>
                  <a:pt x="591150" y="1656263"/>
                  <a:pt x="563423" y="1598383"/>
                  <a:pt x="638628" y="1698656"/>
                </a:cubicBezTo>
                <a:cubicBezTo>
                  <a:pt x="685077" y="1760588"/>
                  <a:pt x="700539" y="1798629"/>
                  <a:pt x="754743" y="1843799"/>
                </a:cubicBezTo>
                <a:cubicBezTo>
                  <a:pt x="768144" y="1854966"/>
                  <a:pt x="781952" y="1866702"/>
                  <a:pt x="798285" y="1872827"/>
                </a:cubicBezTo>
                <a:cubicBezTo>
                  <a:pt x="821384" y="1881489"/>
                  <a:pt x="846666" y="1882503"/>
                  <a:pt x="870857" y="1887341"/>
                </a:cubicBezTo>
                <a:cubicBezTo>
                  <a:pt x="919238" y="1867989"/>
                  <a:pt x="970120" y="1853988"/>
                  <a:pt x="1016000" y="1829284"/>
                </a:cubicBezTo>
                <a:cubicBezTo>
                  <a:pt x="1034073" y="1819552"/>
                  <a:pt x="1043340" y="1798343"/>
                  <a:pt x="1059543" y="1785741"/>
                </a:cubicBezTo>
                <a:cubicBezTo>
                  <a:pt x="1087082" y="1764322"/>
                  <a:pt x="1118413" y="1748204"/>
                  <a:pt x="1146628" y="1727684"/>
                </a:cubicBezTo>
                <a:cubicBezTo>
                  <a:pt x="1171682" y="1709463"/>
                  <a:pt x="1195009" y="1688979"/>
                  <a:pt x="1219200" y="1669627"/>
                </a:cubicBezTo>
                <a:cubicBezTo>
                  <a:pt x="1248779" y="1620329"/>
                  <a:pt x="1304463" y="1537430"/>
                  <a:pt x="1306285" y="1480941"/>
                </a:cubicBezTo>
                <a:cubicBezTo>
                  <a:pt x="1309886" y="1369303"/>
                  <a:pt x="1298482" y="1256774"/>
                  <a:pt x="1277257" y="1147113"/>
                </a:cubicBezTo>
                <a:cubicBezTo>
                  <a:pt x="1269034" y="1104628"/>
                  <a:pt x="1241004" y="1068377"/>
                  <a:pt x="1219200" y="1030999"/>
                </a:cubicBezTo>
                <a:cubicBezTo>
                  <a:pt x="1195241" y="989927"/>
                  <a:pt x="1097093" y="880555"/>
                  <a:pt x="1074057" y="871341"/>
                </a:cubicBezTo>
                <a:cubicBezTo>
                  <a:pt x="886298" y="796238"/>
                  <a:pt x="978348" y="829762"/>
                  <a:pt x="798285" y="769741"/>
                </a:cubicBezTo>
                <a:cubicBezTo>
                  <a:pt x="682171" y="774579"/>
                  <a:pt x="565496" y="771875"/>
                  <a:pt x="449943" y="784256"/>
                </a:cubicBezTo>
                <a:cubicBezTo>
                  <a:pt x="428429" y="786561"/>
                  <a:pt x="410799" y="802776"/>
                  <a:pt x="391885" y="813284"/>
                </a:cubicBezTo>
                <a:cubicBezTo>
                  <a:pt x="247525" y="893483"/>
                  <a:pt x="386140" y="814978"/>
                  <a:pt x="261257" y="914884"/>
                </a:cubicBezTo>
                <a:cubicBezTo>
                  <a:pt x="234014" y="936678"/>
                  <a:pt x="203200" y="953589"/>
                  <a:pt x="174171" y="972941"/>
                </a:cubicBezTo>
                <a:cubicBezTo>
                  <a:pt x="131094" y="1048326"/>
                  <a:pt x="100060" y="1093672"/>
                  <a:pt x="72571" y="1176141"/>
                </a:cubicBezTo>
                <a:cubicBezTo>
                  <a:pt x="59955" y="1213990"/>
                  <a:pt x="53219" y="1253551"/>
                  <a:pt x="43543" y="1292256"/>
                </a:cubicBezTo>
                <a:cubicBezTo>
                  <a:pt x="29976" y="1414352"/>
                  <a:pt x="12813" y="1497019"/>
                  <a:pt x="43543" y="1626084"/>
                </a:cubicBezTo>
                <a:cubicBezTo>
                  <a:pt x="52578" y="1664029"/>
                  <a:pt x="81157" y="1694464"/>
                  <a:pt x="101600" y="1727684"/>
                </a:cubicBezTo>
                <a:cubicBezTo>
                  <a:pt x="119885" y="1757397"/>
                  <a:pt x="139650" y="1786189"/>
                  <a:pt x="159657" y="1814770"/>
                </a:cubicBezTo>
                <a:cubicBezTo>
                  <a:pt x="173529" y="1834588"/>
                  <a:pt x="182457" y="1860381"/>
                  <a:pt x="203200" y="1872827"/>
                </a:cubicBezTo>
                <a:cubicBezTo>
                  <a:pt x="540762" y="2075365"/>
                  <a:pt x="1154118" y="1956339"/>
                  <a:pt x="1407885" y="1959913"/>
                </a:cubicBezTo>
                <a:cubicBezTo>
                  <a:pt x="1441752" y="1955075"/>
                  <a:pt x="1481020" y="1964376"/>
                  <a:pt x="1509485" y="1945399"/>
                </a:cubicBezTo>
                <a:cubicBezTo>
                  <a:pt x="1542122" y="1923641"/>
                  <a:pt x="1551569" y="1768387"/>
                  <a:pt x="1553028" y="1756713"/>
                </a:cubicBezTo>
                <a:cubicBezTo>
                  <a:pt x="1543352" y="1737361"/>
                  <a:pt x="1540283" y="1712904"/>
                  <a:pt x="1524000" y="1698656"/>
                </a:cubicBezTo>
                <a:cubicBezTo>
                  <a:pt x="1441484" y="1626454"/>
                  <a:pt x="1383012" y="1660013"/>
                  <a:pt x="1277257" y="1669627"/>
                </a:cubicBezTo>
                <a:cubicBezTo>
                  <a:pt x="1248228" y="1684141"/>
                  <a:pt x="1217175" y="1695167"/>
                  <a:pt x="1190171" y="1713170"/>
                </a:cubicBezTo>
                <a:cubicBezTo>
                  <a:pt x="1116910" y="1762010"/>
                  <a:pt x="1037871" y="1851588"/>
                  <a:pt x="986971" y="1916370"/>
                </a:cubicBezTo>
                <a:cubicBezTo>
                  <a:pt x="969542" y="1938553"/>
                  <a:pt x="957942" y="1964751"/>
                  <a:pt x="943428" y="1988941"/>
                </a:cubicBezTo>
                <a:cubicBezTo>
                  <a:pt x="933752" y="2022808"/>
                  <a:pt x="925538" y="2057127"/>
                  <a:pt x="914400" y="2090541"/>
                </a:cubicBezTo>
                <a:cubicBezTo>
                  <a:pt x="906161" y="2115258"/>
                  <a:pt x="886503" y="2137083"/>
                  <a:pt x="885371" y="2163113"/>
                </a:cubicBezTo>
                <a:cubicBezTo>
                  <a:pt x="881582" y="2250251"/>
                  <a:pt x="887550" y="2338027"/>
                  <a:pt x="899885" y="2424370"/>
                </a:cubicBezTo>
                <a:cubicBezTo>
                  <a:pt x="902352" y="2441639"/>
                  <a:pt x="915513" y="2456746"/>
                  <a:pt x="928914" y="2467913"/>
                </a:cubicBezTo>
                <a:cubicBezTo>
                  <a:pt x="945536" y="2481764"/>
                  <a:pt x="967619" y="2487265"/>
                  <a:pt x="986971" y="2496941"/>
                </a:cubicBezTo>
                <a:cubicBezTo>
                  <a:pt x="1445052" y="2462586"/>
                  <a:pt x="1486572" y="2473866"/>
                  <a:pt x="1857828" y="2409856"/>
                </a:cubicBezTo>
                <a:cubicBezTo>
                  <a:pt x="1921233" y="2398924"/>
                  <a:pt x="2012746" y="2377964"/>
                  <a:pt x="2075543" y="2351799"/>
                </a:cubicBezTo>
                <a:cubicBezTo>
                  <a:pt x="2170151" y="2312379"/>
                  <a:pt x="2307870" y="2221071"/>
                  <a:pt x="2365828" y="2163113"/>
                </a:cubicBezTo>
                <a:cubicBezTo>
                  <a:pt x="2421706" y="2107235"/>
                  <a:pt x="2392292" y="2130956"/>
                  <a:pt x="2452914" y="2090541"/>
                </a:cubicBezTo>
                <a:cubicBezTo>
                  <a:pt x="2457752" y="2066351"/>
                  <a:pt x="2467428" y="2042639"/>
                  <a:pt x="2467428" y="2017970"/>
                </a:cubicBezTo>
                <a:cubicBezTo>
                  <a:pt x="2467428" y="2002671"/>
                  <a:pt x="2463732" y="1963609"/>
                  <a:pt x="2452914" y="1974427"/>
                </a:cubicBezTo>
                <a:cubicBezTo>
                  <a:pt x="2413018" y="2014323"/>
                  <a:pt x="2398184" y="2073348"/>
                  <a:pt x="2365828" y="2119570"/>
                </a:cubicBezTo>
                <a:cubicBezTo>
                  <a:pt x="2330298" y="2170328"/>
                  <a:pt x="2285444" y="2214095"/>
                  <a:pt x="2249714" y="2264713"/>
                </a:cubicBezTo>
                <a:cubicBezTo>
                  <a:pt x="2163457" y="2386911"/>
                  <a:pt x="2216346" y="2331448"/>
                  <a:pt x="2162628" y="2438884"/>
                </a:cubicBezTo>
                <a:cubicBezTo>
                  <a:pt x="2154827" y="2454486"/>
                  <a:pt x="2143276" y="2467913"/>
                  <a:pt x="2133600" y="2482427"/>
                </a:cubicBezTo>
                <a:cubicBezTo>
                  <a:pt x="2138438" y="2506618"/>
                  <a:pt x="2124100" y="2549349"/>
                  <a:pt x="2148114" y="2554999"/>
                </a:cubicBezTo>
                <a:cubicBezTo>
                  <a:pt x="2223613" y="2572763"/>
                  <a:pt x="2303224" y="2548747"/>
                  <a:pt x="2380343" y="2540484"/>
                </a:cubicBezTo>
                <a:cubicBezTo>
                  <a:pt x="2438866" y="2534214"/>
                  <a:pt x="2496376" y="2520636"/>
                  <a:pt x="2554514" y="2511456"/>
                </a:cubicBezTo>
                <a:cubicBezTo>
                  <a:pt x="2588306" y="2506120"/>
                  <a:pt x="2622247" y="2501779"/>
                  <a:pt x="2656114" y="2496941"/>
                </a:cubicBezTo>
                <a:cubicBezTo>
                  <a:pt x="2743200" y="2458236"/>
                  <a:pt x="2835229" y="2429146"/>
                  <a:pt x="2917371" y="2380827"/>
                </a:cubicBezTo>
                <a:cubicBezTo>
                  <a:pt x="2999619" y="2332446"/>
                  <a:pt x="3077877" y="2276533"/>
                  <a:pt x="3164114" y="2235684"/>
                </a:cubicBezTo>
                <a:cubicBezTo>
                  <a:pt x="3262371" y="2189141"/>
                  <a:pt x="3361671" y="2137443"/>
                  <a:pt x="3468914" y="2119570"/>
                </a:cubicBezTo>
                <a:cubicBezTo>
                  <a:pt x="3497943" y="2114732"/>
                  <a:pt x="3527142" y="2110828"/>
                  <a:pt x="3556000" y="2105056"/>
                </a:cubicBezTo>
                <a:cubicBezTo>
                  <a:pt x="3575561" y="2101144"/>
                  <a:pt x="3632843" y="2083832"/>
                  <a:pt x="3614057" y="2090541"/>
                </a:cubicBezTo>
                <a:cubicBezTo>
                  <a:pt x="3453651" y="2147828"/>
                  <a:pt x="3353451" y="2188844"/>
                  <a:pt x="3193143" y="2206656"/>
                </a:cubicBezTo>
                <a:cubicBezTo>
                  <a:pt x="2941948" y="2234567"/>
                  <a:pt x="2438400" y="2279227"/>
                  <a:pt x="2438400" y="2279227"/>
                </a:cubicBezTo>
                <a:cubicBezTo>
                  <a:pt x="2114248" y="2269551"/>
                  <a:pt x="1789767" y="2267703"/>
                  <a:pt x="1465943" y="2250199"/>
                </a:cubicBezTo>
                <a:cubicBezTo>
                  <a:pt x="1430772" y="2248298"/>
                  <a:pt x="1397217" y="2233814"/>
                  <a:pt x="1364343" y="2221170"/>
                </a:cubicBezTo>
                <a:cubicBezTo>
                  <a:pt x="1303665" y="2197832"/>
                  <a:pt x="1281682" y="2180577"/>
                  <a:pt x="1233714" y="2148599"/>
                </a:cubicBezTo>
                <a:cubicBezTo>
                  <a:pt x="1224038" y="2134085"/>
                  <a:pt x="1210810" y="2121389"/>
                  <a:pt x="1204685" y="2105056"/>
                </a:cubicBezTo>
                <a:cubicBezTo>
                  <a:pt x="1196023" y="2081957"/>
                  <a:pt x="1196154" y="2056417"/>
                  <a:pt x="1190171" y="2032484"/>
                </a:cubicBezTo>
                <a:cubicBezTo>
                  <a:pt x="1181629" y="1998314"/>
                  <a:pt x="1170819" y="1964751"/>
                  <a:pt x="1161143" y="1930884"/>
                </a:cubicBezTo>
                <a:cubicBezTo>
                  <a:pt x="1146629" y="1809932"/>
                  <a:pt x="1147146" y="1686210"/>
                  <a:pt x="1117600" y="1568027"/>
                </a:cubicBezTo>
                <a:cubicBezTo>
                  <a:pt x="1103086" y="1509970"/>
                  <a:pt x="1016000" y="1408370"/>
                  <a:pt x="1074057" y="1393856"/>
                </a:cubicBezTo>
                <a:cubicBezTo>
                  <a:pt x="1135255" y="1378557"/>
                  <a:pt x="1146277" y="1497692"/>
                  <a:pt x="1175657" y="1553513"/>
                </a:cubicBezTo>
                <a:cubicBezTo>
                  <a:pt x="1311529" y="1811670"/>
                  <a:pt x="1081775" y="1505747"/>
                  <a:pt x="1335314" y="1843799"/>
                </a:cubicBezTo>
                <a:cubicBezTo>
                  <a:pt x="1409663" y="1942931"/>
                  <a:pt x="1479921" y="2046463"/>
                  <a:pt x="1567543" y="2134084"/>
                </a:cubicBezTo>
                <a:cubicBezTo>
                  <a:pt x="1612148" y="2178689"/>
                  <a:pt x="1673374" y="2202790"/>
                  <a:pt x="1727200" y="2235684"/>
                </a:cubicBezTo>
                <a:cubicBezTo>
                  <a:pt x="1845529" y="2307996"/>
                  <a:pt x="1895050" y="2328397"/>
                  <a:pt x="2046514" y="2380827"/>
                </a:cubicBezTo>
                <a:cubicBezTo>
                  <a:pt x="2098642" y="2398871"/>
                  <a:pt x="2151983" y="2414048"/>
                  <a:pt x="2206171" y="2424370"/>
                </a:cubicBezTo>
                <a:cubicBezTo>
                  <a:pt x="2253935" y="2433468"/>
                  <a:pt x="2302933" y="2434046"/>
                  <a:pt x="2351314" y="2438884"/>
                </a:cubicBezTo>
                <a:cubicBezTo>
                  <a:pt x="2481943" y="2424370"/>
                  <a:pt x="2614184" y="2420427"/>
                  <a:pt x="2743200" y="2395341"/>
                </a:cubicBezTo>
                <a:cubicBezTo>
                  <a:pt x="2789973" y="2386246"/>
                  <a:pt x="2830765" y="2357682"/>
                  <a:pt x="2873828" y="2337284"/>
                </a:cubicBezTo>
                <a:cubicBezTo>
                  <a:pt x="3020023" y="2268034"/>
                  <a:pt x="3079117" y="2235414"/>
                  <a:pt x="3222171" y="2134084"/>
                </a:cubicBezTo>
                <a:cubicBezTo>
                  <a:pt x="3272730" y="2098271"/>
                  <a:pt x="3317928" y="2055384"/>
                  <a:pt x="3367314" y="2017970"/>
                </a:cubicBezTo>
                <a:cubicBezTo>
                  <a:pt x="3477610" y="1934412"/>
                  <a:pt x="3596082" y="1861279"/>
                  <a:pt x="3701143" y="1771227"/>
                </a:cubicBezTo>
                <a:cubicBezTo>
                  <a:pt x="3735010" y="1742198"/>
                  <a:pt x="3766446" y="1710067"/>
                  <a:pt x="3802743" y="1684141"/>
                </a:cubicBezTo>
                <a:cubicBezTo>
                  <a:pt x="3834483" y="1661469"/>
                  <a:pt x="3872797" y="1649026"/>
                  <a:pt x="3904343" y="1626084"/>
                </a:cubicBezTo>
                <a:cubicBezTo>
                  <a:pt x="3926477" y="1609987"/>
                  <a:pt x="3940505" y="1584448"/>
                  <a:pt x="3962400" y="1568027"/>
                </a:cubicBezTo>
                <a:cubicBezTo>
                  <a:pt x="3998914" y="1540642"/>
                  <a:pt x="4039809" y="1519646"/>
                  <a:pt x="4078514" y="1495456"/>
                </a:cubicBezTo>
                <a:cubicBezTo>
                  <a:pt x="4093028" y="1476104"/>
                  <a:pt x="4104952" y="1454504"/>
                  <a:pt x="4122057" y="1437399"/>
                </a:cubicBezTo>
                <a:cubicBezTo>
                  <a:pt x="4143962" y="1415493"/>
                  <a:pt x="4178209" y="1405611"/>
                  <a:pt x="4194628" y="1379341"/>
                </a:cubicBezTo>
                <a:cubicBezTo>
                  <a:pt x="4227962" y="1326006"/>
                  <a:pt x="4267200" y="1205170"/>
                  <a:pt x="4267200" y="1205170"/>
                </a:cubicBezTo>
                <a:cubicBezTo>
                  <a:pt x="4257524" y="1122922"/>
                  <a:pt x="4263281" y="1037343"/>
                  <a:pt x="4238171" y="958427"/>
                </a:cubicBezTo>
                <a:cubicBezTo>
                  <a:pt x="4227152" y="923796"/>
                  <a:pt x="4057538" y="804345"/>
                  <a:pt x="4049485" y="798770"/>
                </a:cubicBezTo>
                <a:cubicBezTo>
                  <a:pt x="4026290" y="782712"/>
                  <a:pt x="3999182" y="772547"/>
                  <a:pt x="3976914" y="755227"/>
                </a:cubicBezTo>
                <a:cubicBezTo>
                  <a:pt x="3955311" y="738424"/>
                  <a:pt x="3940039" y="714501"/>
                  <a:pt x="3918857" y="697170"/>
                </a:cubicBezTo>
                <a:cubicBezTo>
                  <a:pt x="3886646" y="670815"/>
                  <a:pt x="3850552" y="649570"/>
                  <a:pt x="3817257" y="624599"/>
                </a:cubicBezTo>
                <a:cubicBezTo>
                  <a:pt x="3792474" y="606011"/>
                  <a:pt x="3772813" y="579523"/>
                  <a:pt x="3744685" y="566541"/>
                </a:cubicBezTo>
                <a:cubicBezTo>
                  <a:pt x="3708461" y="549822"/>
                  <a:pt x="3667276" y="547189"/>
                  <a:pt x="3628571" y="537513"/>
                </a:cubicBezTo>
                <a:cubicBezTo>
                  <a:pt x="3575352" y="508484"/>
                  <a:pt x="3524785" y="473951"/>
                  <a:pt x="3468914" y="450427"/>
                </a:cubicBezTo>
                <a:cubicBezTo>
                  <a:pt x="3394673" y="419167"/>
                  <a:pt x="3299796" y="416587"/>
                  <a:pt x="3222171" y="406884"/>
                </a:cubicBezTo>
                <a:cubicBezTo>
                  <a:pt x="3149523" y="397803"/>
                  <a:pt x="3076674" y="389892"/>
                  <a:pt x="3004457" y="377856"/>
                </a:cubicBezTo>
                <a:cubicBezTo>
                  <a:pt x="2902438" y="360853"/>
                  <a:pt x="2801312" y="338859"/>
                  <a:pt x="2699657" y="319799"/>
                </a:cubicBezTo>
                <a:cubicBezTo>
                  <a:pt x="2646492" y="309831"/>
                  <a:pt x="2593954" y="294624"/>
                  <a:pt x="2540000" y="290770"/>
                </a:cubicBezTo>
                <a:lnTo>
                  <a:pt x="2336800" y="276256"/>
                </a:lnTo>
                <a:cubicBezTo>
                  <a:pt x="2206171" y="281094"/>
                  <a:pt x="2075062" y="278569"/>
                  <a:pt x="1944914" y="290770"/>
                </a:cubicBezTo>
                <a:cubicBezTo>
                  <a:pt x="1918974" y="293202"/>
                  <a:pt x="1895399" y="307664"/>
                  <a:pt x="1872343" y="319799"/>
                </a:cubicBezTo>
                <a:cubicBezTo>
                  <a:pt x="1747450" y="385532"/>
                  <a:pt x="1671570" y="428463"/>
                  <a:pt x="1567543" y="508484"/>
                </a:cubicBezTo>
                <a:cubicBezTo>
                  <a:pt x="1537592" y="531523"/>
                  <a:pt x="1510284" y="557857"/>
                  <a:pt x="1480457" y="581056"/>
                </a:cubicBezTo>
                <a:cubicBezTo>
                  <a:pt x="1346169" y="685502"/>
                  <a:pt x="1314938" y="696997"/>
                  <a:pt x="1204685" y="798770"/>
                </a:cubicBezTo>
                <a:cubicBezTo>
                  <a:pt x="1174520" y="826615"/>
                  <a:pt x="1143430" y="853948"/>
                  <a:pt x="1117600" y="885856"/>
                </a:cubicBezTo>
                <a:cubicBezTo>
                  <a:pt x="1060976" y="955803"/>
                  <a:pt x="998190" y="1023077"/>
                  <a:pt x="957943" y="1103570"/>
                </a:cubicBezTo>
                <a:cubicBezTo>
                  <a:pt x="933752" y="1151951"/>
                  <a:pt x="902476" y="1197397"/>
                  <a:pt x="885371" y="1248713"/>
                </a:cubicBezTo>
                <a:cubicBezTo>
                  <a:pt x="880533" y="1263227"/>
                  <a:pt x="879130" y="1279386"/>
                  <a:pt x="870857" y="1292256"/>
                </a:cubicBezTo>
                <a:cubicBezTo>
                  <a:pt x="551744" y="1788656"/>
                  <a:pt x="938114" y="1155084"/>
                  <a:pt x="653143" y="1582541"/>
                </a:cubicBezTo>
                <a:cubicBezTo>
                  <a:pt x="550409" y="1736643"/>
                  <a:pt x="592982" y="1668296"/>
                  <a:pt x="522514" y="1785741"/>
                </a:cubicBezTo>
                <a:cubicBezTo>
                  <a:pt x="517676" y="1824446"/>
                  <a:pt x="515188" y="1863518"/>
                  <a:pt x="508000" y="1901856"/>
                </a:cubicBezTo>
                <a:cubicBezTo>
                  <a:pt x="500648" y="1941069"/>
                  <a:pt x="488647" y="1979265"/>
                  <a:pt x="478971" y="2017970"/>
                </a:cubicBezTo>
                <a:cubicBezTo>
                  <a:pt x="474133" y="2037322"/>
                  <a:pt x="467736" y="2056350"/>
                  <a:pt x="464457" y="2076027"/>
                </a:cubicBezTo>
                <a:cubicBezTo>
                  <a:pt x="444319" y="2196858"/>
                  <a:pt x="454105" y="2133980"/>
                  <a:pt x="435428" y="2264713"/>
                </a:cubicBezTo>
                <a:cubicBezTo>
                  <a:pt x="425752" y="2250199"/>
                  <a:pt x="414201" y="2236772"/>
                  <a:pt x="406400" y="2221170"/>
                </a:cubicBezTo>
                <a:cubicBezTo>
                  <a:pt x="364439" y="2137248"/>
                  <a:pt x="390116" y="2148504"/>
                  <a:pt x="333828" y="2061513"/>
                </a:cubicBezTo>
                <a:cubicBezTo>
                  <a:pt x="298079" y="2006265"/>
                  <a:pt x="251570" y="1958283"/>
                  <a:pt x="217714" y="1901856"/>
                </a:cubicBezTo>
                <a:lnTo>
                  <a:pt x="174171" y="1829284"/>
                </a:lnTo>
                <a:cubicBezTo>
                  <a:pt x="164495" y="1795417"/>
                  <a:pt x="157180" y="1760785"/>
                  <a:pt x="145143" y="1727684"/>
                </a:cubicBezTo>
                <a:cubicBezTo>
                  <a:pt x="137749" y="1707350"/>
                  <a:pt x="124902" y="1689399"/>
                  <a:pt x="116114" y="1669627"/>
                </a:cubicBezTo>
                <a:cubicBezTo>
                  <a:pt x="105532" y="1645819"/>
                  <a:pt x="95848" y="1621592"/>
                  <a:pt x="87085" y="1597056"/>
                </a:cubicBezTo>
                <a:cubicBezTo>
                  <a:pt x="71648" y="1553832"/>
                  <a:pt x="43543" y="1466427"/>
                  <a:pt x="43543" y="1466427"/>
                </a:cubicBezTo>
                <a:cubicBezTo>
                  <a:pt x="38705" y="1422884"/>
                  <a:pt x="36231" y="1379014"/>
                  <a:pt x="29028" y="1335799"/>
                </a:cubicBezTo>
                <a:cubicBezTo>
                  <a:pt x="26513" y="1320708"/>
                  <a:pt x="17833" y="1307191"/>
                  <a:pt x="14514" y="1292256"/>
                </a:cubicBezTo>
                <a:cubicBezTo>
                  <a:pt x="8130" y="1263528"/>
                  <a:pt x="4838" y="1234199"/>
                  <a:pt x="0" y="1205170"/>
                </a:cubicBezTo>
                <a:cubicBezTo>
                  <a:pt x="9676" y="1142275"/>
                  <a:pt x="17969" y="1079151"/>
                  <a:pt x="29028" y="1016484"/>
                </a:cubicBezTo>
                <a:cubicBezTo>
                  <a:pt x="32495" y="996840"/>
                  <a:pt x="35685" y="976762"/>
                  <a:pt x="43543" y="958427"/>
                </a:cubicBezTo>
                <a:cubicBezTo>
                  <a:pt x="50415" y="942394"/>
                  <a:pt x="65486" y="930824"/>
                  <a:pt x="72571" y="914884"/>
                </a:cubicBezTo>
                <a:cubicBezTo>
                  <a:pt x="84998" y="886923"/>
                  <a:pt x="84053" y="852866"/>
                  <a:pt x="101600" y="827799"/>
                </a:cubicBezTo>
                <a:cubicBezTo>
                  <a:pt x="119365" y="802420"/>
                  <a:pt x="153447" y="792768"/>
                  <a:pt x="174171" y="769741"/>
                </a:cubicBezTo>
                <a:cubicBezTo>
                  <a:pt x="197510" y="743809"/>
                  <a:pt x="207559" y="707325"/>
                  <a:pt x="232228" y="682656"/>
                </a:cubicBezTo>
                <a:cubicBezTo>
                  <a:pt x="256898" y="657987"/>
                  <a:pt x="292071" y="646394"/>
                  <a:pt x="319314" y="624599"/>
                </a:cubicBezTo>
                <a:cubicBezTo>
                  <a:pt x="343504" y="605246"/>
                  <a:pt x="365321" y="582480"/>
                  <a:pt x="391885" y="566541"/>
                </a:cubicBezTo>
                <a:cubicBezTo>
                  <a:pt x="508301" y="496691"/>
                  <a:pt x="501725" y="502796"/>
                  <a:pt x="595085" y="479456"/>
                </a:cubicBezTo>
                <a:cubicBezTo>
                  <a:pt x="781978" y="386009"/>
                  <a:pt x="489123" y="529016"/>
                  <a:pt x="740228" y="421399"/>
                </a:cubicBezTo>
                <a:cubicBezTo>
                  <a:pt x="921590" y="343672"/>
                  <a:pt x="789292" y="376751"/>
                  <a:pt x="928914" y="348827"/>
                </a:cubicBezTo>
                <a:cubicBezTo>
                  <a:pt x="1038231" y="275951"/>
                  <a:pt x="899299" y="361519"/>
                  <a:pt x="1030514" y="305284"/>
                </a:cubicBezTo>
                <a:cubicBezTo>
                  <a:pt x="1170842" y="245143"/>
                  <a:pt x="965436" y="303413"/>
                  <a:pt x="1132114" y="261741"/>
                </a:cubicBezTo>
                <a:cubicBezTo>
                  <a:pt x="1175841" y="232590"/>
                  <a:pt x="1182156" y="225780"/>
                  <a:pt x="1233714" y="203684"/>
                </a:cubicBezTo>
                <a:cubicBezTo>
                  <a:pt x="1247776" y="197657"/>
                  <a:pt x="1262497" y="193196"/>
                  <a:pt x="1277257" y="189170"/>
                </a:cubicBezTo>
                <a:cubicBezTo>
                  <a:pt x="1454737" y="140766"/>
                  <a:pt x="1393138" y="163327"/>
                  <a:pt x="1640114" y="131113"/>
                </a:cubicBezTo>
                <a:cubicBezTo>
                  <a:pt x="1669296" y="127307"/>
                  <a:pt x="1698171" y="121437"/>
                  <a:pt x="1727200" y="116599"/>
                </a:cubicBezTo>
                <a:lnTo>
                  <a:pt x="3193143" y="131113"/>
                </a:lnTo>
                <a:cubicBezTo>
                  <a:pt x="3217808" y="131578"/>
                  <a:pt x="3241592" y="140458"/>
                  <a:pt x="3265714" y="145627"/>
                </a:cubicBezTo>
                <a:cubicBezTo>
                  <a:pt x="3309329" y="154973"/>
                  <a:pt x="3353365" y="162718"/>
                  <a:pt x="3396343" y="174656"/>
                </a:cubicBezTo>
                <a:cubicBezTo>
                  <a:pt x="3440567" y="186940"/>
                  <a:pt x="3526971" y="218199"/>
                  <a:pt x="3526971" y="218199"/>
                </a:cubicBezTo>
                <a:cubicBezTo>
                  <a:pt x="3748091" y="395093"/>
                  <a:pt x="3466213" y="187820"/>
                  <a:pt x="3672114" y="290770"/>
                </a:cubicBezTo>
                <a:cubicBezTo>
                  <a:pt x="3699822" y="304624"/>
                  <a:pt x="3719902" y="330240"/>
                  <a:pt x="3744685" y="348827"/>
                </a:cubicBezTo>
                <a:cubicBezTo>
                  <a:pt x="3758640" y="359294"/>
                  <a:pt x="3774273" y="367390"/>
                  <a:pt x="3788228" y="377856"/>
                </a:cubicBezTo>
                <a:cubicBezTo>
                  <a:pt x="3813011" y="396443"/>
                  <a:pt x="3835024" y="418729"/>
                  <a:pt x="3860800" y="435913"/>
                </a:cubicBezTo>
                <a:cubicBezTo>
                  <a:pt x="3878803" y="447915"/>
                  <a:pt x="3899943" y="454433"/>
                  <a:pt x="3918857" y="464941"/>
                </a:cubicBezTo>
                <a:cubicBezTo>
                  <a:pt x="4000641" y="510376"/>
                  <a:pt x="4008983" y="527117"/>
                  <a:pt x="4107543" y="566541"/>
                </a:cubicBezTo>
                <a:cubicBezTo>
                  <a:pt x="4140246" y="579622"/>
                  <a:pt x="4175276" y="585894"/>
                  <a:pt x="4209143" y="595570"/>
                </a:cubicBezTo>
                <a:cubicBezTo>
                  <a:pt x="4269010" y="635481"/>
                  <a:pt x="4307302" y="663004"/>
                  <a:pt x="4368800" y="697170"/>
                </a:cubicBezTo>
                <a:cubicBezTo>
                  <a:pt x="4387714" y="707678"/>
                  <a:pt x="4407505" y="716523"/>
                  <a:pt x="4426857" y="726199"/>
                </a:cubicBezTo>
                <a:cubicBezTo>
                  <a:pt x="4527272" y="876821"/>
                  <a:pt x="4366623" y="651450"/>
                  <a:pt x="4513943" y="798770"/>
                </a:cubicBezTo>
                <a:cubicBezTo>
                  <a:pt x="4533891" y="818718"/>
                  <a:pt x="4541307" y="848230"/>
                  <a:pt x="4557485" y="871341"/>
                </a:cubicBezTo>
                <a:cubicBezTo>
                  <a:pt x="4575250" y="896720"/>
                  <a:pt x="4598791" y="917854"/>
                  <a:pt x="4615543" y="943913"/>
                </a:cubicBezTo>
                <a:cubicBezTo>
                  <a:pt x="4642479" y="985813"/>
                  <a:pt x="4659895" y="1033495"/>
                  <a:pt x="4688114" y="1074541"/>
                </a:cubicBezTo>
                <a:cubicBezTo>
                  <a:pt x="4713384" y="1111297"/>
                  <a:pt x="4748822" y="1140171"/>
                  <a:pt x="4775200" y="1176141"/>
                </a:cubicBezTo>
                <a:cubicBezTo>
                  <a:pt x="4823707" y="1242287"/>
                  <a:pt x="4889822" y="1357372"/>
                  <a:pt x="4905828" y="1437399"/>
                </a:cubicBezTo>
                <a:lnTo>
                  <a:pt x="4920343" y="1509970"/>
                </a:lnTo>
                <a:cubicBezTo>
                  <a:pt x="4915901" y="1656551"/>
                  <a:pt x="4966168" y="1927295"/>
                  <a:pt x="4862285" y="2090541"/>
                </a:cubicBezTo>
                <a:cubicBezTo>
                  <a:pt x="4836349" y="2131297"/>
                  <a:pt x="4798665" y="2152307"/>
                  <a:pt x="4760685" y="2177627"/>
                </a:cubicBezTo>
                <a:cubicBezTo>
                  <a:pt x="4751009" y="2196979"/>
                  <a:pt x="4746031" y="2219513"/>
                  <a:pt x="4731657" y="2235684"/>
                </a:cubicBezTo>
                <a:cubicBezTo>
                  <a:pt x="4703059" y="2267857"/>
                  <a:pt x="4617128" y="2332459"/>
                  <a:pt x="4572000" y="2351799"/>
                </a:cubicBezTo>
                <a:cubicBezTo>
                  <a:pt x="4529813" y="2369879"/>
                  <a:pt x="4485503" y="2382732"/>
                  <a:pt x="4441371" y="2395341"/>
                </a:cubicBezTo>
                <a:cubicBezTo>
                  <a:pt x="4417651" y="2402118"/>
                  <a:pt x="4392600" y="2403365"/>
                  <a:pt x="4368800" y="2409856"/>
                </a:cubicBezTo>
                <a:cubicBezTo>
                  <a:pt x="4138142" y="2472763"/>
                  <a:pt x="4474907" y="2403758"/>
                  <a:pt x="4122057" y="2467913"/>
                </a:cubicBezTo>
                <a:cubicBezTo>
                  <a:pt x="3984522" y="2536679"/>
                  <a:pt x="4163795" y="2455859"/>
                  <a:pt x="3904343" y="2511456"/>
                </a:cubicBezTo>
                <a:cubicBezTo>
                  <a:pt x="3820515" y="2529419"/>
                  <a:pt x="3737617" y="2553251"/>
                  <a:pt x="3657600" y="2584027"/>
                </a:cubicBezTo>
                <a:cubicBezTo>
                  <a:pt x="3594705" y="2608218"/>
                  <a:pt x="3531225" y="2630941"/>
                  <a:pt x="3468914" y="2656599"/>
                </a:cubicBezTo>
                <a:cubicBezTo>
                  <a:pt x="3199360" y="2767592"/>
                  <a:pt x="3309391" y="2740755"/>
                  <a:pt x="3149600" y="2772713"/>
                </a:cubicBezTo>
                <a:cubicBezTo>
                  <a:pt x="3101219" y="2792065"/>
                  <a:pt x="3054664" y="2816824"/>
                  <a:pt x="3004457" y="2830770"/>
                </a:cubicBezTo>
                <a:cubicBezTo>
                  <a:pt x="2966874" y="2841210"/>
                  <a:pt x="2926957" y="2839768"/>
                  <a:pt x="2888343" y="2845284"/>
                </a:cubicBezTo>
                <a:cubicBezTo>
                  <a:pt x="2435712" y="2909945"/>
                  <a:pt x="2735035" y="2883935"/>
                  <a:pt x="2191657" y="2903341"/>
                </a:cubicBezTo>
                <a:cubicBezTo>
                  <a:pt x="2099733" y="2893665"/>
                  <a:pt x="2007469" y="2886802"/>
                  <a:pt x="1915885" y="2874313"/>
                </a:cubicBezTo>
                <a:cubicBezTo>
                  <a:pt x="1900726" y="2872246"/>
                  <a:pt x="1886405" y="2865826"/>
                  <a:pt x="1872343" y="2859799"/>
                </a:cubicBezTo>
                <a:cubicBezTo>
                  <a:pt x="1758189" y="2810876"/>
                  <a:pt x="1871303" y="2845922"/>
                  <a:pt x="1712685" y="2772713"/>
                </a:cubicBezTo>
                <a:cubicBezTo>
                  <a:pt x="1684903" y="2759890"/>
                  <a:pt x="1653633" y="2755949"/>
                  <a:pt x="1625600" y="2743684"/>
                </a:cubicBezTo>
                <a:cubicBezTo>
                  <a:pt x="1576044" y="2722003"/>
                  <a:pt x="1529968" y="2692898"/>
                  <a:pt x="1480457" y="2671113"/>
                </a:cubicBezTo>
                <a:cubicBezTo>
                  <a:pt x="1408914" y="2639634"/>
                  <a:pt x="1339044" y="2600983"/>
                  <a:pt x="1262743" y="2584027"/>
                </a:cubicBezTo>
                <a:cubicBezTo>
                  <a:pt x="977403" y="2520618"/>
                  <a:pt x="1088963" y="2543465"/>
                  <a:pt x="928914" y="2511456"/>
                </a:cubicBezTo>
                <a:cubicBezTo>
                  <a:pt x="909562" y="2501780"/>
                  <a:pt x="887479" y="2496278"/>
                  <a:pt x="870857" y="2482427"/>
                </a:cubicBezTo>
                <a:cubicBezTo>
                  <a:pt x="857456" y="2471260"/>
                  <a:pt x="853315" y="2452012"/>
                  <a:pt x="841828" y="2438884"/>
                </a:cubicBezTo>
                <a:cubicBezTo>
                  <a:pt x="819300" y="2413138"/>
                  <a:pt x="793447" y="2390503"/>
                  <a:pt x="769257" y="2366313"/>
                </a:cubicBezTo>
                <a:cubicBezTo>
                  <a:pt x="735638" y="2265458"/>
                  <a:pt x="740228" y="2309826"/>
                  <a:pt x="740228" y="2235684"/>
                </a:cubicBezTo>
                <a:lnTo>
                  <a:pt x="377371" y="195991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72037" y="4901955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32377" y="4611189"/>
            <a:ext cx="792088" cy="72008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218306" y="4763649"/>
            <a:ext cx="28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 Black" pitchFamily="34" charset="0"/>
              </a:rPr>
              <a:t>x</a:t>
            </a:r>
            <a:endParaRPr lang="de-DE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9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iger Pfeil 10"/>
          <p:cNvSpPr/>
          <p:nvPr/>
        </p:nvSpPr>
        <p:spPr>
          <a:xfrm rot="3370005">
            <a:off x="4458597" y="157807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431216" y="2429347"/>
            <a:ext cx="3396732" cy="2084358"/>
            <a:chOff x="5258835" y="4496408"/>
            <a:chExt cx="3168352" cy="194421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5" name="Bogen 14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" name="Gerade Verbindung mit Pfeil 17"/>
          <p:cNvCxnSpPr/>
          <p:nvPr/>
        </p:nvCxnSpPr>
        <p:spPr>
          <a:xfrm>
            <a:off x="788821" y="5949280"/>
            <a:ext cx="5447134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feld 19"/>
          <p:cNvSpPr txBox="1"/>
          <p:nvPr/>
        </p:nvSpPr>
        <p:spPr>
          <a:xfrm>
            <a:off x="6684684" y="5547704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4800" dirty="0" smtClean="0">
                <a:latin typeface="Lucida Sans Unicode"/>
                <a:cs typeface="Lucida Sans Unicode"/>
              </a:rPr>
              <a:t>ℝ</a:t>
            </a:r>
            <a:endParaRPr lang="de-DE" sz="48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510457" y="5449013"/>
            <a:ext cx="0" cy="10432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3281665" y="4989300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0</a:t>
            </a:r>
            <a:endParaRPr lang="de-DE" sz="2800" b="1" dirty="0"/>
          </a:p>
        </p:txBody>
      </p:sp>
      <p:sp>
        <p:nvSpPr>
          <p:cNvPr id="24" name="Bogen 23"/>
          <p:cNvSpPr/>
          <p:nvPr/>
        </p:nvSpPr>
        <p:spPr>
          <a:xfrm rot="13455798">
            <a:off x="3260360" y="5697251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760771">
            <a:off x="3258429" y="5700927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3455798">
            <a:off x="4467099" y="5661715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2760771">
            <a:off x="4738121" y="5661742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>
                    <a:latin typeface="Lucida Sans Unicode"/>
                    <a:cs typeface="Lucida Sans Unicode"/>
                  </a:rPr>
                  <a:t>\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  <a:cs typeface="Lucida Sans Unicode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sz="3200" dirty="0">
                            <a:latin typeface="Lucida Sans Unicode"/>
                            <a:cs typeface="Lucida Sans Unicode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&gt;0</m:t>
                        </m:r>
                      </m:sup>
                    </m:sSup>
                  </m:oMath>
                </a14:m>
                <a:endParaRPr lang="de-DE" sz="115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2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&gt;0</m:t>
                          </m:r>
                        </m:sup>
                      </m:sSup>
                    </m:oMath>
                  </m:oMathPara>
                </a14:m>
                <a:endParaRPr lang="de-DE" sz="115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blipFill rotWithShape="1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827675" y="397473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7116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3370005">
            <a:off x="6146600" y="82890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84507"/>
            <a:ext cx="4088407" cy="326071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814579" y="274608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(0,t)</a:t>
            </a:r>
            <a:endParaRPr lang="de-DE" sz="2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229936" y="1404968"/>
            <a:ext cx="113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(1,1-t)</a:t>
            </a:r>
            <a:endParaRPr lang="de-DE" sz="2400" b="1" dirty="0"/>
          </a:p>
        </p:txBody>
      </p:sp>
      <p:sp>
        <p:nvSpPr>
          <p:cNvPr id="23" name="Ellipse 22"/>
          <p:cNvSpPr/>
          <p:nvPr/>
        </p:nvSpPr>
        <p:spPr>
          <a:xfrm>
            <a:off x="717456" y="290244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085274" y="1559252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528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751792" y="1958145"/>
            <a:ext cx="64800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67849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07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91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7223906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567882" y="2169977"/>
            <a:ext cx="39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/>
              <a:t>0</a:t>
            </a:r>
            <a:endParaRPr lang="de-DE" sz="4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4799817" y="2171201"/>
            <a:ext cx="5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⅔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639817" y="2171201"/>
            <a:ext cx="54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/>
              <a:t>⅓</a:t>
            </a:r>
            <a:endParaRPr lang="de-DE" sz="40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951931" y="2189966"/>
            <a:ext cx="54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1</a:t>
            </a:r>
          </a:p>
        </p:txBody>
      </p:sp>
      <p:sp>
        <p:nvSpPr>
          <p:cNvPr id="16" name="Bogen 15"/>
          <p:cNvSpPr/>
          <p:nvPr/>
        </p:nvSpPr>
        <p:spPr>
          <a:xfrm>
            <a:off x="2911791" y="220632"/>
            <a:ext cx="4312114" cy="3477473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67816" y="2853455"/>
            <a:ext cx="1152128" cy="216024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endCxn id="17" idx="2"/>
          </p:cNvCxnSpPr>
          <p:nvPr/>
        </p:nvCxnSpPr>
        <p:spPr>
          <a:xfrm flipV="1">
            <a:off x="541784" y="3933575"/>
            <a:ext cx="426032" cy="3240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491878" y="3140968"/>
            <a:ext cx="2" cy="2016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Bogen 25"/>
          <p:cNvSpPr/>
          <p:nvPr/>
        </p:nvSpPr>
        <p:spPr>
          <a:xfrm rot="5400000">
            <a:off x="2875874" y="3068928"/>
            <a:ext cx="1232009" cy="1428719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343766" y="3429000"/>
            <a:ext cx="2612610" cy="261261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endCxn id="30" idx="7"/>
          </p:cNvCxnSpPr>
          <p:nvPr/>
        </p:nvCxnSpPr>
        <p:spPr>
          <a:xfrm flipH="1">
            <a:off x="7573768" y="3550551"/>
            <a:ext cx="341593" cy="261057"/>
          </a:xfrm>
          <a:prstGeom prst="line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246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49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5796136" y="692696"/>
            <a:ext cx="2160488" cy="3534590"/>
            <a:chOff x="6516216" y="692696"/>
            <a:chExt cx="1440408" cy="3534590"/>
          </a:xfrm>
        </p:grpSpPr>
        <p:sp>
          <p:nvSpPr>
            <p:cNvPr id="2" name="Ellipse 1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Bogen 2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2" idx="0"/>
              <a:endCxn id="3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>
              <a:stCxn id="2" idx="4"/>
              <a:endCxn id="3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Rechteck 7"/>
          <p:cNvSpPr/>
          <p:nvPr/>
        </p:nvSpPr>
        <p:spPr>
          <a:xfrm>
            <a:off x="556174" y="69269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3655277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304146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iger Pfeil 16"/>
          <p:cNvSpPr/>
          <p:nvPr/>
        </p:nvSpPr>
        <p:spPr>
          <a:xfrm rot="2605504">
            <a:off x="4250964" y="51267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rot="16200000">
            <a:off x="6830488" y="2799261"/>
            <a:ext cx="296347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rot="16200000">
            <a:off x="8312224" y="4061821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rot="16200000">
            <a:off x="8312223" y="1109299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8037873" y="4280997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0</a:t>
            </a:r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100392" y="674800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1</a:t>
            </a:r>
            <a:endParaRPr lang="de-DE" b="1" dirty="0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7452320" y="1431261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660232" y="674800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308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27"/>
          <p:cNvCxnSpPr>
            <a:stCxn id="25" idx="0"/>
            <a:endCxn id="26" idx="4"/>
          </p:cNvCxnSpPr>
          <p:nvPr/>
        </p:nvCxnSpPr>
        <p:spPr>
          <a:xfrm flipH="1">
            <a:off x="7106055" y="869470"/>
            <a:ext cx="201097" cy="3310928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>
            <a:stCxn id="24" idx="6"/>
            <a:endCxn id="23" idx="1"/>
          </p:cNvCxnSpPr>
          <p:nvPr/>
        </p:nvCxnSpPr>
        <p:spPr>
          <a:xfrm>
            <a:off x="5892576" y="2030247"/>
            <a:ext cx="2696607" cy="1062026"/>
          </a:xfrm>
          <a:prstGeom prst="line">
            <a:avLst/>
          </a:prstGeom>
          <a:noFill/>
          <a:ln w="3175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>
            <a:stCxn id="22" idx="3"/>
            <a:endCxn id="21" idx="7"/>
          </p:cNvCxnSpPr>
          <p:nvPr/>
        </p:nvCxnSpPr>
        <p:spPr>
          <a:xfrm flipH="1">
            <a:off x="6358861" y="1406076"/>
            <a:ext cx="1733399" cy="2221471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903172" y="4797152"/>
            <a:ext cx="1530445" cy="969072"/>
            <a:chOff x="4125688" y="5516732"/>
            <a:chExt cx="1065792" cy="653835"/>
          </a:xfrm>
        </p:grpSpPr>
        <p:sp>
          <p:nvSpPr>
            <p:cNvPr id="5" name="Bogen 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Ellipse 3"/>
          <p:cNvSpPr/>
          <p:nvPr/>
        </p:nvSpPr>
        <p:spPr>
          <a:xfrm>
            <a:off x="970029" y="4462908"/>
            <a:ext cx="3396732" cy="208435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6793" y="627905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6200000">
            <a:off x="2040722" y="37587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2087724" y="372700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284765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635896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5699273" y="998890"/>
            <a:ext cx="3089897" cy="3070826"/>
            <a:chOff x="2843707" y="332656"/>
            <a:chExt cx="2318567" cy="2304256"/>
          </a:xfrm>
        </p:grpSpPr>
        <p:sp>
          <p:nvSpPr>
            <p:cNvPr id="13" name="Ellipse 1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10800000">
              <a:off x="2858018" y="973869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5" name="Bogen 14"/>
            <p:cNvSpPr/>
            <p:nvPr/>
          </p:nvSpPr>
          <p:spPr>
            <a:xfrm>
              <a:off x="2843707" y="1089197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6" name="Ellipse 15"/>
          <p:cNvSpPr/>
          <p:nvPr/>
        </p:nvSpPr>
        <p:spPr>
          <a:xfrm>
            <a:off x="7162489" y="2485401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324777" y="2303471"/>
            <a:ext cx="53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</a:t>
            </a:r>
            <a:endParaRPr lang="de-DE" sz="2400" b="1" dirty="0"/>
          </a:p>
        </p:txBody>
      </p:sp>
      <p:sp>
        <p:nvSpPr>
          <p:cNvPr id="21" name="Ellipse 20"/>
          <p:cNvSpPr/>
          <p:nvPr/>
        </p:nvSpPr>
        <p:spPr>
          <a:xfrm>
            <a:off x="6158874" y="3595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057948" y="1217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554871" y="3059855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658277" y="1919564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190002" y="869470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6988905" y="3959033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/>
              <p:cNvSpPr txBox="1"/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0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3435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 rot="5400000">
            <a:off x="1439714" y="-76173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5400000">
            <a:off x="1439714" y="2666329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6200000">
            <a:off x="1439342" y="2615754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 rot="5400000">
            <a:off x="1544565" y="2375136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>
            <a:stCxn id="3" idx="4"/>
            <a:endCxn id="4" idx="2"/>
          </p:cNvCxnSpPr>
          <p:nvPr/>
        </p:nvCxnSpPr>
        <p:spPr>
          <a:xfrm rot="5400000" flipV="1">
            <a:off x="-610444" y="2370030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56" y="503867"/>
            <a:ext cx="2232248" cy="4280664"/>
          </a:xfrm>
          <a:prstGeom prst="rect">
            <a:avLst/>
          </a:prstGeom>
        </p:spPr>
      </p:pic>
      <p:sp>
        <p:nvSpPr>
          <p:cNvPr id="9" name="Rechteckiger Pfeil 8"/>
          <p:cNvSpPr/>
          <p:nvPr/>
        </p:nvSpPr>
        <p:spPr>
          <a:xfrm rot="2605504">
            <a:off x="3628187" y="82386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Office PowerPoint</Application>
  <PresentationFormat>Bildschirmpräsentation (4:3)</PresentationFormat>
  <Paragraphs>351</Paragraphs>
  <Slides>65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6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112</cp:revision>
  <dcterms:created xsi:type="dcterms:W3CDTF">2011-11-01T15:18:00Z</dcterms:created>
  <dcterms:modified xsi:type="dcterms:W3CDTF">2011-11-25T12:38:44Z</dcterms:modified>
</cp:coreProperties>
</file>