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jpeg" ContentType="image/jpeg"/>
  <Override PartName="/ppt/media/image11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5.png" ContentType="image/png"/>
  <Override PartName="/ppt/media/image9.jpeg" ContentType="image/jpeg"/>
  <Override PartName="/ppt/media/image10.png" ContentType="image/pn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&lt;заголовок&gt;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C31F513-82AF-49A0-8F31-42B635B9F520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1FA46DA-BB12-46A3-B04A-CBC85A450C4C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114E6B7-06C9-46E6-85A9-EDEE594E96F3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ED53F7-28E6-48A0-8E20-7F1DBF9E78AD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16071B1-B159-48F5-889F-ABEF0C0B745B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52039F9-F6F6-4EEE-8432-164E4A4C7EA8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F6C1A9E-084E-4823-9A5F-3776266FCC43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7DA26DC-1010-433D-B214-DAD059605936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A98CB80-4D20-4F2B-95E7-6521B9987781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196B2DA-66A0-4EA9-AB9F-3A66418A180F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8AE33DD-F3C6-46C5-9911-65CAEB969065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A8E8B85-9ED2-4887-B4DB-873C46AA1B9D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BFFCB57-864C-49B3-917C-A77E453515C6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26CE249-7152-44BF-9840-61F844F0F998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1.6.16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0FCA64B-2A9F-4190-8D53-36DE8C7FC75F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структурыОбразец текста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1.6.16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50A3198-274E-413F-B5FB-9C4BC6C8E060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1.6.16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3DC3A1E-684A-4302-A30D-F9A66D3E63C7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текста заголовка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241280" y="758880"/>
            <a:ext cx="9897120" cy="3565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ПРОГРАММНО-АППАРАТНЫЙ КОМПЛЕКС ДЛЯ ПРОВЕДЕНИЯ СОРЕВНОВАНИЙ В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ОБЛАСТИ ИНФОРМАЦИОННОЙ БЕЗОПАСНОСТИ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559280" y="4536000"/>
            <a:ext cx="276948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Подготовили: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Муковкин Д.Е.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Койшинов Т.С.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Рисунок 2" descr=""/>
          <p:cNvPicPr/>
          <p:nvPr/>
        </p:nvPicPr>
        <p:blipFill>
          <a:blip r:embed="rId1"/>
          <a:srcRect l="26567" t="18233" r="15146" b="39429"/>
          <a:stretch/>
        </p:blipFill>
        <p:spPr>
          <a:xfrm>
            <a:off x="5198400" y="1702440"/>
            <a:ext cx="6993360" cy="2854800"/>
          </a:xfrm>
          <a:prstGeom prst="rect">
            <a:avLst/>
          </a:prstGeom>
          <a:ln>
            <a:noFill/>
          </a:ln>
        </p:spPr>
      </p:pic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Таблица результатов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1184400" y="1846440"/>
            <a:ext cx="4574160" cy="40222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Модуль осуществляет отображение состояния работы сервисов у каждой команды.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slow">
    <p:fade thruBlk="true"/>
  </p:transition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withEffect" fill="hold" presetClass="entr" presetID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9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1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Организация работы с сервисами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1" name="Объект 3" descr=""/>
          <p:cNvPicPr/>
          <p:nvPr/>
        </p:nvPicPr>
        <p:blipFill>
          <a:blip r:embed="rId1"/>
          <a:stretch/>
        </p:blipFill>
        <p:spPr>
          <a:xfrm>
            <a:off x="4188240" y="2352600"/>
            <a:ext cx="7167240" cy="307656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838080" y="2193840"/>
            <a:ext cx="3328560" cy="429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Проверка работы сервисов команд-участников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Запись состояния в таблицу результатов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 thruBlk="true"/>
  </p:transition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Заключение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Результат работы: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выбран язык программирования, база данных с учетом потребностей;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доработан существующий API и администраторская панель для управления соревнованиями;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разработана архитектура ядра и организована работа с модулями;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разработан модуль работы с чекерами;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разработан модуль приемки флагов;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разработан модуль таблицы результатов;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произведено тестирование платформы в форме соревнований.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>
    <p:fade thruBlk="true"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826360" y="2824200"/>
            <a:ext cx="73044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Спасибо за внимание!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 thruBlk="true"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Введение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Цель работы — создание программного комплекса, предназначенного для проведения соревнований в области информационной безопасности по типу CTF.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>
    <p:fade thruBlk="true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Что такое CTF?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096920" y="1846440"/>
            <a:ext cx="4419000" cy="40222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CTF (Capture the flag, Захват флага) - это командные соревнования, целью которых является оценка умения участников атаковать и защищать компьютерные системы.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 типу, соревнований делятся на два типа: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task-based (квесты),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attack-defense (классические соревнования).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5688000" y="1800000"/>
            <a:ext cx="6120720" cy="40788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Задачи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Доработка ядра и модулей платформы;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Тестирование платформы;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Развитие экосистемы платформы.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>
    <p:fade thruBlk="true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Организация командной работы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667520" y="2511360"/>
            <a:ext cx="4800240" cy="106092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- распределенная система управления версиями файлов.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3" name="Рисунок 4" descr=""/>
          <p:cNvPicPr/>
          <p:nvPr/>
        </p:nvPicPr>
        <p:blipFill>
          <a:blip r:embed="rId1"/>
          <a:stretch/>
        </p:blipFill>
        <p:spPr>
          <a:xfrm>
            <a:off x="7797240" y="1965240"/>
            <a:ext cx="2219400" cy="21535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9" dur="indefinite" restart="never" nodeType="tmRoot">
          <p:childTnLst>
            <p:seq>
              <p:cTn id="10" nodeType="mainSeq">
                <p:childTnLst>
                  <p:par>
                    <p:cTn id="11" fill="freeze">
                      <p:stCondLst>
                        <p:cond delay="0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Выбор стека технологий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- основной язык программной платформы.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MongoDB - база данных для хранения информации об игре.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>
    <p:fade thruBlk="true"/>
  </p:transition>
  <p:timing>
    <p:tnLst>
      <p:par>
        <p:cTn id="18" dur="indefinite" restart="never" nodeType="tmRoot">
          <p:childTnLst>
            <p:seq>
              <p:cTn id="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Архитектура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7" name="Объект 3" descr=""/>
          <p:cNvPicPr/>
          <p:nvPr/>
        </p:nvPicPr>
        <p:blipFill>
          <a:blip r:embed="rId1"/>
          <a:stretch/>
        </p:blipFill>
        <p:spPr>
          <a:xfrm>
            <a:off x="5316120" y="1937160"/>
            <a:ext cx="5977800" cy="301932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838080" y="2406600"/>
            <a:ext cx="5128920" cy="22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Платформа состоит из ядра и 3 модулей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При загрузке модуля происходит получение данных из API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 thruBlk="true"/>
  </p:transition>
  <p:timing>
    <p:tnLst>
      <p:par>
        <p:cTn id="20" dur="indefinite" restart="never" nodeType="tmRoot">
          <p:childTnLst>
            <p:seq>
              <p:cTn id="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Объект 3" descr=""/>
          <p:cNvPicPr/>
          <p:nvPr/>
        </p:nvPicPr>
        <p:blipFill>
          <a:blip r:embed="rId1"/>
          <a:srcRect l="4355" t="11427" r="38969" b="32195"/>
          <a:stretch/>
        </p:blipFill>
        <p:spPr>
          <a:xfrm>
            <a:off x="4269600" y="1841040"/>
            <a:ext cx="6935760" cy="3868920"/>
          </a:xfrm>
          <a:prstGeom prst="rect">
            <a:avLst/>
          </a:prstGeom>
          <a:ln>
            <a:noFill/>
          </a:ln>
        </p:spPr>
      </p:pic>
      <p:pic>
        <p:nvPicPr>
          <p:cNvPr id="140" name="Рисунок 10" descr=""/>
          <p:cNvPicPr/>
          <p:nvPr/>
        </p:nvPicPr>
        <p:blipFill>
          <a:blip r:embed="rId2"/>
          <a:srcRect l="4778" t="12042" r="33958" b="31265"/>
          <a:stretch/>
        </p:blipFill>
        <p:spPr>
          <a:xfrm>
            <a:off x="4269600" y="1841040"/>
            <a:ext cx="7358400" cy="3837960"/>
          </a:xfrm>
          <a:prstGeom prst="rect">
            <a:avLst/>
          </a:prstGeom>
          <a:ln>
            <a:noFill/>
          </a:ln>
        </p:spPr>
      </p:pic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Процесс инициализации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2097000"/>
            <a:ext cx="274284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Добавление сервисов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838080" y="3424680"/>
            <a:ext cx="274284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Добавление команд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 thruBlk="true"/>
  </p:transition>
  <p:timing>
    <p:tnLst>
      <p:par>
        <p:cTn id="22" dur="indefinite" restart="never" nodeType="tmRoot">
          <p:childTnLst>
            <p:seq>
              <p:cTn id="23" dur="indefinite" nodeType="mainSeq">
                <p:childTnLst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Прием и проверка принятых флагов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9520" y="1841400"/>
            <a:ext cx="4905360" cy="40222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Данный модуль осуществляет прием флага от команды и проверку их на валидность.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6" name="Рисунок 5" descr=""/>
          <p:cNvPicPr/>
          <p:nvPr/>
        </p:nvPicPr>
        <p:blipFill>
          <a:blip r:embed="rId1"/>
          <a:stretch/>
        </p:blipFill>
        <p:spPr>
          <a:xfrm>
            <a:off x="7502760" y="1841400"/>
            <a:ext cx="2539800" cy="253980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Application>LibreOffice/5.1.2.2$Linux_X86_64 LibreOffice_project/10m0$Build-2</Application>
  <Words>294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2012-07-30T23:42:41Z</dcterms:created>
  <dc:creator/>
  <dc:description/>
  <dc:language>ru-RU</dc:language>
  <cp:lastModifiedBy/>
  <dcterms:modified xsi:type="dcterms:W3CDTF">2016-06-01T12:19:59Z</dcterms:modified>
  <cp:revision>92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