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Quattrocento Sans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gvaUK0MO4zuZjiRXaexIoR19BR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900"/>
              <a:t>Issue Tree Template</a:t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40" name="Google Shape;40;p2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" name="Google Shape;41;p2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2" name="Google Shape;42;p2"/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43" name="Google Shape;43;p2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171451" y="3151795"/>
            <a:ext cx="1667397" cy="113964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reduce operation cost and exhibit spending discipline until it’s acceptable.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2316153" y="2325543"/>
            <a:ext cx="1518070" cy="47280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Reduce Maintenance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2316153" y="4427855"/>
            <a:ext cx="1518070" cy="47280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Research Raw Material Cost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2"/>
          <p:cNvCxnSpPr>
            <a:cxnSpLocks/>
            <a:stCxn id="48" idx="3"/>
            <a:endCxn id="49" idx="1"/>
          </p:cNvCxnSpPr>
          <p:nvPr/>
        </p:nvCxnSpPr>
        <p:spPr>
          <a:xfrm flipV="1">
            <a:off x="1838848" y="2561944"/>
            <a:ext cx="477305" cy="115967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" name="Google Shape;52;p2"/>
          <p:cNvCxnSpPr>
            <a:cxnSpLocks/>
            <a:stCxn id="48" idx="3"/>
            <a:endCxn id="50" idx="1"/>
          </p:cNvCxnSpPr>
          <p:nvPr/>
        </p:nvCxnSpPr>
        <p:spPr>
          <a:xfrm>
            <a:off x="1838848" y="3721620"/>
            <a:ext cx="477305" cy="94263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2"/>
          <p:cNvSpPr/>
          <p:nvPr/>
        </p:nvSpPr>
        <p:spPr>
          <a:xfrm>
            <a:off x="4430577" y="1517462"/>
            <a:ext cx="1518070" cy="47280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less equipment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4430577" y="3051805"/>
            <a:ext cx="1518070" cy="47280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</a:rPr>
              <a:t>Take care of Equipment's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2"/>
          <p:cNvCxnSpPr>
            <a:stCxn id="49" idx="3"/>
            <a:endCxn id="53" idx="1"/>
          </p:cNvCxnSpPr>
          <p:nvPr/>
        </p:nvCxnSpPr>
        <p:spPr>
          <a:xfrm rot="10800000" flipH="1">
            <a:off x="3834223" y="1753744"/>
            <a:ext cx="596400" cy="808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2"/>
          <p:cNvCxnSpPr>
            <a:stCxn id="49" idx="3"/>
            <a:endCxn id="54" idx="1"/>
          </p:cNvCxnSpPr>
          <p:nvPr/>
        </p:nvCxnSpPr>
        <p:spPr>
          <a:xfrm>
            <a:off x="3834223" y="2561944"/>
            <a:ext cx="596400" cy="726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" name="Google Shape;57;p2"/>
          <p:cNvSpPr/>
          <p:nvPr/>
        </p:nvSpPr>
        <p:spPr>
          <a:xfrm>
            <a:off x="4430577" y="3709836"/>
            <a:ext cx="1518070" cy="47280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Iron Ore/Ore Crushers = Needed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4430577" y="5144777"/>
            <a:ext cx="1518070" cy="54475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Equipment Log / Work Order Request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2"/>
          <p:cNvCxnSpPr/>
          <p:nvPr/>
        </p:nvCxnSpPr>
        <p:spPr>
          <a:xfrm rot="10800000" flipH="1">
            <a:off x="3834223" y="3887344"/>
            <a:ext cx="596400" cy="808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2"/>
          <p:cNvCxnSpPr/>
          <p:nvPr/>
        </p:nvCxnSpPr>
        <p:spPr>
          <a:xfrm>
            <a:off x="3834223" y="4695544"/>
            <a:ext cx="596400" cy="726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50;p2">
            <a:extLst>
              <a:ext uri="{FF2B5EF4-FFF2-40B4-BE49-F238E27FC236}">
                <a16:creationId xmlns:a16="http://schemas.microsoft.com/office/drawing/2014/main" id="{87DBB05F-C7D9-4298-9E29-ED163E556292}"/>
              </a:ext>
            </a:extLst>
          </p:cNvPr>
          <p:cNvSpPr/>
          <p:nvPr/>
        </p:nvSpPr>
        <p:spPr>
          <a:xfrm>
            <a:off x="2316130" y="3493416"/>
            <a:ext cx="1518070" cy="47280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 Nothing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68A6AB-9992-48BE-9745-9D33E93528D4}"/>
              </a:ext>
            </a:extLst>
          </p:cNvPr>
          <p:cNvCxnSpPr>
            <a:endCxn id="30" idx="1"/>
          </p:cNvCxnSpPr>
          <p:nvPr/>
        </p:nvCxnSpPr>
        <p:spPr>
          <a:xfrm>
            <a:off x="2077500" y="3709836"/>
            <a:ext cx="238630" cy="19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53;p2">
            <a:extLst>
              <a:ext uri="{FF2B5EF4-FFF2-40B4-BE49-F238E27FC236}">
                <a16:creationId xmlns:a16="http://schemas.microsoft.com/office/drawing/2014/main" id="{1BBC5FD6-BEE5-4EFA-A158-AEBD5F3446A8}"/>
              </a:ext>
            </a:extLst>
          </p:cNvPr>
          <p:cNvSpPr/>
          <p:nvPr/>
        </p:nvSpPr>
        <p:spPr>
          <a:xfrm>
            <a:off x="4430577" y="2323668"/>
            <a:ext cx="1518070" cy="47280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Quit Using Ore Crusher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12F93C-C542-4021-B912-6412176E72EA}"/>
              </a:ext>
            </a:extLst>
          </p:cNvPr>
          <p:cNvCxnSpPr>
            <a:endCxn id="33" idx="1"/>
          </p:cNvCxnSpPr>
          <p:nvPr/>
        </p:nvCxnSpPr>
        <p:spPr>
          <a:xfrm flipV="1">
            <a:off x="4132422" y="2560069"/>
            <a:ext cx="298155" cy="1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Quattrocento Sans</vt:lpstr>
      <vt:lpstr>Calibri</vt:lpstr>
      <vt:lpstr>Synergy_CF_YNR002</vt:lpstr>
      <vt:lpstr>Issue Tree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 Tree Template</dc:title>
  <dc:creator>Hui, Chris</dc:creator>
  <cp:lastModifiedBy>James</cp:lastModifiedBy>
  <cp:revision>2</cp:revision>
  <dcterms:created xsi:type="dcterms:W3CDTF">2019-05-15T15:57:18Z</dcterms:created>
  <dcterms:modified xsi:type="dcterms:W3CDTF">2021-07-05T20:41:38Z</dcterms:modified>
</cp:coreProperties>
</file>