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94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35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6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9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3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57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0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22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30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70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04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7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67FAD-2D3D-4CA4-ABC8-E0163CEC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9ADA25-078F-42AB-B92D-4535AA44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1676400" y="-87137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7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31A88B-1861-48C3-BB56-BD072F216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9ADA25-078F-42AB-B92D-4535AA44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1676400" y="-87137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114269-4AE0-42C5-AA4B-42A261390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9ADA25-078F-42AB-B92D-4535AA44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1676400" y="-87137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2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AA502B49-3121-47AC-B59A-6240D178D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2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822D59-300C-4F63-A9F3-CA672AD6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7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34E786AF-D9B3-48EB-8A99-1BF70E322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2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780CA52-7927-495A-9299-DB20F32A0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52"/>
            <a:ext cx="12192000" cy="65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454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Nova</vt:lpstr>
      <vt:lpstr>GradientVTI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2</cp:revision>
  <dcterms:created xsi:type="dcterms:W3CDTF">2021-02-09T01:56:26Z</dcterms:created>
  <dcterms:modified xsi:type="dcterms:W3CDTF">2021-02-09T02:06:42Z</dcterms:modified>
</cp:coreProperties>
</file>