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1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2751-8E27-4DC3-8618-D3A95F06666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A596-FFD6-4B48-8648-BF958BBA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Jack!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X-men themed card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future development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</a:t>
            </a:r>
          </a:p>
          <a:p>
            <a:pPr lvl="1"/>
            <a:r>
              <a:rPr lang="en-US" dirty="0" smtClean="0"/>
              <a:t>Will require some redesign</a:t>
            </a:r>
          </a:p>
          <a:p>
            <a:r>
              <a:rPr lang="en-US" dirty="0" smtClean="0"/>
              <a:t>Different characters, different powers</a:t>
            </a:r>
          </a:p>
          <a:p>
            <a:pPr lvl="1"/>
            <a:r>
              <a:rPr lang="en-US" dirty="0" smtClean="0"/>
              <a:t>Ability to see both dealer’s hands</a:t>
            </a:r>
          </a:p>
          <a:p>
            <a:pPr lvl="1"/>
            <a:r>
              <a:rPr lang="en-US" dirty="0" smtClean="0"/>
              <a:t>Ability to eliminate a card</a:t>
            </a:r>
          </a:p>
          <a:p>
            <a:pPr lvl="1"/>
            <a:r>
              <a:rPr lang="en-US" dirty="0" smtClean="0"/>
              <a:t>Ability to survive a bad bet</a:t>
            </a:r>
          </a:p>
          <a:p>
            <a:r>
              <a:rPr lang="en-US" dirty="0" smtClean="0"/>
              <a:t>Leveling up dynamics </a:t>
            </a:r>
          </a:p>
          <a:p>
            <a:pPr lvl="1"/>
            <a:r>
              <a:rPr lang="en-US" dirty="0" smtClean="0"/>
              <a:t>Ability to make more money on a single bet</a:t>
            </a:r>
          </a:p>
          <a:p>
            <a:r>
              <a:rPr lang="en-US" dirty="0" smtClean="0"/>
              <a:t>Multiplayer? NPCs?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3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site</a:t>
            </a:r>
          </a:p>
          <a:p>
            <a:r>
              <a:rPr lang="en-US" dirty="0" smtClean="0"/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1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 bored?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there! Are you a casual gamer? A sporadic gambler? A remorseless comic book geek? Are you looking for an activity that combines skill, luck, and knowledge of the Marvel Cinematic Universe?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7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Simple-jack: Blackjack for comic book collectors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Marvel Cinematic Universe as a thematic backdrop, Simple-jack combines the game dynamics of Black-jack with the fun and variety of comic-books to provide a unique and exciting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to implement a card game with a reward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9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comic book fan and casual card player looking for entertainment, I want a fun, interactive game with a reward system consistent with my interests and hobbies.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2 API’s</a:t>
            </a:r>
          </a:p>
          <a:p>
            <a:pPr lvl="1"/>
            <a:r>
              <a:rPr lang="en-US" dirty="0" smtClean="0"/>
              <a:t>Deck of Cards API that deals, shuffles, keeps track of cards</a:t>
            </a:r>
          </a:p>
          <a:p>
            <a:pPr lvl="1"/>
            <a:r>
              <a:rPr lang="en-US" dirty="0" smtClean="0"/>
              <a:t>Marvel API with a massive repository of images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, HTML, CSS (</a:t>
            </a:r>
            <a:r>
              <a:rPr lang="en-US" dirty="0" err="1" smtClean="0"/>
              <a:t>Bulma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Tasks and roles</a:t>
            </a:r>
          </a:p>
          <a:p>
            <a:pPr lvl="1"/>
            <a:r>
              <a:rPr lang="en-US" dirty="0" smtClean="0"/>
              <a:t>Game-logic – Eduardo</a:t>
            </a:r>
          </a:p>
          <a:p>
            <a:pPr lvl="1"/>
            <a:r>
              <a:rPr lang="en-US" dirty="0" smtClean="0"/>
              <a:t>User-interface, style – </a:t>
            </a:r>
            <a:r>
              <a:rPr lang="en-US" dirty="0" err="1" smtClean="0"/>
              <a:t>Fasika</a:t>
            </a:r>
            <a:endParaRPr lang="en-US" dirty="0" smtClean="0"/>
          </a:p>
          <a:p>
            <a:pPr lvl="1"/>
            <a:r>
              <a:rPr lang="en-US" dirty="0" smtClean="0"/>
              <a:t>Reward system, local storage – Nick</a:t>
            </a:r>
          </a:p>
          <a:p>
            <a:pPr lvl="1"/>
            <a:r>
              <a:rPr lang="en-US" dirty="0" smtClean="0"/>
              <a:t>Refactoring, merging, troubleshooting, </a:t>
            </a:r>
            <a:r>
              <a:rPr lang="en-US" dirty="0" err="1" smtClean="0"/>
              <a:t>ee</a:t>
            </a:r>
            <a:r>
              <a:rPr lang="en-US" dirty="0" smtClean="0"/>
              <a:t> - 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round of the game requires either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ultiple requests to the API – asynchronous functions to avoid a Russian doll</a:t>
            </a:r>
          </a:p>
          <a:p>
            <a:pPr lvl="1"/>
            <a:r>
              <a:rPr lang="en-US" dirty="0" smtClean="0"/>
              <a:t>A single request for multiple cards, to be parsed within the fetch function</a:t>
            </a:r>
          </a:p>
          <a:p>
            <a:r>
              <a:rPr lang="en-US" dirty="0" smtClean="0"/>
              <a:t>Marvel API is limited to 3000 calls per day</a:t>
            </a:r>
          </a:p>
          <a:p>
            <a:pPr lvl="1"/>
            <a:r>
              <a:rPr lang="en-US" dirty="0" smtClean="0"/>
              <a:t>Requires building a local repository from a single call, using the local repository to populate the store function</a:t>
            </a:r>
          </a:p>
        </p:txBody>
      </p:sp>
    </p:spTree>
    <p:extLst>
      <p:ext uri="{BB962C8B-B14F-4D97-AF65-F5344CB8AC3E}">
        <p14:creationId xmlns:p14="http://schemas.microsoft.com/office/powerpoint/2010/main" val="61463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– Game-code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Ace logic turned out to be somewhat tricky</a:t>
            </a:r>
          </a:p>
          <a:p>
            <a:r>
              <a:rPr lang="en-US" dirty="0" smtClean="0"/>
              <a:t>Logic of “standing” had to be reworked a couple of times</a:t>
            </a:r>
          </a:p>
          <a:p>
            <a:r>
              <a:rPr lang="en-US" dirty="0" smtClean="0"/>
              <a:t>Splitting was considered outside the scope of the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– layout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simultaneously</a:t>
            </a:r>
          </a:p>
          <a:p>
            <a:pPr lvl="1"/>
            <a:r>
              <a:rPr lang="en-US" dirty="0" smtClean="0"/>
              <a:t>Little agreement in class names, id names between different contributors</a:t>
            </a:r>
          </a:p>
          <a:p>
            <a:pPr lvl="1"/>
            <a:r>
              <a:rPr lang="en-US" dirty="0" smtClean="0"/>
              <a:t>Merging became a massive undertaking</a:t>
            </a:r>
          </a:p>
          <a:p>
            <a:r>
              <a:rPr lang="en-US" dirty="0" smtClean="0"/>
              <a:t>Mobile responsiveness</a:t>
            </a:r>
          </a:p>
          <a:p>
            <a:pPr lvl="1"/>
            <a:r>
              <a:rPr lang="en-US" dirty="0" smtClean="0"/>
              <a:t>Challenging without bootstrap, required </a:t>
            </a:r>
            <a:r>
              <a:rPr lang="en-US" dirty="0" err="1" smtClean="0"/>
              <a:t>mediaqueries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4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Simple Jack!</vt:lpstr>
      <vt:lpstr>Are you bored?</vt:lpstr>
      <vt:lpstr>Simple-jack: Blackjack for comic book collectors</vt:lpstr>
      <vt:lpstr>Why?</vt:lpstr>
      <vt:lpstr>User story</vt:lpstr>
      <vt:lpstr>Process</vt:lpstr>
      <vt:lpstr>Challenges - API</vt:lpstr>
      <vt:lpstr>Challenges – Game-code</vt:lpstr>
      <vt:lpstr>Challenges – layout and design</vt:lpstr>
      <vt:lpstr>DEMO</vt:lpstr>
      <vt:lpstr>Directions for future development</vt:lpstr>
      <vt:lpstr>Links</vt:lpstr>
    </vt:vector>
  </TitlesOfParts>
  <Company>Baylor Scott and White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Jack!</dc:title>
  <dc:creator>Castro, Eduardo   M.D.</dc:creator>
  <cp:lastModifiedBy>Castro, Eduardo   M.D.</cp:lastModifiedBy>
  <cp:revision>6</cp:revision>
  <dcterms:created xsi:type="dcterms:W3CDTF">2021-01-26T20:14:01Z</dcterms:created>
  <dcterms:modified xsi:type="dcterms:W3CDTF">2021-01-26T21:11:46Z</dcterms:modified>
</cp:coreProperties>
</file>