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2751-8E27-4DC3-8618-D3A95F06666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8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2751-8E27-4DC3-8618-D3A95F06666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1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2751-8E27-4DC3-8618-D3A95F06666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2751-8E27-4DC3-8618-D3A95F06666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2751-8E27-4DC3-8618-D3A95F06666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8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2751-8E27-4DC3-8618-D3A95F06666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0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2751-8E27-4DC3-8618-D3A95F06666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2751-8E27-4DC3-8618-D3A95F06666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2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2751-8E27-4DC3-8618-D3A95F06666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1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2751-8E27-4DC3-8618-D3A95F06666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2751-8E27-4DC3-8618-D3A95F06666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02751-8E27-4DC3-8618-D3A95F06666D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8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amesluu96.github.io/simple-jack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Luu96/simple-jack" TargetMode="External"/><Relationship Id="rId2" Type="http://schemas.openxmlformats.org/officeDocument/2006/relationships/hyperlink" Target="https://jamesluu96.github.io/simple-jac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Jack!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superhero themed card game</a:t>
            </a:r>
          </a:p>
          <a:p>
            <a:r>
              <a:rPr lang="en-US" dirty="0"/>
              <a:t>James </a:t>
            </a:r>
            <a:r>
              <a:rPr lang="en-US" dirty="0" err="1"/>
              <a:t>Luu</a:t>
            </a:r>
            <a:endParaRPr lang="en-US" dirty="0"/>
          </a:p>
          <a:p>
            <a:r>
              <a:rPr lang="en-US" dirty="0" err="1"/>
              <a:t>Nickolaus</a:t>
            </a:r>
            <a:r>
              <a:rPr lang="en-US" dirty="0"/>
              <a:t> Carter</a:t>
            </a:r>
          </a:p>
          <a:p>
            <a:r>
              <a:rPr lang="en-US" dirty="0" err="1"/>
              <a:t>Fasika</a:t>
            </a:r>
            <a:r>
              <a:rPr lang="en-US" dirty="0"/>
              <a:t> </a:t>
            </a:r>
            <a:r>
              <a:rPr lang="en-US" dirty="0" err="1"/>
              <a:t>Walle</a:t>
            </a:r>
            <a:endParaRPr lang="en-US" dirty="0"/>
          </a:p>
          <a:p>
            <a:r>
              <a:rPr lang="en-US" dirty="0"/>
              <a:t>Eduardo Castro</a:t>
            </a:r>
          </a:p>
        </p:txBody>
      </p:sp>
    </p:spTree>
    <p:extLst>
      <p:ext uri="{BB962C8B-B14F-4D97-AF65-F5344CB8AC3E}">
        <p14:creationId xmlns:p14="http://schemas.microsoft.com/office/powerpoint/2010/main" val="273765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layout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Bulma</a:t>
            </a:r>
            <a:endParaRPr lang="en-US" dirty="0"/>
          </a:p>
          <a:p>
            <a:pPr lvl="1"/>
            <a:r>
              <a:rPr lang="en-US" dirty="0"/>
              <a:t>Limited utility classes, odd notation</a:t>
            </a:r>
          </a:p>
          <a:p>
            <a:r>
              <a:rPr lang="en-US" dirty="0"/>
              <a:t>Built simultaneously</a:t>
            </a:r>
          </a:p>
          <a:p>
            <a:pPr lvl="1"/>
            <a:r>
              <a:rPr lang="en-US" dirty="0"/>
              <a:t>Little agreement in class names, id names between different contributors</a:t>
            </a:r>
          </a:p>
          <a:p>
            <a:pPr lvl="1"/>
            <a:r>
              <a:rPr lang="en-US" dirty="0"/>
              <a:t>Merging became a massive undertaking</a:t>
            </a:r>
          </a:p>
          <a:p>
            <a:r>
              <a:rPr lang="en-US" dirty="0"/>
              <a:t>Mobile responsiveness</a:t>
            </a:r>
          </a:p>
          <a:p>
            <a:pPr lvl="1"/>
            <a:r>
              <a:rPr lang="en-US" dirty="0"/>
              <a:t>Challenging without bootstrap, required </a:t>
            </a:r>
            <a:r>
              <a:rPr lang="en-US" dirty="0" err="1"/>
              <a:t>mediaqueries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4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https://jamesluu96.github.io/simple-jack/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7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</a:t>
            </a:r>
          </a:p>
          <a:p>
            <a:pPr lvl="1"/>
            <a:r>
              <a:rPr lang="en-US" dirty="0"/>
              <a:t>Will require some redesign</a:t>
            </a:r>
          </a:p>
          <a:p>
            <a:r>
              <a:rPr lang="en-US" dirty="0"/>
              <a:t>Different characters, different powers</a:t>
            </a:r>
          </a:p>
          <a:p>
            <a:pPr lvl="1"/>
            <a:r>
              <a:rPr lang="en-US" dirty="0"/>
              <a:t>Ability to see both dealer’s hands</a:t>
            </a:r>
          </a:p>
          <a:p>
            <a:pPr lvl="1"/>
            <a:r>
              <a:rPr lang="en-US" dirty="0"/>
              <a:t>Ability to eliminate a card</a:t>
            </a:r>
          </a:p>
          <a:p>
            <a:pPr lvl="1"/>
            <a:r>
              <a:rPr lang="en-US" dirty="0"/>
              <a:t>Ability to survive a bad bet</a:t>
            </a:r>
          </a:p>
          <a:p>
            <a:r>
              <a:rPr lang="en-US" dirty="0"/>
              <a:t>Multiplayer? NPCs? Trading?</a:t>
            </a:r>
          </a:p>
          <a:p>
            <a:r>
              <a:rPr lang="en-US" dirty="0"/>
              <a:t>Biographies / lore for store characters</a:t>
            </a:r>
          </a:p>
          <a:p>
            <a:pPr lvl="1"/>
            <a:r>
              <a:rPr lang="en-US" dirty="0"/>
              <a:t>Allows user to delve deeper into a comic book series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39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site</a:t>
            </a:r>
          </a:p>
          <a:p>
            <a:r>
              <a:rPr lang="en-US" dirty="0">
                <a:hlinkClick r:id="rId2"/>
              </a:rPr>
              <a:t>https://jamesluu96.github.io/simple-jack/</a:t>
            </a:r>
            <a:endParaRPr lang="en-US" dirty="0"/>
          </a:p>
          <a:p>
            <a:r>
              <a:rPr lang="en-US" dirty="0"/>
              <a:t>GitHub repository</a:t>
            </a:r>
          </a:p>
          <a:p>
            <a:r>
              <a:rPr lang="en-US" dirty="0">
                <a:hlinkClick r:id="rId3"/>
              </a:rPr>
              <a:t>https://github.com/JamesLuu96/simple-jack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1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bored?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there! Are you a casual gamer? A sporadic gambler? A remorseless comic book geek? Are you looking for an activity that combines skill, luck, and knowledge of the Marvel Cinematic Universe?</a:t>
            </a:r>
          </a:p>
        </p:txBody>
      </p:sp>
    </p:spTree>
    <p:extLst>
      <p:ext uri="{BB962C8B-B14F-4D97-AF65-F5344CB8AC3E}">
        <p14:creationId xmlns:p14="http://schemas.microsoft.com/office/powerpoint/2010/main" val="334377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4BD8-E6A8-7546-8197-0AC53D87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C00F-067F-1A4F-959F-0CE868FBD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Joker has invaded the Marvel Universe and has captured Gambit’s friends! It’s up to him to win them back with his skill and luck at the card table.</a:t>
            </a:r>
          </a:p>
          <a:p>
            <a:r>
              <a:rPr lang="en-US" dirty="0"/>
              <a:t>Will our fearless hero meet a grisly ghastly demise at the hands of the Joker? Or will fortune favor his fate?</a:t>
            </a:r>
          </a:p>
          <a:p>
            <a:r>
              <a:rPr lang="en-US" dirty="0"/>
              <a:t>Play Simple Jack to find out!</a:t>
            </a:r>
          </a:p>
        </p:txBody>
      </p:sp>
    </p:spTree>
    <p:extLst>
      <p:ext uri="{BB962C8B-B14F-4D97-AF65-F5344CB8AC3E}">
        <p14:creationId xmlns:p14="http://schemas.microsoft.com/office/powerpoint/2010/main" val="194269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Simple-jack: Blackjack for comic book collectors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Marvel Cinematic Universe as a thematic backdrop, Simple-jack combines the game dynamics of Black-jack with the fun and variety of comic-books to provide a unique and exciting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408383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implement a card game with a reward system</a:t>
            </a:r>
          </a:p>
          <a:p>
            <a:r>
              <a:rPr lang="en-US" dirty="0"/>
              <a:t>Decided a comic book API provided a variety of ways to enhance the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04379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comic book fan and casual card player looking for entertainment, I want a fun, interactive game with a reward system consistent with my interests and hobbies. </a:t>
            </a:r>
          </a:p>
        </p:txBody>
      </p:sp>
    </p:spTree>
    <p:extLst>
      <p:ext uri="{BB962C8B-B14F-4D97-AF65-F5344CB8AC3E}">
        <p14:creationId xmlns:p14="http://schemas.microsoft.com/office/powerpoint/2010/main" val="416507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2 API’s</a:t>
            </a:r>
          </a:p>
          <a:p>
            <a:pPr lvl="1"/>
            <a:r>
              <a:rPr lang="en-US" dirty="0"/>
              <a:t>Deck of Cards API that deals, shuffles, keeps track of cards</a:t>
            </a:r>
          </a:p>
          <a:p>
            <a:pPr lvl="1"/>
            <a:r>
              <a:rPr lang="en-US" dirty="0"/>
              <a:t>Marvel API with a massive repository of images</a:t>
            </a:r>
          </a:p>
          <a:p>
            <a:r>
              <a:rPr lang="en-US" dirty="0" err="1"/>
              <a:t>Javascript</a:t>
            </a:r>
            <a:r>
              <a:rPr lang="en-US" dirty="0"/>
              <a:t>, HTML, CSS (</a:t>
            </a:r>
            <a:r>
              <a:rPr lang="en-US" dirty="0" err="1"/>
              <a:t>Bulma</a:t>
            </a:r>
            <a:r>
              <a:rPr lang="en-US" dirty="0"/>
              <a:t>)</a:t>
            </a:r>
          </a:p>
          <a:p>
            <a:r>
              <a:rPr lang="en-US" dirty="0"/>
              <a:t>Tasks and roles</a:t>
            </a:r>
          </a:p>
          <a:p>
            <a:pPr lvl="1"/>
            <a:r>
              <a:rPr lang="en-US" dirty="0"/>
              <a:t>Game-logic – Eduardo</a:t>
            </a:r>
          </a:p>
          <a:p>
            <a:pPr lvl="1"/>
            <a:r>
              <a:rPr lang="en-US" dirty="0"/>
              <a:t>User-interface, style – </a:t>
            </a:r>
            <a:r>
              <a:rPr lang="en-US" dirty="0" err="1"/>
              <a:t>Fasika</a:t>
            </a:r>
            <a:endParaRPr lang="en-US" dirty="0"/>
          </a:p>
          <a:p>
            <a:pPr lvl="1"/>
            <a:r>
              <a:rPr lang="en-US" dirty="0"/>
              <a:t>Reward system, local storage – Nick</a:t>
            </a:r>
          </a:p>
          <a:p>
            <a:pPr lvl="1"/>
            <a:r>
              <a:rPr lang="en-US" dirty="0"/>
              <a:t>Refactoring, merging, troubleshooting, </a:t>
            </a:r>
            <a:r>
              <a:rPr lang="en-US" dirty="0" err="1"/>
              <a:t>ee</a:t>
            </a:r>
            <a:r>
              <a:rPr lang="en-US" dirty="0"/>
              <a:t> - James</a:t>
            </a:r>
          </a:p>
        </p:txBody>
      </p:sp>
    </p:spTree>
    <p:extLst>
      <p:ext uri="{BB962C8B-B14F-4D97-AF65-F5344CB8AC3E}">
        <p14:creationId xmlns:p14="http://schemas.microsoft.com/office/powerpoint/2010/main" val="225623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-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round of the game requires either</a:t>
            </a:r>
          </a:p>
          <a:p>
            <a:pPr lvl="1"/>
            <a:r>
              <a:rPr lang="en-US" dirty="0"/>
              <a:t>Multiple requests to the API – asynchronous functions to avoid a Russian doll</a:t>
            </a:r>
          </a:p>
          <a:p>
            <a:pPr lvl="1"/>
            <a:r>
              <a:rPr lang="en-US" dirty="0"/>
              <a:t>A single request for multiple cards, to be parsed within the fetch function</a:t>
            </a:r>
          </a:p>
          <a:p>
            <a:r>
              <a:rPr lang="en-US" dirty="0"/>
              <a:t>Marvel API is limited to 3000 calls per day</a:t>
            </a:r>
          </a:p>
          <a:p>
            <a:pPr lvl="1"/>
            <a:r>
              <a:rPr lang="en-US" dirty="0"/>
              <a:t>Requires building a local repository from a single call, using the local repository to populate the store function</a:t>
            </a:r>
          </a:p>
        </p:txBody>
      </p:sp>
    </p:spTree>
    <p:extLst>
      <p:ext uri="{BB962C8B-B14F-4D97-AF65-F5344CB8AC3E}">
        <p14:creationId xmlns:p14="http://schemas.microsoft.com/office/powerpoint/2010/main" val="61463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Game-code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Ace logic turned out to be somewhat tricky</a:t>
            </a:r>
          </a:p>
          <a:p>
            <a:r>
              <a:rPr lang="en-US" dirty="0"/>
              <a:t>Logic of “standing” had to be reworked a couple of times</a:t>
            </a:r>
          </a:p>
          <a:p>
            <a:r>
              <a:rPr lang="en-US" dirty="0"/>
              <a:t>Splitting was considered outside the scope of the MVP</a:t>
            </a:r>
          </a:p>
          <a:p>
            <a:r>
              <a:rPr lang="en-US" dirty="0"/>
              <a:t>Character features – power of might</a:t>
            </a:r>
          </a:p>
        </p:txBody>
      </p:sp>
    </p:spTree>
    <p:extLst>
      <p:ext uri="{BB962C8B-B14F-4D97-AF65-F5344CB8AC3E}">
        <p14:creationId xmlns:p14="http://schemas.microsoft.com/office/powerpoint/2010/main" val="119227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515</Words>
  <Application>Microsoft Macintosh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Simple Jack!</vt:lpstr>
      <vt:lpstr>Are you bored?</vt:lpstr>
      <vt:lpstr>The story</vt:lpstr>
      <vt:lpstr>Simple-jack: Blackjack for comic book collectors</vt:lpstr>
      <vt:lpstr>Why?</vt:lpstr>
      <vt:lpstr>User story</vt:lpstr>
      <vt:lpstr>Process</vt:lpstr>
      <vt:lpstr>Challenges - API</vt:lpstr>
      <vt:lpstr>Challenges – Game-code</vt:lpstr>
      <vt:lpstr>Challenges – layout and design</vt:lpstr>
      <vt:lpstr>DEMO</vt:lpstr>
      <vt:lpstr>Directions for future development</vt:lpstr>
      <vt:lpstr>Links</vt:lpstr>
    </vt:vector>
  </TitlesOfParts>
  <Company>Baylor Scott and White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Jack!</dc:title>
  <dc:creator>Castro, Eduardo   M.D.</dc:creator>
  <cp:lastModifiedBy>Castro, Eduardo   M.D.</cp:lastModifiedBy>
  <cp:revision>11</cp:revision>
  <dcterms:created xsi:type="dcterms:W3CDTF">2021-01-26T20:14:01Z</dcterms:created>
  <dcterms:modified xsi:type="dcterms:W3CDTF">2021-01-30T02:18:32Z</dcterms:modified>
</cp:coreProperties>
</file>