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ess Start 2P"/>
      <p:regular r:id="rId17"/>
    </p:embeddedFont>
    <p:embeddedFont>
      <p:font typeface="Archiv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chiv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Archiv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essStart2P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rchivo-bold.fntdata"/><Relationship Id="rId6" Type="http://schemas.openxmlformats.org/officeDocument/2006/relationships/slide" Target="slides/slide1.xml"/><Relationship Id="rId18" Type="http://schemas.openxmlformats.org/officeDocument/2006/relationships/font" Target="fonts/Archiv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2a85e034975_0_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2a85e034975_0_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g2a85e034975_0_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9" name="Google Shape;1499;g2a85e034975_0_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2a7f00d7c01_0_2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2a7f00d7c01_0_2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g2a7f00d7c01_0_2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0" name="Google Shape;1440;g2a7f00d7c01_0_2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2a85e034975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2a85e034975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3051dd3233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3051dd3233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3051dd3233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3051dd3233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3051dd3233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3051dd3233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g3051dd3233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0" name="Google Shape;1480;g3051dd323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2a85e034975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2a85e034975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680900" y="1285850"/>
            <a:ext cx="5782200" cy="15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680900" y="3379750"/>
            <a:ext cx="5782200" cy="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 txBox="1"/>
          <p:nvPr>
            <p:ph idx="2" type="ctrTitle"/>
          </p:nvPr>
        </p:nvSpPr>
        <p:spPr>
          <a:xfrm>
            <a:off x="1680900" y="2721350"/>
            <a:ext cx="57822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800">
                <a:solidFill>
                  <a:schemeClr val="lt2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3715838" y="281238"/>
            <a:ext cx="1712300" cy="178225"/>
            <a:chOff x="3715838" y="281238"/>
            <a:chExt cx="1712300" cy="178225"/>
          </a:xfrm>
        </p:grpSpPr>
        <p:sp>
          <p:nvSpPr>
            <p:cNvPr id="13" name="Google Shape;13;p2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" name="Google Shape;26;p2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27" name="Google Shape;27;p2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" name="Google Shape;35;p2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36" name="Google Shape;36;p2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7" name="Google Shape;20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08" name="Google Shape;208;p11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209" name="Google Shape;209;p11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11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212" name="Google Shape;212;p11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11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214" name="Google Shape;214;p11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220" name="Google Shape;220;p11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13"/>
          <p:cNvSpPr txBox="1"/>
          <p:nvPr>
            <p:ph idx="1" type="subTitle"/>
          </p:nvPr>
        </p:nvSpPr>
        <p:spPr>
          <a:xfrm>
            <a:off x="804550" y="2253982"/>
            <a:ext cx="2388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3"/>
          <p:cNvSpPr txBox="1"/>
          <p:nvPr>
            <p:ph idx="2" type="subTitle"/>
          </p:nvPr>
        </p:nvSpPr>
        <p:spPr>
          <a:xfrm>
            <a:off x="804550" y="2675425"/>
            <a:ext cx="23886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3" type="subTitle"/>
          </p:nvPr>
        </p:nvSpPr>
        <p:spPr>
          <a:xfrm>
            <a:off x="3377700" y="2253985"/>
            <a:ext cx="2388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3"/>
          <p:cNvSpPr txBox="1"/>
          <p:nvPr>
            <p:ph idx="4" type="subTitle"/>
          </p:nvPr>
        </p:nvSpPr>
        <p:spPr>
          <a:xfrm>
            <a:off x="3377700" y="2675428"/>
            <a:ext cx="23886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13"/>
          <p:cNvSpPr txBox="1"/>
          <p:nvPr>
            <p:ph idx="5" type="subTitle"/>
          </p:nvPr>
        </p:nvSpPr>
        <p:spPr>
          <a:xfrm>
            <a:off x="5950850" y="2253985"/>
            <a:ext cx="23886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3"/>
          <p:cNvSpPr txBox="1"/>
          <p:nvPr>
            <p:ph idx="6" type="subTitle"/>
          </p:nvPr>
        </p:nvSpPr>
        <p:spPr>
          <a:xfrm>
            <a:off x="5950850" y="2675428"/>
            <a:ext cx="23886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3"/>
          <p:cNvSpPr txBox="1"/>
          <p:nvPr>
            <p:ph hasCustomPrompt="1" idx="7" type="title"/>
          </p:nvPr>
        </p:nvSpPr>
        <p:spPr>
          <a:xfrm>
            <a:off x="1528150" y="1676925"/>
            <a:ext cx="9414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5" name="Google Shape;235;p13"/>
          <p:cNvSpPr txBox="1"/>
          <p:nvPr>
            <p:ph hasCustomPrompt="1" idx="8" type="title"/>
          </p:nvPr>
        </p:nvSpPr>
        <p:spPr>
          <a:xfrm>
            <a:off x="4101300" y="1676925"/>
            <a:ext cx="9414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/>
          <p:nvPr>
            <p:ph hasCustomPrompt="1" idx="9" type="title"/>
          </p:nvPr>
        </p:nvSpPr>
        <p:spPr>
          <a:xfrm>
            <a:off x="6674450" y="1676925"/>
            <a:ext cx="941400" cy="572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3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grpSp>
        <p:nvGrpSpPr>
          <p:cNvPr id="237" name="Google Shape;237;p13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238" name="Google Shape;238;p13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0" name="Google Shape;240;p13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241" name="Google Shape;241;p1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6" name="Google Shape;246;p13"/>
          <p:cNvGrpSpPr/>
          <p:nvPr/>
        </p:nvGrpSpPr>
        <p:grpSpPr>
          <a:xfrm>
            <a:off x="401038" y="333625"/>
            <a:ext cx="8341875" cy="4476263"/>
            <a:chOff x="401038" y="333625"/>
            <a:chExt cx="8341875" cy="4476263"/>
          </a:xfrm>
        </p:grpSpPr>
        <p:sp>
          <p:nvSpPr>
            <p:cNvPr id="247" name="Google Shape;247;p13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>
            <p:ph type="title"/>
          </p:nvPr>
        </p:nvSpPr>
        <p:spPr>
          <a:xfrm flipH="1">
            <a:off x="1803150" y="3412850"/>
            <a:ext cx="5537700" cy="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1" name="Google Shape;251;p14"/>
          <p:cNvSpPr txBox="1"/>
          <p:nvPr>
            <p:ph idx="1" type="subTitle"/>
          </p:nvPr>
        </p:nvSpPr>
        <p:spPr>
          <a:xfrm flipH="1">
            <a:off x="1803150" y="1103500"/>
            <a:ext cx="5537700" cy="22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2" name="Google Shape;252;p14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253" name="Google Shape;253;p14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" name="Google Shape;254;p14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255" name="Google Shape;255;p1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14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261" name="Google Shape;261;p1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6" name="Google Shape;266;p14"/>
          <p:cNvGrpSpPr/>
          <p:nvPr/>
        </p:nvGrpSpPr>
        <p:grpSpPr>
          <a:xfrm>
            <a:off x="401038" y="333625"/>
            <a:ext cx="8341875" cy="4476263"/>
            <a:chOff x="401038" y="333625"/>
            <a:chExt cx="8341875" cy="4476263"/>
          </a:xfrm>
        </p:grpSpPr>
        <p:sp>
          <p:nvSpPr>
            <p:cNvPr id="267" name="Google Shape;267;p14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" name="Google Shape;269;p14"/>
          <p:cNvGrpSpPr/>
          <p:nvPr/>
        </p:nvGrpSpPr>
        <p:grpSpPr>
          <a:xfrm>
            <a:off x="3768188" y="281250"/>
            <a:ext cx="1607575" cy="178225"/>
            <a:chOff x="3768188" y="4684025"/>
            <a:chExt cx="1607575" cy="178225"/>
          </a:xfrm>
        </p:grpSpPr>
        <p:sp>
          <p:nvSpPr>
            <p:cNvPr id="270" name="Google Shape;270;p14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2" name="Google Shape;272;p14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273" name="Google Shape;273;p1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80" name="Google Shape;280;p15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281" name="Google Shape;281;p15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3" name="Google Shape;283;p15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284" name="Google Shape;284;p15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9" name="Google Shape;289;p15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290" name="Google Shape;290;p15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94" name="Google Shape;294;p16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295" name="Google Shape;295;p16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" name="Google Shape;296;p16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297" name="Google Shape;297;p16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6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6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6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6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2" name="Google Shape;302;p16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303" name="Google Shape;303;p16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6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6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6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6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8" name="Google Shape;308;p16"/>
          <p:cNvGrpSpPr/>
          <p:nvPr/>
        </p:nvGrpSpPr>
        <p:grpSpPr>
          <a:xfrm>
            <a:off x="401025" y="333613"/>
            <a:ext cx="8341875" cy="4476263"/>
            <a:chOff x="401038" y="333625"/>
            <a:chExt cx="8341875" cy="4476263"/>
          </a:xfrm>
        </p:grpSpPr>
        <p:sp>
          <p:nvSpPr>
            <p:cNvPr id="309" name="Google Shape;309;p16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6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/>
          <p:nvPr>
            <p:ph idx="2" type="pic"/>
          </p:nvPr>
        </p:nvSpPr>
        <p:spPr>
          <a:xfrm>
            <a:off x="0" y="745800"/>
            <a:ext cx="3305700" cy="36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313" name="Google Shape;313;p17"/>
          <p:cNvSpPr txBox="1"/>
          <p:nvPr>
            <p:ph idx="1" type="subTitle"/>
          </p:nvPr>
        </p:nvSpPr>
        <p:spPr>
          <a:xfrm>
            <a:off x="4066400" y="1596325"/>
            <a:ext cx="4364400" cy="28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hivo"/>
              <a:buChar char="■"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2CB8"/>
              </a:buClr>
              <a:buSzPts val="1200"/>
              <a:buFont typeface="Chivo"/>
              <a:buChar char="■"/>
              <a:defRPr sz="2100"/>
            </a:lvl9pPr>
          </a:lstStyle>
          <a:p/>
        </p:txBody>
      </p:sp>
      <p:sp>
        <p:nvSpPr>
          <p:cNvPr id="314" name="Google Shape;314;p17"/>
          <p:cNvSpPr txBox="1"/>
          <p:nvPr>
            <p:ph type="title"/>
          </p:nvPr>
        </p:nvSpPr>
        <p:spPr>
          <a:xfrm>
            <a:off x="4066400" y="521225"/>
            <a:ext cx="43644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15" name="Google Shape;315;p17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316" name="Google Shape;316;p17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7" name="Google Shape;317;p17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318" name="Google Shape;318;p17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7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7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" name="Google Shape;323;p17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324" name="Google Shape;324;p17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7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9" name="Google Shape;329;p17"/>
          <p:cNvGrpSpPr/>
          <p:nvPr/>
        </p:nvGrpSpPr>
        <p:grpSpPr>
          <a:xfrm>
            <a:off x="401038" y="333625"/>
            <a:ext cx="8341875" cy="4476263"/>
            <a:chOff x="401038" y="333625"/>
            <a:chExt cx="8341875" cy="4476263"/>
          </a:xfrm>
        </p:grpSpPr>
        <p:sp>
          <p:nvSpPr>
            <p:cNvPr id="330" name="Google Shape;330;p17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8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/>
          <p:nvPr>
            <p:ph idx="1" type="body"/>
          </p:nvPr>
        </p:nvSpPr>
        <p:spPr>
          <a:xfrm>
            <a:off x="713225" y="1073075"/>
            <a:ext cx="77175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Font typeface="Didact Gothic"/>
              <a:buChar char="■"/>
              <a:defRPr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●"/>
              <a:defRPr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●"/>
              <a:defRPr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9pPr>
          </a:lstStyle>
          <a:p/>
        </p:txBody>
      </p:sp>
      <p:sp>
        <p:nvSpPr>
          <p:cNvPr id="334" name="Google Shape;334;p18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35" name="Google Shape;335;p18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336" name="Google Shape;336;p18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7" name="Google Shape;337;p18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338" name="Google Shape;338;p1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" name="Google Shape;343;p18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344" name="Google Shape;344;p1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9" name="Google Shape;349;p18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350" name="Google Shape;350;p18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idx="1" type="subTitle"/>
          </p:nvPr>
        </p:nvSpPr>
        <p:spPr>
          <a:xfrm>
            <a:off x="910563" y="1480500"/>
            <a:ext cx="3385500" cy="241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19"/>
          <p:cNvSpPr txBox="1"/>
          <p:nvPr>
            <p:ph idx="2" type="subTitle"/>
          </p:nvPr>
        </p:nvSpPr>
        <p:spPr>
          <a:xfrm>
            <a:off x="4847938" y="1480500"/>
            <a:ext cx="3385500" cy="2412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6" name="Google Shape;356;p19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357" name="Google Shape;357;p19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5" name="Google Shape;365;p19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366" name="Google Shape;366;p19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"/>
          <p:cNvSpPr txBox="1"/>
          <p:nvPr>
            <p:ph type="title"/>
          </p:nvPr>
        </p:nvSpPr>
        <p:spPr>
          <a:xfrm>
            <a:off x="2257500" y="576063"/>
            <a:ext cx="4629000" cy="10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0" name="Google Shape;370;p20"/>
          <p:cNvSpPr txBox="1"/>
          <p:nvPr>
            <p:ph idx="1" type="subTitle"/>
          </p:nvPr>
        </p:nvSpPr>
        <p:spPr>
          <a:xfrm>
            <a:off x="2964800" y="1524450"/>
            <a:ext cx="32145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1" name="Google Shape;371;p20"/>
          <p:cNvGrpSpPr/>
          <p:nvPr/>
        </p:nvGrpSpPr>
        <p:grpSpPr>
          <a:xfrm>
            <a:off x="3715838" y="281238"/>
            <a:ext cx="1712300" cy="178225"/>
            <a:chOff x="3715838" y="281238"/>
            <a:chExt cx="1712300" cy="178225"/>
          </a:xfrm>
        </p:grpSpPr>
        <p:sp>
          <p:nvSpPr>
            <p:cNvPr id="372" name="Google Shape;372;p20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3" name="Google Shape;373;p20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374" name="Google Shape;374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9" name="Google Shape;379;p20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380" name="Google Shape;380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5" name="Google Shape;385;p20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386" name="Google Shape;386;p20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0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389" name="Google Shape;389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4" name="Google Shape;394;p20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395" name="Google Shape;395;p20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0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" name="Google Shape;399;p20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400" name="Google Shape;400;p20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1" name="Google Shape;401;p20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402" name="Google Shape;402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7" name="Google Shape;407;p20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408" name="Google Shape;408;p20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20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0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0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0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3" name="Google Shape;413;p20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414" name="Google Shape;414;p20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6" name="Google Shape;416;p20"/>
          <p:cNvSpPr txBox="1"/>
          <p:nvPr/>
        </p:nvSpPr>
        <p:spPr>
          <a:xfrm>
            <a:off x="2689350" y="3427938"/>
            <a:ext cx="37653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endParaRPr sz="1000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type="title"/>
          </p:nvPr>
        </p:nvSpPr>
        <p:spPr>
          <a:xfrm>
            <a:off x="2038200" y="2207942"/>
            <a:ext cx="5067600" cy="1154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" name="Google Shape;42;p3"/>
          <p:cNvSpPr txBox="1"/>
          <p:nvPr>
            <p:ph hasCustomPrompt="1" idx="2" type="title"/>
          </p:nvPr>
        </p:nvSpPr>
        <p:spPr>
          <a:xfrm>
            <a:off x="3949050" y="1403063"/>
            <a:ext cx="1245900" cy="8418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/>
          <p:nvPr>
            <p:ph idx="1" type="subTitle"/>
          </p:nvPr>
        </p:nvSpPr>
        <p:spPr>
          <a:xfrm>
            <a:off x="2038200" y="3307225"/>
            <a:ext cx="5067600" cy="43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" name="Google Shape;44;p3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45" name="Google Shape;45;p3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3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47" name="Google Shape;47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" name="Google Shape;52;p3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" name="Google Shape;58;p3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59" name="Google Shape;59;p3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" name="Google Shape;61;p3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62" name="Google Shape;62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" name="Google Shape;67;p3"/>
          <p:cNvGrpSpPr/>
          <p:nvPr/>
        </p:nvGrpSpPr>
        <p:grpSpPr>
          <a:xfrm>
            <a:off x="401038" y="333625"/>
            <a:ext cx="8341875" cy="4476263"/>
            <a:chOff x="401038" y="333625"/>
            <a:chExt cx="8341875" cy="4476263"/>
          </a:xfrm>
        </p:grpSpPr>
        <p:sp>
          <p:nvSpPr>
            <p:cNvPr id="68" name="Google Shape;68;p3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71" name="Google Shape;71;p3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3"/>
          <p:cNvGrpSpPr/>
          <p:nvPr/>
        </p:nvGrpSpPr>
        <p:grpSpPr>
          <a:xfrm>
            <a:off x="3768188" y="281250"/>
            <a:ext cx="1607575" cy="178225"/>
            <a:chOff x="3768188" y="4684025"/>
            <a:chExt cx="1607575" cy="178225"/>
          </a:xfrm>
        </p:grpSpPr>
        <p:sp>
          <p:nvSpPr>
            <p:cNvPr id="76" name="Google Shape;76;p3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3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79" name="Google Shape;79;p3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21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419" name="Google Shape;419;p21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1" name="Google Shape;421;p21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422" name="Google Shape;422;p21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1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1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1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1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7" name="Google Shape;427;p21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428" name="Google Shape;428;p21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22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432" name="Google Shape;432;p22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3" name="Google Shape;433;p22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434" name="Google Shape;434;p2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9" name="Google Shape;439;p22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2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2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2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5" name="Google Shape;445;p22"/>
          <p:cNvGrpSpPr/>
          <p:nvPr/>
        </p:nvGrpSpPr>
        <p:grpSpPr>
          <a:xfrm>
            <a:off x="401025" y="333613"/>
            <a:ext cx="8341875" cy="4476263"/>
            <a:chOff x="401038" y="333625"/>
            <a:chExt cx="8341875" cy="4476263"/>
          </a:xfrm>
        </p:grpSpPr>
        <p:sp>
          <p:nvSpPr>
            <p:cNvPr id="446" name="Google Shape;446;p22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idx="1" type="body"/>
          </p:nvPr>
        </p:nvSpPr>
        <p:spPr>
          <a:xfrm>
            <a:off x="713225" y="1073075"/>
            <a:ext cx="7717500" cy="3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Didact Gothic"/>
              <a:buChar char="■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500"/>
              <a:buFont typeface="Didact Gothic"/>
              <a:buChar char="■"/>
              <a:defRPr/>
            </a:lvl9pPr>
          </a:lstStyle>
          <a:p/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7" name="Google Shape;87;p4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88" name="Google Shape;88;p4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" name="Google Shape;89;p4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4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" name="Google Shape;101;p4"/>
          <p:cNvGrpSpPr/>
          <p:nvPr/>
        </p:nvGrpSpPr>
        <p:grpSpPr>
          <a:xfrm>
            <a:off x="401025" y="333613"/>
            <a:ext cx="8341875" cy="4476263"/>
            <a:chOff x="401038" y="333625"/>
            <a:chExt cx="8341875" cy="4476263"/>
          </a:xfrm>
        </p:grpSpPr>
        <p:sp>
          <p:nvSpPr>
            <p:cNvPr id="102" name="Google Shape;102;p4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"/>
          <p:cNvSpPr txBox="1"/>
          <p:nvPr>
            <p:ph type="title"/>
          </p:nvPr>
        </p:nvSpPr>
        <p:spPr>
          <a:xfrm>
            <a:off x="1095150" y="521225"/>
            <a:ext cx="69537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5"/>
          <p:cNvSpPr txBox="1"/>
          <p:nvPr>
            <p:ph idx="1" type="subTitle"/>
          </p:nvPr>
        </p:nvSpPr>
        <p:spPr>
          <a:xfrm>
            <a:off x="1051706" y="1776125"/>
            <a:ext cx="3103200" cy="896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"/>
          <p:cNvSpPr txBox="1"/>
          <p:nvPr>
            <p:ph idx="2" type="subTitle"/>
          </p:nvPr>
        </p:nvSpPr>
        <p:spPr>
          <a:xfrm>
            <a:off x="1051719" y="2612575"/>
            <a:ext cx="3103200" cy="160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"/>
          <p:cNvSpPr txBox="1"/>
          <p:nvPr>
            <p:ph idx="3" type="subTitle"/>
          </p:nvPr>
        </p:nvSpPr>
        <p:spPr>
          <a:xfrm>
            <a:off x="4989083" y="1776125"/>
            <a:ext cx="3103200" cy="896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"/>
          <p:cNvSpPr txBox="1"/>
          <p:nvPr>
            <p:ph idx="4" type="subTitle"/>
          </p:nvPr>
        </p:nvSpPr>
        <p:spPr>
          <a:xfrm>
            <a:off x="4989094" y="2612575"/>
            <a:ext cx="3103200" cy="1601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0" name="Google Shape;110;p5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111" name="Google Shape;111;p5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5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" name="Google Shape;119;p5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120" name="Google Shape;120;p5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4" name="Google Shape;124;p6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125" name="Google Shape;125;p6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6" name="Google Shape;126;p6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127" name="Google Shape;127;p6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" name="Google Shape;132;p6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133" name="Google Shape;133;p6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8" name="Google Shape;138;p6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139" name="Google Shape;139;p6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/>
          <p:nvPr>
            <p:ph idx="2" type="pic"/>
          </p:nvPr>
        </p:nvSpPr>
        <p:spPr>
          <a:xfrm>
            <a:off x="5838175" y="745800"/>
            <a:ext cx="3305700" cy="365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sp>
      <p:sp>
        <p:nvSpPr>
          <p:cNvPr id="143" name="Google Shape;143;p7"/>
          <p:cNvSpPr txBox="1"/>
          <p:nvPr>
            <p:ph idx="1" type="subTitle"/>
          </p:nvPr>
        </p:nvSpPr>
        <p:spPr>
          <a:xfrm>
            <a:off x="713225" y="1520125"/>
            <a:ext cx="3722700" cy="30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unito Light"/>
              <a:buChar char="●"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Light"/>
              <a:buChar char="○"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■"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unito Light"/>
              <a:buChar char="●"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○"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●"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unito Light"/>
              <a:buChar char="○"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 Light"/>
              <a:buChar char="■"/>
              <a:defRPr sz="2100"/>
            </a:lvl9pPr>
          </a:lstStyle>
          <a:p/>
        </p:txBody>
      </p:sp>
      <p:sp>
        <p:nvSpPr>
          <p:cNvPr id="144" name="Google Shape;144;p7"/>
          <p:cNvSpPr txBox="1"/>
          <p:nvPr>
            <p:ph type="title"/>
          </p:nvPr>
        </p:nvSpPr>
        <p:spPr>
          <a:xfrm>
            <a:off x="713225" y="521225"/>
            <a:ext cx="47610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5" name="Google Shape;145;p7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146" name="Google Shape;146;p7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" name="Google Shape;148;p7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149" name="Google Shape;149;p7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" name="Google Shape;154;p7"/>
          <p:cNvGrpSpPr/>
          <p:nvPr/>
        </p:nvGrpSpPr>
        <p:grpSpPr>
          <a:xfrm>
            <a:off x="401038" y="333613"/>
            <a:ext cx="8355300" cy="4476263"/>
            <a:chOff x="401038" y="333613"/>
            <a:chExt cx="8355300" cy="4476263"/>
          </a:xfrm>
        </p:grpSpPr>
        <p:sp>
          <p:nvSpPr>
            <p:cNvPr id="155" name="Google Shape;155;p7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9" name="Google Shape;159;p8"/>
          <p:cNvGrpSpPr/>
          <p:nvPr/>
        </p:nvGrpSpPr>
        <p:grpSpPr>
          <a:xfrm>
            <a:off x="3715838" y="4684025"/>
            <a:ext cx="1712300" cy="178225"/>
            <a:chOff x="3715838" y="281238"/>
            <a:chExt cx="1712300" cy="178225"/>
          </a:xfrm>
        </p:grpSpPr>
        <p:sp>
          <p:nvSpPr>
            <p:cNvPr id="160" name="Google Shape;160;p8"/>
            <p:cNvSpPr/>
            <p:nvPr/>
          </p:nvSpPr>
          <p:spPr>
            <a:xfrm>
              <a:off x="4535238" y="3336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" name="Google Shape;161;p8"/>
            <p:cNvGrpSpPr/>
            <p:nvPr/>
          </p:nvGrpSpPr>
          <p:grpSpPr>
            <a:xfrm>
              <a:off x="3715838" y="281238"/>
              <a:ext cx="178225" cy="178225"/>
              <a:chOff x="6772475" y="3811500"/>
              <a:chExt cx="178225" cy="178225"/>
            </a:xfrm>
          </p:grpSpPr>
          <p:sp>
            <p:nvSpPr>
              <p:cNvPr id="162" name="Google Shape;162;p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" name="Google Shape;167;p8"/>
            <p:cNvGrpSpPr/>
            <p:nvPr/>
          </p:nvGrpSpPr>
          <p:grpSpPr>
            <a:xfrm>
              <a:off x="5249913" y="281238"/>
              <a:ext cx="178225" cy="178225"/>
              <a:chOff x="6772475" y="3811500"/>
              <a:chExt cx="178225" cy="178225"/>
            </a:xfrm>
          </p:grpSpPr>
          <p:sp>
            <p:nvSpPr>
              <p:cNvPr id="168" name="Google Shape;168;p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3" name="Google Shape;173;p8"/>
          <p:cNvGrpSpPr/>
          <p:nvPr/>
        </p:nvGrpSpPr>
        <p:grpSpPr>
          <a:xfrm>
            <a:off x="401038" y="333613"/>
            <a:ext cx="8355300" cy="4476275"/>
            <a:chOff x="401038" y="333613"/>
            <a:chExt cx="8355300" cy="4476275"/>
          </a:xfrm>
        </p:grpSpPr>
        <p:sp>
          <p:nvSpPr>
            <p:cNvPr id="174" name="Google Shape;174;p8"/>
            <p:cNvSpPr/>
            <p:nvPr/>
          </p:nvSpPr>
          <p:spPr>
            <a:xfrm>
              <a:off x="8682838" y="333613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401038" y="473637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" name="Google Shape;178;p8"/>
          <p:cNvGrpSpPr/>
          <p:nvPr/>
        </p:nvGrpSpPr>
        <p:grpSpPr>
          <a:xfrm>
            <a:off x="3768188" y="281250"/>
            <a:ext cx="1607575" cy="178225"/>
            <a:chOff x="3768188" y="4684025"/>
            <a:chExt cx="1607575" cy="178225"/>
          </a:xfrm>
        </p:grpSpPr>
        <p:sp>
          <p:nvSpPr>
            <p:cNvPr id="179" name="Google Shape;179;p8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" name="Google Shape;181;p8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182" name="Google Shape;182;p8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8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8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8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8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" name="Google Shape;189;p9"/>
          <p:cNvSpPr txBox="1"/>
          <p:nvPr>
            <p:ph idx="1" type="subTitle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90" name="Google Shape;190;p9"/>
          <p:cNvGrpSpPr/>
          <p:nvPr/>
        </p:nvGrpSpPr>
        <p:grpSpPr>
          <a:xfrm>
            <a:off x="401025" y="333613"/>
            <a:ext cx="8341875" cy="4476263"/>
            <a:chOff x="401038" y="333625"/>
            <a:chExt cx="8341875" cy="4476263"/>
          </a:xfrm>
        </p:grpSpPr>
        <p:sp>
          <p:nvSpPr>
            <p:cNvPr id="191" name="Google Shape;191;p9"/>
            <p:cNvSpPr/>
            <p:nvPr/>
          </p:nvSpPr>
          <p:spPr>
            <a:xfrm>
              <a:off x="8669413" y="4736388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401038" y="333625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" name="Google Shape;193;p9"/>
          <p:cNvGrpSpPr/>
          <p:nvPr/>
        </p:nvGrpSpPr>
        <p:grpSpPr>
          <a:xfrm>
            <a:off x="3768188" y="4684025"/>
            <a:ext cx="1607575" cy="178225"/>
            <a:chOff x="3768188" y="4684025"/>
            <a:chExt cx="1607575" cy="178225"/>
          </a:xfrm>
        </p:grpSpPr>
        <p:sp>
          <p:nvSpPr>
            <p:cNvPr id="194" name="Google Shape;194;p9"/>
            <p:cNvSpPr/>
            <p:nvPr/>
          </p:nvSpPr>
          <p:spPr>
            <a:xfrm>
              <a:off x="3768188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5302263" y="4736400"/>
              <a:ext cx="73500" cy="7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" name="Google Shape;196;p9"/>
            <p:cNvGrpSpPr/>
            <p:nvPr/>
          </p:nvGrpSpPr>
          <p:grpSpPr>
            <a:xfrm>
              <a:off x="4482863" y="4684025"/>
              <a:ext cx="178225" cy="178225"/>
              <a:chOff x="6772475" y="3811500"/>
              <a:chExt cx="178225" cy="178225"/>
            </a:xfrm>
          </p:grpSpPr>
          <p:sp>
            <p:nvSpPr>
              <p:cNvPr id="197" name="Google Shape;197;p9"/>
              <p:cNvSpPr/>
              <p:nvPr/>
            </p:nvSpPr>
            <p:spPr>
              <a:xfrm>
                <a:off x="6832175" y="3871200"/>
                <a:ext cx="58800" cy="58800"/>
              </a:xfrm>
              <a:custGeom>
                <a:rect b="b" l="l" r="r" t="t"/>
                <a:pathLst>
                  <a:path extrusionOk="0" h="2352" w="2352">
                    <a:moveTo>
                      <a:pt x="1" y="1"/>
                    </a:moveTo>
                    <a:lnTo>
                      <a:pt x="1" y="2352"/>
                    </a:lnTo>
                    <a:lnTo>
                      <a:pt x="2351" y="2352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6832175" y="3811500"/>
                <a:ext cx="58800" cy="59725"/>
              </a:xfrm>
              <a:custGeom>
                <a:rect b="b" l="l" r="r" t="t"/>
                <a:pathLst>
                  <a:path extrusionOk="0" h="2389" w="2352">
                    <a:moveTo>
                      <a:pt x="1" y="0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6772475" y="3871200"/>
                <a:ext cx="59725" cy="58800"/>
              </a:xfrm>
              <a:custGeom>
                <a:rect b="b" l="l" r="r" t="t"/>
                <a:pathLst>
                  <a:path extrusionOk="0" h="2352" w="2389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6890950" y="3871200"/>
                <a:ext cx="59750" cy="58800"/>
              </a:xfrm>
              <a:custGeom>
                <a:rect b="b" l="l" r="r" t="t"/>
                <a:pathLst>
                  <a:path extrusionOk="0" h="2352" w="2390">
                    <a:moveTo>
                      <a:pt x="0" y="1"/>
                    </a:moveTo>
                    <a:lnTo>
                      <a:pt x="0" y="2352"/>
                    </a:lnTo>
                    <a:lnTo>
                      <a:pt x="2389" y="2352"/>
                    </a:lnTo>
                    <a:lnTo>
                      <a:pt x="23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6832175" y="3929975"/>
                <a:ext cx="58800" cy="59750"/>
              </a:xfrm>
              <a:custGeom>
                <a:rect b="b" l="l" r="r" t="t"/>
                <a:pathLst>
                  <a:path extrusionOk="0" h="2390" w="2352">
                    <a:moveTo>
                      <a:pt x="1" y="1"/>
                    </a:moveTo>
                    <a:lnTo>
                      <a:pt x="1" y="2389"/>
                    </a:lnTo>
                    <a:lnTo>
                      <a:pt x="2351" y="2389"/>
                    </a:lnTo>
                    <a:lnTo>
                      <a:pt x="235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10"/>
          <p:cNvSpPr txBox="1"/>
          <p:nvPr>
            <p:ph type="title"/>
          </p:nvPr>
        </p:nvSpPr>
        <p:spPr>
          <a:xfrm>
            <a:off x="713225" y="521225"/>
            <a:ext cx="7717500" cy="763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ess Start 2P"/>
              <a:buNone/>
              <a:defRPr sz="28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chivo"/>
              <a:buChar char="●"/>
              <a:defRPr sz="1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vgchartz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3"/>
          <p:cNvSpPr txBox="1"/>
          <p:nvPr>
            <p:ph type="ctrTitle"/>
          </p:nvPr>
        </p:nvSpPr>
        <p:spPr>
          <a:xfrm>
            <a:off x="995100" y="1285850"/>
            <a:ext cx="7312500" cy="157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Games Sales Analysis</a:t>
            </a:r>
            <a:endParaRPr/>
          </a:p>
        </p:txBody>
      </p:sp>
      <p:sp>
        <p:nvSpPr>
          <p:cNvPr id="453" name="Google Shape;453;p23"/>
          <p:cNvSpPr txBox="1"/>
          <p:nvPr>
            <p:ph idx="2" type="ctrTitle"/>
          </p:nvPr>
        </p:nvSpPr>
        <p:spPr>
          <a:xfrm>
            <a:off x="1680900" y="2721350"/>
            <a:ext cx="5782200" cy="6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By:James McGinty</a:t>
            </a:r>
            <a:endParaRPr/>
          </a:p>
        </p:txBody>
      </p:sp>
      <p:grpSp>
        <p:nvGrpSpPr>
          <p:cNvPr id="454" name="Google Shape;454;p23"/>
          <p:cNvGrpSpPr/>
          <p:nvPr/>
        </p:nvGrpSpPr>
        <p:grpSpPr>
          <a:xfrm>
            <a:off x="744501" y="741161"/>
            <a:ext cx="1174490" cy="1118533"/>
            <a:chOff x="4011167" y="1434654"/>
            <a:chExt cx="1875283" cy="1785938"/>
          </a:xfrm>
        </p:grpSpPr>
        <p:grpSp>
          <p:nvGrpSpPr>
            <p:cNvPr id="455" name="Google Shape;455;p23"/>
            <p:cNvGrpSpPr/>
            <p:nvPr/>
          </p:nvGrpSpPr>
          <p:grpSpPr>
            <a:xfrm>
              <a:off x="4011167" y="1434654"/>
              <a:ext cx="1874615" cy="1785651"/>
              <a:chOff x="4011167" y="1434654"/>
              <a:chExt cx="1874615" cy="1785651"/>
            </a:xfrm>
          </p:grpSpPr>
          <p:sp>
            <p:nvSpPr>
              <p:cNvPr id="456" name="Google Shape;456;p23"/>
              <p:cNvSpPr/>
              <p:nvPr/>
            </p:nvSpPr>
            <p:spPr>
              <a:xfrm>
                <a:off x="5439917" y="2149030"/>
                <a:ext cx="148875" cy="148875"/>
              </a:xfrm>
              <a:custGeom>
                <a:rect b="b" l="l" r="r" t="t"/>
                <a:pathLst>
                  <a:path extrusionOk="0" h="148875" w="148875">
                    <a:moveTo>
                      <a:pt x="89345" y="148876"/>
                    </a:moveTo>
                    <a:lnTo>
                      <a:pt x="89345" y="119063"/>
                    </a:lnTo>
                    <a:lnTo>
                      <a:pt x="119063" y="119063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29813"/>
                    </a:lnTo>
                    <a:lnTo>
                      <a:pt x="119063" y="29813"/>
                    </a:lnTo>
                    <a:lnTo>
                      <a:pt x="119063" y="0"/>
                    </a:lnTo>
                    <a:lnTo>
                      <a:pt x="89345" y="0"/>
                    </a:lnTo>
                    <a:lnTo>
                      <a:pt x="89345" y="29813"/>
                    </a:lnTo>
                    <a:lnTo>
                      <a:pt x="59627" y="29813"/>
                    </a:lnTo>
                    <a:lnTo>
                      <a:pt x="59627" y="0"/>
                    </a:lnTo>
                    <a:lnTo>
                      <a:pt x="29813" y="0"/>
                    </a:ln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29813" y="119063"/>
                    </a:lnTo>
                    <a:lnTo>
                      <a:pt x="59627" y="119063"/>
                    </a:lnTo>
                    <a:lnTo>
                      <a:pt x="59627" y="148876"/>
                    </a:lnTo>
                    <a:lnTo>
                      <a:pt x="89345" y="148876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23"/>
              <p:cNvSpPr/>
              <p:nvPr/>
            </p:nvSpPr>
            <p:spPr>
              <a:xfrm>
                <a:off x="4189856" y="2000249"/>
                <a:ext cx="148780" cy="148780"/>
              </a:xfrm>
              <a:custGeom>
                <a:rect b="b" l="l" r="r" t="t"/>
                <a:pathLst>
                  <a:path extrusionOk="0" h="148780" w="148780">
                    <a:moveTo>
                      <a:pt x="59436" y="89344"/>
                    </a:moveTo>
                    <a:lnTo>
                      <a:pt x="59436" y="119063"/>
                    </a:lnTo>
                    <a:lnTo>
                      <a:pt x="59436" y="148781"/>
                    </a:lnTo>
                    <a:lnTo>
                      <a:pt x="89249" y="148781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781" y="89344"/>
                    </a:lnTo>
                    <a:lnTo>
                      <a:pt x="148781" y="59531"/>
                    </a:lnTo>
                    <a:lnTo>
                      <a:pt x="119063" y="59531"/>
                    </a:lnTo>
                    <a:lnTo>
                      <a:pt x="89249" y="59531"/>
                    </a:lnTo>
                    <a:lnTo>
                      <a:pt x="89249" y="29718"/>
                    </a:lnTo>
                    <a:lnTo>
                      <a:pt x="89249" y="0"/>
                    </a:lnTo>
                    <a:lnTo>
                      <a:pt x="59436" y="0"/>
                    </a:lnTo>
                    <a:lnTo>
                      <a:pt x="59436" y="29718"/>
                    </a:lnTo>
                    <a:lnTo>
                      <a:pt x="59436" y="59531"/>
                    </a:lnTo>
                    <a:lnTo>
                      <a:pt x="29718" y="59531"/>
                    </a:lnTo>
                    <a:lnTo>
                      <a:pt x="0" y="59531"/>
                    </a:lnTo>
                    <a:lnTo>
                      <a:pt x="0" y="89344"/>
                    </a:lnTo>
                    <a:lnTo>
                      <a:pt x="29718" y="89344"/>
                    </a:lnTo>
                    <a:lnTo>
                      <a:pt x="59436" y="89344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23"/>
              <p:cNvSpPr/>
              <p:nvPr/>
            </p:nvSpPr>
            <p:spPr>
              <a:xfrm>
                <a:off x="4338637" y="2089593"/>
                <a:ext cx="148780" cy="148780"/>
              </a:xfrm>
              <a:custGeom>
                <a:rect b="b" l="l" r="r" t="t"/>
                <a:pathLst>
                  <a:path extrusionOk="0" h="148780" w="148780">
                    <a:moveTo>
                      <a:pt x="89345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59531" y="59436"/>
                    </a:lnTo>
                    <a:lnTo>
                      <a:pt x="29718" y="59436"/>
                    </a:lnTo>
                    <a:lnTo>
                      <a:pt x="0" y="59436"/>
                    </a:lnTo>
                    <a:lnTo>
                      <a:pt x="0" y="89249"/>
                    </a:lnTo>
                    <a:lnTo>
                      <a:pt x="29718" y="89249"/>
                    </a:lnTo>
                    <a:lnTo>
                      <a:pt x="59531" y="89249"/>
                    </a:lnTo>
                    <a:lnTo>
                      <a:pt x="59531" y="119063"/>
                    </a:lnTo>
                    <a:lnTo>
                      <a:pt x="59531" y="148781"/>
                    </a:lnTo>
                    <a:lnTo>
                      <a:pt x="89345" y="148781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119063" y="89249"/>
                    </a:lnTo>
                    <a:lnTo>
                      <a:pt x="148780" y="89249"/>
                    </a:lnTo>
                    <a:lnTo>
                      <a:pt x="148780" y="59436"/>
                    </a:lnTo>
                    <a:lnTo>
                      <a:pt x="119063" y="59436"/>
                    </a:lnTo>
                    <a:lnTo>
                      <a:pt x="89345" y="59436"/>
                    </a:lnTo>
                    <a:lnTo>
                      <a:pt x="89345" y="29718"/>
                    </a:lnTo>
                    <a:lnTo>
                      <a:pt x="89345" y="0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accen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23"/>
              <p:cNvSpPr/>
              <p:nvPr/>
            </p:nvSpPr>
            <p:spPr>
              <a:xfrm>
                <a:off x="4011167" y="1434654"/>
                <a:ext cx="1874615" cy="1785651"/>
              </a:xfrm>
              <a:custGeom>
                <a:rect b="b" l="l" r="r" t="t"/>
                <a:pathLst>
                  <a:path extrusionOk="0" h="1785651" w="1874615">
                    <a:moveTo>
                      <a:pt x="327470" y="1250252"/>
                    </a:moveTo>
                    <a:lnTo>
                      <a:pt x="327470" y="1279970"/>
                    </a:lnTo>
                    <a:lnTo>
                      <a:pt x="387001" y="1279970"/>
                    </a:lnTo>
                    <a:lnTo>
                      <a:pt x="387001" y="1309688"/>
                    </a:lnTo>
                    <a:lnTo>
                      <a:pt x="357283" y="1309688"/>
                    </a:lnTo>
                    <a:lnTo>
                      <a:pt x="357283" y="1339406"/>
                    </a:lnTo>
                    <a:lnTo>
                      <a:pt x="387001" y="1339406"/>
                    </a:lnTo>
                    <a:lnTo>
                      <a:pt x="387001" y="1369124"/>
                    </a:lnTo>
                    <a:lnTo>
                      <a:pt x="446532" y="1369124"/>
                    </a:lnTo>
                    <a:lnTo>
                      <a:pt x="446532" y="1398842"/>
                    </a:lnTo>
                    <a:lnTo>
                      <a:pt x="506063" y="1398842"/>
                    </a:lnTo>
                    <a:lnTo>
                      <a:pt x="506063" y="1369124"/>
                    </a:lnTo>
                    <a:lnTo>
                      <a:pt x="565595" y="1369124"/>
                    </a:lnTo>
                    <a:lnTo>
                      <a:pt x="565595" y="1339406"/>
                    </a:lnTo>
                    <a:lnTo>
                      <a:pt x="625126" y="1339406"/>
                    </a:lnTo>
                    <a:lnTo>
                      <a:pt x="625126" y="1369124"/>
                    </a:lnTo>
                    <a:lnTo>
                      <a:pt x="595408" y="1369124"/>
                    </a:lnTo>
                    <a:lnTo>
                      <a:pt x="595408" y="1398842"/>
                    </a:lnTo>
                    <a:lnTo>
                      <a:pt x="625126" y="1398842"/>
                    </a:lnTo>
                    <a:lnTo>
                      <a:pt x="625126" y="1428560"/>
                    </a:lnTo>
                    <a:lnTo>
                      <a:pt x="654844" y="1428560"/>
                    </a:lnTo>
                    <a:lnTo>
                      <a:pt x="654844" y="1517904"/>
                    </a:lnTo>
                    <a:lnTo>
                      <a:pt x="625126" y="1517904"/>
                    </a:lnTo>
                    <a:lnTo>
                      <a:pt x="625126" y="1547622"/>
                    </a:lnTo>
                    <a:lnTo>
                      <a:pt x="595408" y="1547622"/>
                    </a:lnTo>
                    <a:lnTo>
                      <a:pt x="595408" y="1636967"/>
                    </a:lnTo>
                    <a:lnTo>
                      <a:pt x="625126" y="1636967"/>
                    </a:lnTo>
                    <a:lnTo>
                      <a:pt x="625126" y="1696498"/>
                    </a:lnTo>
                    <a:lnTo>
                      <a:pt x="654844" y="1696498"/>
                    </a:lnTo>
                    <a:lnTo>
                      <a:pt x="654844" y="1726216"/>
                    </a:lnTo>
                    <a:lnTo>
                      <a:pt x="684562" y="1726216"/>
                    </a:lnTo>
                    <a:lnTo>
                      <a:pt x="684562" y="1755934"/>
                    </a:lnTo>
                    <a:lnTo>
                      <a:pt x="744093" y="1755934"/>
                    </a:lnTo>
                    <a:lnTo>
                      <a:pt x="744093" y="1785652"/>
                    </a:lnTo>
                    <a:lnTo>
                      <a:pt x="922687" y="1785652"/>
                    </a:lnTo>
                    <a:lnTo>
                      <a:pt x="922687" y="1755934"/>
                    </a:lnTo>
                    <a:lnTo>
                      <a:pt x="982218" y="1755934"/>
                    </a:lnTo>
                    <a:lnTo>
                      <a:pt x="982218" y="1726216"/>
                    </a:lnTo>
                    <a:lnTo>
                      <a:pt x="1011936" y="1726216"/>
                    </a:lnTo>
                    <a:lnTo>
                      <a:pt x="1011936" y="1696498"/>
                    </a:lnTo>
                    <a:lnTo>
                      <a:pt x="1041654" y="1696498"/>
                    </a:lnTo>
                    <a:lnTo>
                      <a:pt x="1041654" y="1636967"/>
                    </a:lnTo>
                    <a:lnTo>
                      <a:pt x="1071372" y="1636967"/>
                    </a:lnTo>
                    <a:lnTo>
                      <a:pt x="1071372" y="1547622"/>
                    </a:lnTo>
                    <a:lnTo>
                      <a:pt x="1041654" y="1547622"/>
                    </a:lnTo>
                    <a:lnTo>
                      <a:pt x="1041654" y="1517904"/>
                    </a:lnTo>
                    <a:lnTo>
                      <a:pt x="1011936" y="1517904"/>
                    </a:lnTo>
                    <a:lnTo>
                      <a:pt x="1011936" y="1428560"/>
                    </a:lnTo>
                    <a:lnTo>
                      <a:pt x="982218" y="1428560"/>
                    </a:lnTo>
                    <a:lnTo>
                      <a:pt x="982218" y="1398842"/>
                    </a:lnTo>
                    <a:lnTo>
                      <a:pt x="1101281" y="1398842"/>
                    </a:lnTo>
                    <a:lnTo>
                      <a:pt x="1101281" y="1369124"/>
                    </a:lnTo>
                    <a:lnTo>
                      <a:pt x="1339406" y="1369124"/>
                    </a:lnTo>
                    <a:lnTo>
                      <a:pt x="1339406" y="1339406"/>
                    </a:lnTo>
                    <a:lnTo>
                      <a:pt x="1369124" y="1339406"/>
                    </a:lnTo>
                    <a:lnTo>
                      <a:pt x="1369124" y="1309688"/>
                    </a:lnTo>
                    <a:lnTo>
                      <a:pt x="1398842" y="1309688"/>
                    </a:lnTo>
                    <a:lnTo>
                      <a:pt x="1398842" y="1220343"/>
                    </a:lnTo>
                    <a:lnTo>
                      <a:pt x="1428560" y="1220343"/>
                    </a:lnTo>
                    <a:lnTo>
                      <a:pt x="1428560" y="1130999"/>
                    </a:lnTo>
                    <a:lnTo>
                      <a:pt x="1458278" y="1130999"/>
                    </a:lnTo>
                    <a:lnTo>
                      <a:pt x="1458278" y="1011936"/>
                    </a:lnTo>
                    <a:lnTo>
                      <a:pt x="1428560" y="1011936"/>
                    </a:lnTo>
                    <a:lnTo>
                      <a:pt x="1428560" y="892874"/>
                    </a:lnTo>
                    <a:lnTo>
                      <a:pt x="1398842" y="892874"/>
                    </a:lnTo>
                    <a:lnTo>
                      <a:pt x="1398842" y="803529"/>
                    </a:lnTo>
                    <a:lnTo>
                      <a:pt x="1369124" y="803529"/>
                    </a:lnTo>
                    <a:lnTo>
                      <a:pt x="1369124" y="773811"/>
                    </a:lnTo>
                    <a:lnTo>
                      <a:pt x="1339406" y="773811"/>
                    </a:lnTo>
                    <a:lnTo>
                      <a:pt x="1339406" y="684467"/>
                    </a:lnTo>
                    <a:lnTo>
                      <a:pt x="1369124" y="684467"/>
                    </a:lnTo>
                    <a:lnTo>
                      <a:pt x="1369124" y="654749"/>
                    </a:lnTo>
                    <a:lnTo>
                      <a:pt x="1398842" y="654749"/>
                    </a:lnTo>
                    <a:lnTo>
                      <a:pt x="1398842" y="625031"/>
                    </a:lnTo>
                    <a:lnTo>
                      <a:pt x="1428560" y="625031"/>
                    </a:lnTo>
                    <a:lnTo>
                      <a:pt x="1428560" y="595313"/>
                    </a:lnTo>
                    <a:lnTo>
                      <a:pt x="1458278" y="595313"/>
                    </a:lnTo>
                    <a:lnTo>
                      <a:pt x="1458278" y="535781"/>
                    </a:lnTo>
                    <a:lnTo>
                      <a:pt x="1487996" y="535781"/>
                    </a:lnTo>
                    <a:lnTo>
                      <a:pt x="1487996" y="565499"/>
                    </a:lnTo>
                    <a:lnTo>
                      <a:pt x="1517714" y="565499"/>
                    </a:lnTo>
                    <a:lnTo>
                      <a:pt x="1517714" y="625031"/>
                    </a:lnTo>
                    <a:lnTo>
                      <a:pt x="1547432" y="625031"/>
                    </a:lnTo>
                    <a:lnTo>
                      <a:pt x="1547432" y="654749"/>
                    </a:lnTo>
                    <a:lnTo>
                      <a:pt x="1577150" y="654749"/>
                    </a:lnTo>
                    <a:lnTo>
                      <a:pt x="1577150" y="684467"/>
                    </a:lnTo>
                    <a:lnTo>
                      <a:pt x="1636681" y="684467"/>
                    </a:lnTo>
                    <a:lnTo>
                      <a:pt x="1636681" y="654749"/>
                    </a:lnTo>
                    <a:lnTo>
                      <a:pt x="1666399" y="654749"/>
                    </a:lnTo>
                    <a:lnTo>
                      <a:pt x="1666399" y="625031"/>
                    </a:lnTo>
                    <a:lnTo>
                      <a:pt x="1636681" y="625031"/>
                    </a:lnTo>
                    <a:lnTo>
                      <a:pt x="1636681" y="595313"/>
                    </a:lnTo>
                    <a:lnTo>
                      <a:pt x="1606963" y="595313"/>
                    </a:lnTo>
                    <a:lnTo>
                      <a:pt x="1606963" y="535781"/>
                    </a:lnTo>
                    <a:lnTo>
                      <a:pt x="1577245" y="535781"/>
                    </a:lnTo>
                    <a:lnTo>
                      <a:pt x="1577245" y="476250"/>
                    </a:lnTo>
                    <a:lnTo>
                      <a:pt x="1547527" y="476250"/>
                    </a:lnTo>
                    <a:lnTo>
                      <a:pt x="1547527" y="416719"/>
                    </a:lnTo>
                    <a:lnTo>
                      <a:pt x="1577245" y="416719"/>
                    </a:lnTo>
                    <a:lnTo>
                      <a:pt x="1577245" y="357188"/>
                    </a:lnTo>
                    <a:lnTo>
                      <a:pt x="1606963" y="357188"/>
                    </a:lnTo>
                    <a:lnTo>
                      <a:pt x="1606963" y="327470"/>
                    </a:lnTo>
                    <a:lnTo>
                      <a:pt x="1636681" y="327470"/>
                    </a:lnTo>
                    <a:lnTo>
                      <a:pt x="1636681" y="297752"/>
                    </a:lnTo>
                    <a:lnTo>
                      <a:pt x="1666399" y="297752"/>
                    </a:lnTo>
                    <a:lnTo>
                      <a:pt x="1666399" y="268034"/>
                    </a:lnTo>
                    <a:lnTo>
                      <a:pt x="1696117" y="268034"/>
                    </a:lnTo>
                    <a:lnTo>
                      <a:pt x="1696117" y="238316"/>
                    </a:lnTo>
                    <a:lnTo>
                      <a:pt x="1755648" y="238316"/>
                    </a:lnTo>
                    <a:lnTo>
                      <a:pt x="1755648" y="208598"/>
                    </a:lnTo>
                    <a:lnTo>
                      <a:pt x="1815179" y="208598"/>
                    </a:lnTo>
                    <a:lnTo>
                      <a:pt x="1815179" y="178880"/>
                    </a:lnTo>
                    <a:lnTo>
                      <a:pt x="1844897" y="178880"/>
                    </a:lnTo>
                    <a:lnTo>
                      <a:pt x="1844897" y="89535"/>
                    </a:lnTo>
                    <a:lnTo>
                      <a:pt x="1874615" y="89535"/>
                    </a:lnTo>
                    <a:lnTo>
                      <a:pt x="1874615" y="0"/>
                    </a:lnTo>
                    <a:lnTo>
                      <a:pt x="1785271" y="0"/>
                    </a:lnTo>
                    <a:lnTo>
                      <a:pt x="1785271" y="29718"/>
                    </a:lnTo>
                    <a:lnTo>
                      <a:pt x="1695926" y="29718"/>
                    </a:lnTo>
                    <a:lnTo>
                      <a:pt x="1695926" y="59436"/>
                    </a:lnTo>
                    <a:lnTo>
                      <a:pt x="1666208" y="59436"/>
                    </a:lnTo>
                    <a:lnTo>
                      <a:pt x="1666208" y="118967"/>
                    </a:lnTo>
                    <a:lnTo>
                      <a:pt x="1636490" y="118967"/>
                    </a:lnTo>
                    <a:lnTo>
                      <a:pt x="1636490" y="178499"/>
                    </a:lnTo>
                    <a:lnTo>
                      <a:pt x="1606772" y="178499"/>
                    </a:lnTo>
                    <a:lnTo>
                      <a:pt x="1606772" y="208217"/>
                    </a:lnTo>
                    <a:lnTo>
                      <a:pt x="1577054" y="208217"/>
                    </a:lnTo>
                    <a:lnTo>
                      <a:pt x="1577054" y="237935"/>
                    </a:lnTo>
                    <a:lnTo>
                      <a:pt x="1547336" y="237935"/>
                    </a:lnTo>
                    <a:lnTo>
                      <a:pt x="1547336" y="267653"/>
                    </a:lnTo>
                    <a:lnTo>
                      <a:pt x="1517618" y="267653"/>
                    </a:lnTo>
                    <a:lnTo>
                      <a:pt x="1517618" y="297371"/>
                    </a:lnTo>
                    <a:lnTo>
                      <a:pt x="1458087" y="297371"/>
                    </a:lnTo>
                    <a:lnTo>
                      <a:pt x="1458087" y="327089"/>
                    </a:lnTo>
                    <a:lnTo>
                      <a:pt x="1398556" y="327089"/>
                    </a:lnTo>
                    <a:lnTo>
                      <a:pt x="1398556" y="297371"/>
                    </a:lnTo>
                    <a:lnTo>
                      <a:pt x="1368838" y="297371"/>
                    </a:lnTo>
                    <a:lnTo>
                      <a:pt x="1368838" y="267653"/>
                    </a:lnTo>
                    <a:lnTo>
                      <a:pt x="1279493" y="267653"/>
                    </a:lnTo>
                    <a:lnTo>
                      <a:pt x="1279493" y="237935"/>
                    </a:lnTo>
                    <a:lnTo>
                      <a:pt x="1249775" y="237935"/>
                    </a:lnTo>
                    <a:lnTo>
                      <a:pt x="1249775" y="208217"/>
                    </a:lnTo>
                    <a:lnTo>
                      <a:pt x="1220057" y="208217"/>
                    </a:lnTo>
                    <a:lnTo>
                      <a:pt x="1220057" y="237935"/>
                    </a:lnTo>
                    <a:lnTo>
                      <a:pt x="1190339" y="237935"/>
                    </a:lnTo>
                    <a:lnTo>
                      <a:pt x="1190339" y="267653"/>
                    </a:lnTo>
                    <a:lnTo>
                      <a:pt x="1011745" y="267653"/>
                    </a:lnTo>
                    <a:lnTo>
                      <a:pt x="1011745" y="297371"/>
                    </a:lnTo>
                    <a:lnTo>
                      <a:pt x="773620" y="297371"/>
                    </a:lnTo>
                    <a:lnTo>
                      <a:pt x="773620" y="327089"/>
                    </a:lnTo>
                    <a:lnTo>
                      <a:pt x="446151" y="327089"/>
                    </a:lnTo>
                    <a:lnTo>
                      <a:pt x="446151" y="356807"/>
                    </a:lnTo>
                    <a:lnTo>
                      <a:pt x="356807" y="356807"/>
                    </a:lnTo>
                    <a:lnTo>
                      <a:pt x="356807" y="386525"/>
                    </a:lnTo>
                    <a:lnTo>
                      <a:pt x="327089" y="386525"/>
                    </a:lnTo>
                    <a:lnTo>
                      <a:pt x="327089" y="446056"/>
                    </a:lnTo>
                    <a:lnTo>
                      <a:pt x="356807" y="446056"/>
                    </a:lnTo>
                    <a:lnTo>
                      <a:pt x="356807" y="475774"/>
                    </a:lnTo>
                    <a:lnTo>
                      <a:pt x="446151" y="475774"/>
                    </a:lnTo>
                    <a:lnTo>
                      <a:pt x="446151" y="446056"/>
                    </a:lnTo>
                    <a:lnTo>
                      <a:pt x="475869" y="446056"/>
                    </a:lnTo>
                    <a:lnTo>
                      <a:pt x="475869" y="475774"/>
                    </a:lnTo>
                    <a:lnTo>
                      <a:pt x="505587" y="475774"/>
                    </a:lnTo>
                    <a:lnTo>
                      <a:pt x="505587" y="624554"/>
                    </a:lnTo>
                    <a:lnTo>
                      <a:pt x="535305" y="624554"/>
                    </a:lnTo>
                    <a:lnTo>
                      <a:pt x="535305" y="743617"/>
                    </a:lnTo>
                    <a:lnTo>
                      <a:pt x="565023" y="743617"/>
                    </a:lnTo>
                    <a:lnTo>
                      <a:pt x="565023" y="832961"/>
                    </a:lnTo>
                    <a:lnTo>
                      <a:pt x="594741" y="832961"/>
                    </a:lnTo>
                    <a:lnTo>
                      <a:pt x="594741" y="862679"/>
                    </a:lnTo>
                    <a:lnTo>
                      <a:pt x="624459" y="862679"/>
                    </a:lnTo>
                    <a:lnTo>
                      <a:pt x="624459" y="952024"/>
                    </a:lnTo>
                    <a:lnTo>
                      <a:pt x="654177" y="952024"/>
                    </a:lnTo>
                    <a:lnTo>
                      <a:pt x="654177" y="1041368"/>
                    </a:lnTo>
                    <a:lnTo>
                      <a:pt x="683895" y="1041368"/>
                    </a:lnTo>
                    <a:lnTo>
                      <a:pt x="683895" y="1100900"/>
                    </a:lnTo>
                    <a:lnTo>
                      <a:pt x="654177" y="1100900"/>
                    </a:lnTo>
                    <a:lnTo>
                      <a:pt x="654177" y="1071182"/>
                    </a:lnTo>
                    <a:lnTo>
                      <a:pt x="624459" y="1071182"/>
                    </a:lnTo>
                    <a:lnTo>
                      <a:pt x="624459" y="1100900"/>
                    </a:lnTo>
                    <a:lnTo>
                      <a:pt x="594741" y="1100900"/>
                    </a:lnTo>
                    <a:lnTo>
                      <a:pt x="594741" y="1041368"/>
                    </a:lnTo>
                    <a:lnTo>
                      <a:pt x="624459" y="1041368"/>
                    </a:lnTo>
                    <a:lnTo>
                      <a:pt x="624459" y="981837"/>
                    </a:lnTo>
                    <a:lnTo>
                      <a:pt x="594741" y="981837"/>
                    </a:lnTo>
                    <a:lnTo>
                      <a:pt x="594741" y="952119"/>
                    </a:lnTo>
                    <a:lnTo>
                      <a:pt x="565023" y="952119"/>
                    </a:lnTo>
                    <a:lnTo>
                      <a:pt x="565023" y="922401"/>
                    </a:lnTo>
                    <a:lnTo>
                      <a:pt x="505492" y="922401"/>
                    </a:lnTo>
                    <a:lnTo>
                      <a:pt x="505492" y="892683"/>
                    </a:lnTo>
                    <a:lnTo>
                      <a:pt x="445961" y="892683"/>
                    </a:lnTo>
                    <a:lnTo>
                      <a:pt x="445961" y="862965"/>
                    </a:lnTo>
                    <a:lnTo>
                      <a:pt x="386429" y="862965"/>
                    </a:lnTo>
                    <a:lnTo>
                      <a:pt x="386429" y="833247"/>
                    </a:lnTo>
                    <a:lnTo>
                      <a:pt x="326898" y="833247"/>
                    </a:lnTo>
                    <a:lnTo>
                      <a:pt x="326898" y="803529"/>
                    </a:lnTo>
                    <a:lnTo>
                      <a:pt x="267367" y="803529"/>
                    </a:lnTo>
                    <a:lnTo>
                      <a:pt x="267367" y="773811"/>
                    </a:lnTo>
                    <a:lnTo>
                      <a:pt x="207836" y="773811"/>
                    </a:lnTo>
                    <a:lnTo>
                      <a:pt x="207836" y="744093"/>
                    </a:lnTo>
                    <a:lnTo>
                      <a:pt x="148304" y="744093"/>
                    </a:lnTo>
                    <a:lnTo>
                      <a:pt x="148304" y="714375"/>
                    </a:lnTo>
                    <a:lnTo>
                      <a:pt x="88773" y="714375"/>
                    </a:lnTo>
                    <a:lnTo>
                      <a:pt x="88773" y="684657"/>
                    </a:lnTo>
                    <a:lnTo>
                      <a:pt x="0" y="684657"/>
                    </a:lnTo>
                    <a:lnTo>
                      <a:pt x="0" y="774002"/>
                    </a:lnTo>
                    <a:lnTo>
                      <a:pt x="29718" y="774002"/>
                    </a:lnTo>
                    <a:lnTo>
                      <a:pt x="29718" y="833533"/>
                    </a:lnTo>
                    <a:lnTo>
                      <a:pt x="59436" y="833533"/>
                    </a:lnTo>
                    <a:lnTo>
                      <a:pt x="59436" y="893064"/>
                    </a:lnTo>
                    <a:lnTo>
                      <a:pt x="89154" y="893064"/>
                    </a:lnTo>
                    <a:lnTo>
                      <a:pt x="89154" y="952595"/>
                    </a:lnTo>
                    <a:lnTo>
                      <a:pt x="118872" y="952595"/>
                    </a:lnTo>
                    <a:lnTo>
                      <a:pt x="118872" y="1012127"/>
                    </a:lnTo>
                    <a:lnTo>
                      <a:pt x="148590" y="1012127"/>
                    </a:lnTo>
                    <a:lnTo>
                      <a:pt x="148590" y="1071658"/>
                    </a:lnTo>
                    <a:lnTo>
                      <a:pt x="178308" y="1071658"/>
                    </a:lnTo>
                    <a:lnTo>
                      <a:pt x="178308" y="1131189"/>
                    </a:lnTo>
                    <a:lnTo>
                      <a:pt x="208026" y="1131189"/>
                    </a:lnTo>
                    <a:lnTo>
                      <a:pt x="208026" y="1190720"/>
                    </a:lnTo>
                    <a:lnTo>
                      <a:pt x="237744" y="1190720"/>
                    </a:lnTo>
                    <a:lnTo>
                      <a:pt x="237744" y="1220438"/>
                    </a:lnTo>
                    <a:lnTo>
                      <a:pt x="267462" y="1220438"/>
                    </a:lnTo>
                    <a:lnTo>
                      <a:pt x="267462" y="1250156"/>
                    </a:lnTo>
                    <a:lnTo>
                      <a:pt x="326993" y="1250156"/>
                    </a:lnTo>
                    <a:close/>
                    <a:moveTo>
                      <a:pt x="1309688" y="387096"/>
                    </a:moveTo>
                    <a:lnTo>
                      <a:pt x="1339406" y="387096"/>
                    </a:lnTo>
                    <a:lnTo>
                      <a:pt x="1339406" y="416814"/>
                    </a:lnTo>
                    <a:lnTo>
                      <a:pt x="1309688" y="416814"/>
                    </a:lnTo>
                    <a:lnTo>
                      <a:pt x="1309688" y="387096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0" name="Google Shape;460;p23"/>
            <p:cNvGrpSpPr/>
            <p:nvPr/>
          </p:nvGrpSpPr>
          <p:grpSpPr>
            <a:xfrm>
              <a:off x="4011168" y="1434655"/>
              <a:ext cx="1875282" cy="1785937"/>
              <a:chOff x="4011168" y="1434655"/>
              <a:chExt cx="1875282" cy="1785937"/>
            </a:xfrm>
          </p:grpSpPr>
          <p:grpSp>
            <p:nvGrpSpPr>
              <p:cNvPr id="461" name="Google Shape;461;p23"/>
              <p:cNvGrpSpPr/>
              <p:nvPr/>
            </p:nvGrpSpPr>
            <p:grpSpPr>
              <a:xfrm>
                <a:off x="4874418" y="2208656"/>
                <a:ext cx="208312" cy="238125"/>
                <a:chOff x="4874418" y="2208656"/>
                <a:chExt cx="208312" cy="238125"/>
              </a:xfrm>
            </p:grpSpPr>
            <p:sp>
              <p:nvSpPr>
                <p:cNvPr id="462" name="Google Shape;462;p23"/>
                <p:cNvSpPr/>
                <p:nvPr/>
              </p:nvSpPr>
              <p:spPr>
                <a:xfrm>
                  <a:off x="4933950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23"/>
                <p:cNvSpPr/>
                <p:nvPr/>
              </p:nvSpPr>
              <p:spPr>
                <a:xfrm>
                  <a:off x="5053012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4" name="Google Shape;464;p23"/>
                <p:cNvSpPr/>
                <p:nvPr/>
              </p:nvSpPr>
              <p:spPr>
                <a:xfrm>
                  <a:off x="4963668" y="2387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5" name="Google Shape;465;p23"/>
                <p:cNvSpPr/>
                <p:nvPr/>
              </p:nvSpPr>
              <p:spPr>
                <a:xfrm>
                  <a:off x="4963668" y="220865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23"/>
                <p:cNvSpPr/>
                <p:nvPr/>
              </p:nvSpPr>
              <p:spPr>
                <a:xfrm>
                  <a:off x="4904232" y="2297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23"/>
                <p:cNvSpPr/>
                <p:nvPr/>
              </p:nvSpPr>
              <p:spPr>
                <a:xfrm>
                  <a:off x="4993481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23"/>
                <p:cNvSpPr/>
                <p:nvPr/>
              </p:nvSpPr>
              <p:spPr>
                <a:xfrm>
                  <a:off x="5053012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469;p23"/>
                <p:cNvSpPr/>
                <p:nvPr/>
              </p:nvSpPr>
              <p:spPr>
                <a:xfrm>
                  <a:off x="4963668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23"/>
                <p:cNvSpPr/>
                <p:nvPr/>
              </p:nvSpPr>
              <p:spPr>
                <a:xfrm>
                  <a:off x="4874418" y="235743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23"/>
                <p:cNvSpPr/>
                <p:nvPr/>
              </p:nvSpPr>
              <p:spPr>
                <a:xfrm>
                  <a:off x="5023294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23"/>
                <p:cNvSpPr/>
                <p:nvPr/>
              </p:nvSpPr>
              <p:spPr>
                <a:xfrm>
                  <a:off x="4904231" y="2238374"/>
                  <a:ext cx="148780" cy="178593"/>
                </a:xfrm>
                <a:custGeom>
                  <a:rect b="b" l="l" r="r" t="t"/>
                  <a:pathLst>
                    <a:path extrusionOk="0" h="178593" w="148780">
                      <a:moveTo>
                        <a:pt x="148781" y="59531"/>
                      </a:moveTo>
                      <a:lnTo>
                        <a:pt x="148781" y="119063"/>
                      </a:lnTo>
                      <a:lnTo>
                        <a:pt x="119063" y="119063"/>
                      </a:lnTo>
                      <a:lnTo>
                        <a:pt x="119063" y="148781"/>
                      </a:lnTo>
                      <a:lnTo>
                        <a:pt x="59436" y="148781"/>
                      </a:lnTo>
                      <a:lnTo>
                        <a:pt x="59436" y="178594"/>
                      </a:lnTo>
                      <a:lnTo>
                        <a:pt x="0" y="178594"/>
                      </a:lnTo>
                      <a:lnTo>
                        <a:pt x="0" y="119063"/>
                      </a:lnTo>
                      <a:lnTo>
                        <a:pt x="29718" y="119063"/>
                      </a:lnTo>
                      <a:lnTo>
                        <a:pt x="29718" y="59531"/>
                      </a:lnTo>
                      <a:lnTo>
                        <a:pt x="59436" y="59531"/>
                      </a:lnTo>
                      <a:lnTo>
                        <a:pt x="59436" y="29718"/>
                      </a:lnTo>
                      <a:lnTo>
                        <a:pt x="89249" y="29718"/>
                      </a:lnTo>
                      <a:lnTo>
                        <a:pt x="89249" y="0"/>
                      </a:lnTo>
                      <a:lnTo>
                        <a:pt x="119063" y="0"/>
                      </a:lnTo>
                      <a:lnTo>
                        <a:pt x="119063" y="59531"/>
                      </a:lnTo>
                      <a:lnTo>
                        <a:pt x="89249" y="59531"/>
                      </a:lnTo>
                      <a:lnTo>
                        <a:pt x="89249" y="89344"/>
                      </a:lnTo>
                      <a:lnTo>
                        <a:pt x="59436" y="89344"/>
                      </a:lnTo>
                      <a:lnTo>
                        <a:pt x="59436" y="119063"/>
                      </a:lnTo>
                      <a:lnTo>
                        <a:pt x="89249" y="119063"/>
                      </a:lnTo>
                      <a:lnTo>
                        <a:pt x="89249" y="89344"/>
                      </a:lnTo>
                      <a:lnTo>
                        <a:pt x="119063" y="89344"/>
                      </a:lnTo>
                      <a:lnTo>
                        <a:pt x="119063" y="59531"/>
                      </a:lnTo>
                      <a:lnTo>
                        <a:pt x="148781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23"/>
                <p:cNvSpPr/>
                <p:nvPr/>
              </p:nvSpPr>
              <p:spPr>
                <a:xfrm>
                  <a:off x="4874418" y="2416968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23"/>
                <p:cNvSpPr/>
                <p:nvPr/>
              </p:nvSpPr>
              <p:spPr>
                <a:xfrm>
                  <a:off x="4993481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DAD0F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23"/>
                <p:cNvSpPr/>
                <p:nvPr/>
              </p:nvSpPr>
              <p:spPr>
                <a:xfrm>
                  <a:off x="5023294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23"/>
                <p:cNvSpPr/>
                <p:nvPr/>
              </p:nvSpPr>
              <p:spPr>
                <a:xfrm>
                  <a:off x="4963668" y="235743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23"/>
                <p:cNvSpPr/>
                <p:nvPr/>
              </p:nvSpPr>
              <p:spPr>
                <a:xfrm>
                  <a:off x="4904232" y="2387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78" name="Google Shape;478;p23"/>
              <p:cNvGrpSpPr/>
              <p:nvPr/>
            </p:nvGrpSpPr>
            <p:grpSpPr>
              <a:xfrm>
                <a:off x="4338637" y="1702593"/>
                <a:ext cx="1130999" cy="1160812"/>
                <a:chOff x="4338637" y="1702593"/>
                <a:chExt cx="1130999" cy="1160812"/>
              </a:xfrm>
            </p:grpSpPr>
            <p:grpSp>
              <p:nvGrpSpPr>
                <p:cNvPr id="479" name="Google Shape;479;p23"/>
                <p:cNvGrpSpPr/>
                <p:nvPr/>
              </p:nvGrpSpPr>
              <p:grpSpPr>
                <a:xfrm>
                  <a:off x="4338637" y="1702593"/>
                  <a:ext cx="1130999" cy="1160812"/>
                  <a:chOff x="4338637" y="1702593"/>
                  <a:chExt cx="1130999" cy="1160812"/>
                </a:xfrm>
              </p:grpSpPr>
              <p:sp>
                <p:nvSpPr>
                  <p:cNvPr id="480" name="Google Shape;480;p23"/>
                  <p:cNvSpPr/>
                  <p:nvPr/>
                </p:nvSpPr>
                <p:spPr>
                  <a:xfrm>
                    <a:off x="4695825" y="2476499"/>
                    <a:ext cx="29718" cy="148780"/>
                  </a:xfrm>
                  <a:custGeom>
                    <a:rect b="b" l="l" r="r" t="t"/>
                    <a:pathLst>
                      <a:path extrusionOk="0" h="148780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48780"/>
                        </a:lnTo>
                        <a:lnTo>
                          <a:pt x="0" y="14878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1" name="Google Shape;481;p23"/>
                  <p:cNvSpPr/>
                  <p:nvPr/>
                </p:nvSpPr>
                <p:spPr>
                  <a:xfrm>
                    <a:off x="4547044" y="2059780"/>
                    <a:ext cx="29717" cy="119062"/>
                  </a:xfrm>
                  <a:custGeom>
                    <a:rect b="b" l="l" r="r" t="t"/>
                    <a:pathLst>
                      <a:path extrusionOk="0" h="119062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2" name="Google Shape;482;p23"/>
                  <p:cNvSpPr/>
                  <p:nvPr/>
                </p:nvSpPr>
                <p:spPr>
                  <a:xfrm>
                    <a:off x="4666107" y="2387155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" name="Google Shape;483;p23"/>
                  <p:cNvSpPr/>
                  <p:nvPr/>
                </p:nvSpPr>
                <p:spPr>
                  <a:xfrm>
                    <a:off x="4666107" y="2625280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4" name="Google Shape;484;p23"/>
                  <p:cNvSpPr/>
                  <p:nvPr/>
                </p:nvSpPr>
                <p:spPr>
                  <a:xfrm>
                    <a:off x="4576762" y="2178843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5" name="Google Shape;485;p23"/>
                  <p:cNvSpPr/>
                  <p:nvPr/>
                </p:nvSpPr>
                <p:spPr>
                  <a:xfrm>
                    <a:off x="4636293" y="2297905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6" name="Google Shape;486;p23"/>
                  <p:cNvSpPr/>
                  <p:nvPr/>
                </p:nvSpPr>
                <p:spPr>
                  <a:xfrm>
                    <a:off x="4636293" y="2714624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7" name="Google Shape;487;p23"/>
                  <p:cNvSpPr/>
                  <p:nvPr/>
                </p:nvSpPr>
                <p:spPr>
                  <a:xfrm>
                    <a:off x="4606480" y="226809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8" name="Google Shape;488;p23"/>
                  <p:cNvSpPr/>
                  <p:nvPr/>
                </p:nvSpPr>
                <p:spPr>
                  <a:xfrm>
                    <a:off x="4606480" y="280396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9" name="Google Shape;489;p23"/>
                  <p:cNvSpPr/>
                  <p:nvPr/>
                </p:nvSpPr>
                <p:spPr>
                  <a:xfrm>
                    <a:off x="5439918" y="2446781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0" name="Google Shape;490;p23"/>
                  <p:cNvSpPr/>
                  <p:nvPr/>
                </p:nvSpPr>
                <p:spPr>
                  <a:xfrm>
                    <a:off x="5291137" y="2000249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1" name="Google Shape;491;p23"/>
                  <p:cNvSpPr/>
                  <p:nvPr/>
                </p:nvSpPr>
                <p:spPr>
                  <a:xfrm>
                    <a:off x="5410200" y="2327719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2" name="Google Shape;492;p23"/>
                  <p:cNvSpPr/>
                  <p:nvPr/>
                </p:nvSpPr>
                <p:spPr>
                  <a:xfrm>
                    <a:off x="5410200" y="2565844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3" name="Google Shape;493;p23"/>
                  <p:cNvSpPr/>
                  <p:nvPr/>
                </p:nvSpPr>
                <p:spPr>
                  <a:xfrm>
                    <a:off x="5320855" y="2119312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4" name="Google Shape;494;p23"/>
                  <p:cNvSpPr/>
                  <p:nvPr/>
                </p:nvSpPr>
                <p:spPr>
                  <a:xfrm>
                    <a:off x="5380482" y="2238374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5" name="Google Shape;495;p23"/>
                  <p:cNvSpPr/>
                  <p:nvPr/>
                </p:nvSpPr>
                <p:spPr>
                  <a:xfrm>
                    <a:off x="5380482" y="2655093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6" name="Google Shape;496;p23"/>
                  <p:cNvSpPr/>
                  <p:nvPr/>
                </p:nvSpPr>
                <p:spPr>
                  <a:xfrm>
                    <a:off x="5350668" y="220865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7" name="Google Shape;497;p23"/>
                  <p:cNvSpPr/>
                  <p:nvPr/>
                </p:nvSpPr>
                <p:spPr>
                  <a:xfrm>
                    <a:off x="5350668" y="274434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8" name="Google Shape;498;p23"/>
                  <p:cNvSpPr/>
                  <p:nvPr/>
                </p:nvSpPr>
                <p:spPr>
                  <a:xfrm>
                    <a:off x="4636293" y="2833687"/>
                    <a:ext cx="238125" cy="29718"/>
                  </a:xfrm>
                  <a:custGeom>
                    <a:rect b="b" l="l" r="r" t="t"/>
                    <a:pathLst>
                      <a:path extrusionOk="0" h="29718" w="238125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9" name="Google Shape;499;p23"/>
                  <p:cNvSpPr/>
                  <p:nvPr/>
                </p:nvSpPr>
                <p:spPr>
                  <a:xfrm>
                    <a:off x="4874418" y="2803969"/>
                    <a:ext cx="238125" cy="29718"/>
                  </a:xfrm>
                  <a:custGeom>
                    <a:rect b="b" l="l" r="r" t="t"/>
                    <a:pathLst>
                      <a:path extrusionOk="0" h="29718" w="238125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0" name="Google Shape;500;p23"/>
                  <p:cNvSpPr/>
                  <p:nvPr/>
                </p:nvSpPr>
                <p:spPr>
                  <a:xfrm>
                    <a:off x="5112543" y="2774155"/>
                    <a:ext cx="238125" cy="29718"/>
                  </a:xfrm>
                  <a:custGeom>
                    <a:rect b="b" l="l" r="r" t="t"/>
                    <a:pathLst>
                      <a:path extrusionOk="0" h="29718" w="238125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1" name="Google Shape;501;p23"/>
                  <p:cNvSpPr/>
                  <p:nvPr/>
                </p:nvSpPr>
                <p:spPr>
                  <a:xfrm>
                    <a:off x="4517231" y="1910905"/>
                    <a:ext cx="267843" cy="29717"/>
                  </a:xfrm>
                  <a:custGeom>
                    <a:rect b="b" l="l" r="r" t="t"/>
                    <a:pathLst>
                      <a:path extrusionOk="0" h="29717" w="267843">
                        <a:moveTo>
                          <a:pt x="0" y="0"/>
                        </a:moveTo>
                        <a:lnTo>
                          <a:pt x="267843" y="0"/>
                        </a:lnTo>
                        <a:lnTo>
                          <a:pt x="267843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2" name="Google Shape;502;p23"/>
                  <p:cNvSpPr/>
                  <p:nvPr/>
                </p:nvSpPr>
                <p:spPr>
                  <a:xfrm>
                    <a:off x="4487418" y="1881187"/>
                    <a:ext cx="29717" cy="29717"/>
                  </a:xfrm>
                  <a:custGeom>
                    <a:rect b="b" l="l" r="r" t="t"/>
                    <a:pathLst>
                      <a:path extrusionOk="0" h="29717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3" name="Google Shape;503;p23"/>
                  <p:cNvSpPr/>
                  <p:nvPr/>
                </p:nvSpPr>
                <p:spPr>
                  <a:xfrm>
                    <a:off x="4487418" y="1791842"/>
                    <a:ext cx="29717" cy="29717"/>
                  </a:xfrm>
                  <a:custGeom>
                    <a:rect b="b" l="l" r="r" t="t"/>
                    <a:pathLst>
                      <a:path extrusionOk="0" h="29717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4" name="Google Shape;504;p23"/>
                  <p:cNvSpPr/>
                  <p:nvPr/>
                </p:nvSpPr>
                <p:spPr>
                  <a:xfrm>
                    <a:off x="4517231" y="1821655"/>
                    <a:ext cx="29717" cy="59531"/>
                  </a:xfrm>
                  <a:custGeom>
                    <a:rect b="b" l="l" r="r" t="t"/>
                    <a:pathLst>
                      <a:path extrusionOk="0" h="59531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5" name="Google Shape;505;p23"/>
                  <p:cNvSpPr/>
                  <p:nvPr/>
                </p:nvSpPr>
                <p:spPr>
                  <a:xfrm>
                    <a:off x="4487418" y="1821655"/>
                    <a:ext cx="29717" cy="59531"/>
                  </a:xfrm>
                  <a:custGeom>
                    <a:rect b="b" l="l" r="r" t="t"/>
                    <a:pathLst>
                      <a:path extrusionOk="0" h="59531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6" name="Google Shape;506;p23"/>
                  <p:cNvSpPr/>
                  <p:nvPr/>
                </p:nvSpPr>
                <p:spPr>
                  <a:xfrm>
                    <a:off x="4457700" y="1851469"/>
                    <a:ext cx="29717" cy="29717"/>
                  </a:xfrm>
                  <a:custGeom>
                    <a:rect b="b" l="l" r="r" t="t"/>
                    <a:pathLst>
                      <a:path extrusionOk="0" h="29717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7" name="Google Shape;507;p23"/>
                  <p:cNvSpPr/>
                  <p:nvPr/>
                </p:nvSpPr>
                <p:spPr>
                  <a:xfrm>
                    <a:off x="4457700" y="1821655"/>
                    <a:ext cx="29717" cy="29717"/>
                  </a:xfrm>
                  <a:custGeom>
                    <a:rect b="b" l="l" r="r" t="t"/>
                    <a:pathLst>
                      <a:path extrusionOk="0" h="29717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8" name="Google Shape;508;p23"/>
                  <p:cNvSpPr/>
                  <p:nvPr/>
                </p:nvSpPr>
                <p:spPr>
                  <a:xfrm>
                    <a:off x="4368355" y="1881187"/>
                    <a:ext cx="89344" cy="29717"/>
                  </a:xfrm>
                  <a:custGeom>
                    <a:rect b="b" l="l" r="r" t="t"/>
                    <a:pathLst>
                      <a:path extrusionOk="0" h="29717" w="89344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9" name="Google Shape;509;p23"/>
                  <p:cNvSpPr/>
                  <p:nvPr/>
                </p:nvSpPr>
                <p:spPr>
                  <a:xfrm>
                    <a:off x="4368355" y="1791842"/>
                    <a:ext cx="89344" cy="29717"/>
                  </a:xfrm>
                  <a:custGeom>
                    <a:rect b="b" l="l" r="r" t="t"/>
                    <a:pathLst>
                      <a:path extrusionOk="0" h="29717" w="89344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0" name="Google Shape;510;p23"/>
                  <p:cNvSpPr/>
                  <p:nvPr/>
                </p:nvSpPr>
                <p:spPr>
                  <a:xfrm>
                    <a:off x="4368355" y="1821655"/>
                    <a:ext cx="89344" cy="59531"/>
                  </a:xfrm>
                  <a:custGeom>
                    <a:rect b="b" l="l" r="r" t="t"/>
                    <a:pathLst>
                      <a:path extrusionOk="0" h="59531" w="89344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FFD7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1" name="Google Shape;511;p23"/>
                  <p:cNvSpPr/>
                  <p:nvPr/>
                </p:nvSpPr>
                <p:spPr>
                  <a:xfrm>
                    <a:off x="4338637" y="1821655"/>
                    <a:ext cx="29717" cy="59531"/>
                  </a:xfrm>
                  <a:custGeom>
                    <a:rect b="b" l="l" r="r" t="t"/>
                    <a:pathLst>
                      <a:path extrusionOk="0" h="59531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2" name="Google Shape;512;p23"/>
                  <p:cNvSpPr/>
                  <p:nvPr/>
                </p:nvSpPr>
                <p:spPr>
                  <a:xfrm>
                    <a:off x="5320855" y="1702593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3" name="Google Shape;513;p23"/>
                  <p:cNvSpPr/>
                  <p:nvPr/>
                </p:nvSpPr>
                <p:spPr>
                  <a:xfrm>
                    <a:off x="5350668" y="1791842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4" name="Google Shape;514;p23"/>
                  <p:cNvSpPr/>
                  <p:nvPr/>
                </p:nvSpPr>
                <p:spPr>
                  <a:xfrm>
                    <a:off x="5320855" y="1762124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DD58D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5" name="Google Shape;515;p23"/>
                  <p:cNvSpPr/>
                  <p:nvPr/>
                </p:nvSpPr>
                <p:spPr>
                  <a:xfrm>
                    <a:off x="5380482" y="1732406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" name="Google Shape;516;p23"/>
                  <p:cNvSpPr/>
                  <p:nvPr/>
                </p:nvSpPr>
                <p:spPr>
                  <a:xfrm>
                    <a:off x="5291137" y="182165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" name="Google Shape;517;p23"/>
                  <p:cNvSpPr/>
                  <p:nvPr/>
                </p:nvSpPr>
                <p:spPr>
                  <a:xfrm>
                    <a:off x="5320855" y="1732406"/>
                    <a:ext cx="59626" cy="59435"/>
                  </a:xfrm>
                  <a:custGeom>
                    <a:rect b="b" l="l" r="r" t="t"/>
                    <a:pathLst>
                      <a:path extrusionOk="0" h="59435" w="59626">
                        <a:moveTo>
                          <a:pt x="59627" y="0"/>
                        </a:moveTo>
                        <a:lnTo>
                          <a:pt x="59627" y="59436"/>
                        </a:lnTo>
                        <a:lnTo>
                          <a:pt x="29813" y="59436"/>
                        </a:lnTo>
                        <a:lnTo>
                          <a:pt x="29813" y="29718"/>
                        </a:lnTo>
                        <a:lnTo>
                          <a:pt x="0" y="29718"/>
                        </a:lnTo>
                        <a:lnTo>
                          <a:pt x="0" y="0"/>
                        </a:lnTo>
                        <a:lnTo>
                          <a:pt x="59627" y="0"/>
                        </a:lnTo>
                        <a:close/>
                      </a:path>
                    </a:pathLst>
                  </a:custGeom>
                  <a:solidFill>
                    <a:srgbClr val="FFD7F7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" name="Google Shape;518;p23"/>
                  <p:cNvSpPr/>
                  <p:nvPr/>
                </p:nvSpPr>
                <p:spPr>
                  <a:xfrm>
                    <a:off x="5291137" y="1732406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" name="Google Shape;519;p23"/>
                  <p:cNvSpPr/>
                  <p:nvPr/>
                </p:nvSpPr>
                <p:spPr>
                  <a:xfrm>
                    <a:off x="5320855" y="1791842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0" name="Google Shape;520;p23"/>
                  <p:cNvSpPr/>
                  <p:nvPr/>
                </p:nvSpPr>
                <p:spPr>
                  <a:xfrm>
                    <a:off x="4785169" y="1881187"/>
                    <a:ext cx="238125" cy="29717"/>
                  </a:xfrm>
                  <a:custGeom>
                    <a:rect b="b" l="l" r="r" t="t"/>
                    <a:pathLst>
                      <a:path extrusionOk="0" h="29717" w="238125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1" name="Google Shape;521;p23"/>
                  <p:cNvSpPr/>
                  <p:nvPr/>
                </p:nvSpPr>
                <p:spPr>
                  <a:xfrm>
                    <a:off x="5023294" y="1851469"/>
                    <a:ext cx="267843" cy="29717"/>
                  </a:xfrm>
                  <a:custGeom>
                    <a:rect b="b" l="l" r="r" t="t"/>
                    <a:pathLst>
                      <a:path extrusionOk="0" h="29717" w="267843">
                        <a:moveTo>
                          <a:pt x="0" y="0"/>
                        </a:moveTo>
                        <a:lnTo>
                          <a:pt x="267843" y="0"/>
                        </a:lnTo>
                        <a:lnTo>
                          <a:pt x="267843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2" name="Google Shape;522;p23"/>
                  <p:cNvSpPr/>
                  <p:nvPr/>
                </p:nvSpPr>
                <p:spPr>
                  <a:xfrm>
                    <a:off x="4606480" y="2029967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3" name="Google Shape;523;p23"/>
                  <p:cNvSpPr/>
                  <p:nvPr/>
                </p:nvSpPr>
                <p:spPr>
                  <a:xfrm>
                    <a:off x="4814887" y="2000249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4" name="Google Shape;524;p23"/>
                  <p:cNvSpPr/>
                  <p:nvPr/>
                </p:nvSpPr>
                <p:spPr>
                  <a:xfrm>
                    <a:off x="4993481" y="1970531"/>
                    <a:ext cx="208406" cy="29717"/>
                  </a:xfrm>
                  <a:custGeom>
                    <a:rect b="b" l="l" r="r" t="t"/>
                    <a:pathLst>
                      <a:path extrusionOk="0" h="29717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" name="Google Shape;525;p23"/>
                  <p:cNvSpPr/>
                  <p:nvPr/>
                </p:nvSpPr>
                <p:spPr>
                  <a:xfrm>
                    <a:off x="4636293" y="2149030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6" name="Google Shape;526;p23"/>
                  <p:cNvSpPr/>
                  <p:nvPr/>
                </p:nvSpPr>
                <p:spPr>
                  <a:xfrm>
                    <a:off x="4844605" y="2119312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7" name="Google Shape;527;p23"/>
                  <p:cNvSpPr/>
                  <p:nvPr/>
                </p:nvSpPr>
                <p:spPr>
                  <a:xfrm>
                    <a:off x="5023294" y="2089594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8" name="Google Shape;528;p23"/>
                  <p:cNvSpPr/>
                  <p:nvPr/>
                </p:nvSpPr>
                <p:spPr>
                  <a:xfrm>
                    <a:off x="4695825" y="2268092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" name="Google Shape;529;p23"/>
                  <p:cNvSpPr/>
                  <p:nvPr/>
                </p:nvSpPr>
                <p:spPr>
                  <a:xfrm>
                    <a:off x="4904232" y="2238374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0" name="Google Shape;530;p23"/>
                  <p:cNvSpPr/>
                  <p:nvPr/>
                </p:nvSpPr>
                <p:spPr>
                  <a:xfrm>
                    <a:off x="5082730" y="2208656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1" name="Google Shape;531;p23"/>
                  <p:cNvSpPr/>
                  <p:nvPr/>
                </p:nvSpPr>
                <p:spPr>
                  <a:xfrm>
                    <a:off x="4755356" y="2387155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2" name="Google Shape;532;p23"/>
                  <p:cNvSpPr/>
                  <p:nvPr/>
                </p:nvSpPr>
                <p:spPr>
                  <a:xfrm>
                    <a:off x="4963668" y="2357437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3" name="Google Shape;533;p23"/>
                  <p:cNvSpPr/>
                  <p:nvPr/>
                </p:nvSpPr>
                <p:spPr>
                  <a:xfrm>
                    <a:off x="5142357" y="2327719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4" name="Google Shape;534;p23"/>
                  <p:cNvSpPr/>
                  <p:nvPr/>
                </p:nvSpPr>
                <p:spPr>
                  <a:xfrm>
                    <a:off x="4785169" y="2506217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5" name="Google Shape;535;p23"/>
                  <p:cNvSpPr/>
                  <p:nvPr/>
                </p:nvSpPr>
                <p:spPr>
                  <a:xfrm>
                    <a:off x="4993481" y="2476499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6" name="Google Shape;536;p23"/>
                  <p:cNvSpPr/>
                  <p:nvPr/>
                </p:nvSpPr>
                <p:spPr>
                  <a:xfrm>
                    <a:off x="5172075" y="2446781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7" name="Google Shape;537;p23"/>
                  <p:cNvSpPr/>
                  <p:nvPr/>
                </p:nvSpPr>
                <p:spPr>
                  <a:xfrm>
                    <a:off x="4755356" y="2625280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8" name="Google Shape;538;p23"/>
                  <p:cNvSpPr/>
                  <p:nvPr/>
                </p:nvSpPr>
                <p:spPr>
                  <a:xfrm>
                    <a:off x="5142357" y="2565844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9" name="Google Shape;539;p23"/>
                  <p:cNvSpPr/>
                  <p:nvPr/>
                </p:nvSpPr>
                <p:spPr>
                  <a:xfrm>
                    <a:off x="4725543" y="2744342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0" name="Google Shape;540;p23"/>
                  <p:cNvSpPr/>
                  <p:nvPr/>
                </p:nvSpPr>
                <p:spPr>
                  <a:xfrm>
                    <a:off x="4933950" y="2714624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1" name="Google Shape;541;p23"/>
                  <p:cNvSpPr/>
                  <p:nvPr/>
                </p:nvSpPr>
                <p:spPr>
                  <a:xfrm>
                    <a:off x="4547235" y="1881187"/>
                    <a:ext cx="892682" cy="952500"/>
                  </a:xfrm>
                  <a:custGeom>
                    <a:rect b="b" l="l" r="r" t="t"/>
                    <a:pathLst>
                      <a:path extrusionOk="0" h="952500" w="892682">
                        <a:moveTo>
                          <a:pt x="862965" y="565595"/>
                        </a:moveTo>
                        <a:lnTo>
                          <a:pt x="862965" y="446532"/>
                        </a:lnTo>
                        <a:lnTo>
                          <a:pt x="833247" y="446532"/>
                        </a:lnTo>
                        <a:lnTo>
                          <a:pt x="833247" y="357188"/>
                        </a:lnTo>
                        <a:lnTo>
                          <a:pt x="803529" y="357188"/>
                        </a:lnTo>
                        <a:lnTo>
                          <a:pt x="803529" y="327469"/>
                        </a:lnTo>
                        <a:lnTo>
                          <a:pt x="773811" y="327469"/>
                        </a:lnTo>
                        <a:lnTo>
                          <a:pt x="773811" y="238125"/>
                        </a:lnTo>
                        <a:lnTo>
                          <a:pt x="744093" y="238125"/>
                        </a:lnTo>
                        <a:lnTo>
                          <a:pt x="744093" y="119063"/>
                        </a:lnTo>
                        <a:lnTo>
                          <a:pt x="714375" y="119063"/>
                        </a:lnTo>
                        <a:lnTo>
                          <a:pt x="714375" y="0"/>
                        </a:lnTo>
                        <a:lnTo>
                          <a:pt x="476250" y="0"/>
                        </a:lnTo>
                        <a:lnTo>
                          <a:pt x="476250" y="29718"/>
                        </a:lnTo>
                        <a:lnTo>
                          <a:pt x="238125" y="29718"/>
                        </a:lnTo>
                        <a:lnTo>
                          <a:pt x="238125" y="59436"/>
                        </a:lnTo>
                        <a:lnTo>
                          <a:pt x="0" y="59436"/>
                        </a:lnTo>
                        <a:lnTo>
                          <a:pt x="0" y="178498"/>
                        </a:lnTo>
                        <a:lnTo>
                          <a:pt x="29718" y="178498"/>
                        </a:lnTo>
                        <a:lnTo>
                          <a:pt x="29718" y="297561"/>
                        </a:lnTo>
                        <a:lnTo>
                          <a:pt x="59436" y="297561"/>
                        </a:lnTo>
                        <a:lnTo>
                          <a:pt x="59436" y="386906"/>
                        </a:lnTo>
                        <a:lnTo>
                          <a:pt x="89154" y="386906"/>
                        </a:lnTo>
                        <a:lnTo>
                          <a:pt x="89154" y="416623"/>
                        </a:lnTo>
                        <a:lnTo>
                          <a:pt x="118872" y="416623"/>
                        </a:lnTo>
                        <a:lnTo>
                          <a:pt x="118872" y="505968"/>
                        </a:lnTo>
                        <a:lnTo>
                          <a:pt x="148590" y="505968"/>
                        </a:lnTo>
                        <a:lnTo>
                          <a:pt x="148590" y="595313"/>
                        </a:lnTo>
                        <a:lnTo>
                          <a:pt x="178308" y="595313"/>
                        </a:lnTo>
                        <a:lnTo>
                          <a:pt x="178308" y="744093"/>
                        </a:lnTo>
                        <a:lnTo>
                          <a:pt x="148590" y="744093"/>
                        </a:lnTo>
                        <a:lnTo>
                          <a:pt x="148590" y="833438"/>
                        </a:lnTo>
                        <a:lnTo>
                          <a:pt x="118872" y="833438"/>
                        </a:lnTo>
                        <a:lnTo>
                          <a:pt x="118872" y="922782"/>
                        </a:lnTo>
                        <a:lnTo>
                          <a:pt x="89154" y="922782"/>
                        </a:lnTo>
                        <a:lnTo>
                          <a:pt x="89154" y="952500"/>
                        </a:lnTo>
                        <a:lnTo>
                          <a:pt x="327279" y="952500"/>
                        </a:lnTo>
                        <a:lnTo>
                          <a:pt x="327279" y="922782"/>
                        </a:lnTo>
                        <a:lnTo>
                          <a:pt x="565404" y="922782"/>
                        </a:lnTo>
                        <a:lnTo>
                          <a:pt x="565404" y="893064"/>
                        </a:lnTo>
                        <a:lnTo>
                          <a:pt x="803529" y="893064"/>
                        </a:lnTo>
                        <a:lnTo>
                          <a:pt x="803529" y="863346"/>
                        </a:lnTo>
                        <a:lnTo>
                          <a:pt x="833247" y="863346"/>
                        </a:lnTo>
                        <a:lnTo>
                          <a:pt x="833247" y="774001"/>
                        </a:lnTo>
                        <a:lnTo>
                          <a:pt x="862965" y="774001"/>
                        </a:lnTo>
                        <a:lnTo>
                          <a:pt x="862965" y="684657"/>
                        </a:lnTo>
                        <a:lnTo>
                          <a:pt x="892683" y="684657"/>
                        </a:lnTo>
                        <a:lnTo>
                          <a:pt x="892683" y="565595"/>
                        </a:lnTo>
                        <a:lnTo>
                          <a:pt x="862965" y="565595"/>
                        </a:lnTo>
                        <a:close/>
                        <a:moveTo>
                          <a:pt x="803434" y="446532"/>
                        </a:moveTo>
                        <a:lnTo>
                          <a:pt x="803434" y="476250"/>
                        </a:lnTo>
                        <a:lnTo>
                          <a:pt x="595027" y="476250"/>
                        </a:lnTo>
                        <a:lnTo>
                          <a:pt x="595027" y="505968"/>
                        </a:lnTo>
                        <a:lnTo>
                          <a:pt x="416433" y="505968"/>
                        </a:lnTo>
                        <a:lnTo>
                          <a:pt x="416433" y="535686"/>
                        </a:lnTo>
                        <a:lnTo>
                          <a:pt x="208026" y="535686"/>
                        </a:lnTo>
                        <a:lnTo>
                          <a:pt x="208026" y="505968"/>
                        </a:lnTo>
                        <a:lnTo>
                          <a:pt x="416433" y="505968"/>
                        </a:lnTo>
                        <a:lnTo>
                          <a:pt x="416433" y="476250"/>
                        </a:lnTo>
                        <a:lnTo>
                          <a:pt x="595027" y="476250"/>
                        </a:lnTo>
                        <a:lnTo>
                          <a:pt x="595027" y="446532"/>
                        </a:lnTo>
                        <a:lnTo>
                          <a:pt x="803434" y="446532"/>
                        </a:lnTo>
                        <a:close/>
                        <a:moveTo>
                          <a:pt x="59341" y="178689"/>
                        </a:moveTo>
                        <a:lnTo>
                          <a:pt x="59341" y="148971"/>
                        </a:lnTo>
                        <a:lnTo>
                          <a:pt x="267748" y="148971"/>
                        </a:lnTo>
                        <a:lnTo>
                          <a:pt x="267748" y="119253"/>
                        </a:lnTo>
                        <a:lnTo>
                          <a:pt x="446342" y="119253"/>
                        </a:lnTo>
                        <a:lnTo>
                          <a:pt x="446342" y="89535"/>
                        </a:lnTo>
                        <a:lnTo>
                          <a:pt x="654749" y="89535"/>
                        </a:lnTo>
                        <a:lnTo>
                          <a:pt x="654749" y="119253"/>
                        </a:lnTo>
                        <a:lnTo>
                          <a:pt x="446342" y="119253"/>
                        </a:lnTo>
                        <a:lnTo>
                          <a:pt x="446342" y="148971"/>
                        </a:lnTo>
                        <a:lnTo>
                          <a:pt x="267748" y="148971"/>
                        </a:lnTo>
                        <a:lnTo>
                          <a:pt x="267748" y="178689"/>
                        </a:lnTo>
                        <a:lnTo>
                          <a:pt x="59341" y="178689"/>
                        </a:lnTo>
                        <a:close/>
                        <a:moveTo>
                          <a:pt x="89059" y="297752"/>
                        </a:moveTo>
                        <a:lnTo>
                          <a:pt x="89059" y="268034"/>
                        </a:lnTo>
                        <a:lnTo>
                          <a:pt x="297466" y="268034"/>
                        </a:lnTo>
                        <a:lnTo>
                          <a:pt x="297466" y="238315"/>
                        </a:lnTo>
                        <a:lnTo>
                          <a:pt x="476059" y="238315"/>
                        </a:lnTo>
                        <a:lnTo>
                          <a:pt x="476059" y="208598"/>
                        </a:lnTo>
                        <a:lnTo>
                          <a:pt x="684466" y="208598"/>
                        </a:lnTo>
                        <a:lnTo>
                          <a:pt x="684466" y="238315"/>
                        </a:lnTo>
                        <a:lnTo>
                          <a:pt x="476059" y="238315"/>
                        </a:lnTo>
                        <a:lnTo>
                          <a:pt x="476059" y="268034"/>
                        </a:lnTo>
                        <a:lnTo>
                          <a:pt x="297466" y="268034"/>
                        </a:lnTo>
                        <a:lnTo>
                          <a:pt x="297466" y="297752"/>
                        </a:lnTo>
                        <a:lnTo>
                          <a:pt x="89059" y="297752"/>
                        </a:lnTo>
                        <a:close/>
                        <a:moveTo>
                          <a:pt x="148590" y="416814"/>
                        </a:moveTo>
                        <a:lnTo>
                          <a:pt x="148590" y="387096"/>
                        </a:lnTo>
                        <a:lnTo>
                          <a:pt x="356997" y="387096"/>
                        </a:lnTo>
                        <a:lnTo>
                          <a:pt x="356997" y="357378"/>
                        </a:lnTo>
                        <a:lnTo>
                          <a:pt x="535591" y="357378"/>
                        </a:lnTo>
                        <a:lnTo>
                          <a:pt x="535591" y="327660"/>
                        </a:lnTo>
                        <a:lnTo>
                          <a:pt x="743998" y="327660"/>
                        </a:lnTo>
                        <a:lnTo>
                          <a:pt x="743998" y="357378"/>
                        </a:lnTo>
                        <a:lnTo>
                          <a:pt x="535591" y="357378"/>
                        </a:lnTo>
                        <a:lnTo>
                          <a:pt x="535591" y="387096"/>
                        </a:lnTo>
                        <a:lnTo>
                          <a:pt x="356997" y="387096"/>
                        </a:lnTo>
                        <a:lnTo>
                          <a:pt x="356997" y="416814"/>
                        </a:lnTo>
                        <a:lnTo>
                          <a:pt x="148590" y="416814"/>
                        </a:lnTo>
                        <a:close/>
                        <a:moveTo>
                          <a:pt x="773620" y="833533"/>
                        </a:moveTo>
                        <a:lnTo>
                          <a:pt x="565213" y="833533"/>
                        </a:lnTo>
                        <a:lnTo>
                          <a:pt x="565213" y="863251"/>
                        </a:lnTo>
                        <a:lnTo>
                          <a:pt x="386620" y="863251"/>
                        </a:lnTo>
                        <a:lnTo>
                          <a:pt x="386620" y="892969"/>
                        </a:lnTo>
                        <a:lnTo>
                          <a:pt x="178213" y="892969"/>
                        </a:lnTo>
                        <a:lnTo>
                          <a:pt x="178213" y="863251"/>
                        </a:lnTo>
                        <a:lnTo>
                          <a:pt x="386620" y="863251"/>
                        </a:lnTo>
                        <a:lnTo>
                          <a:pt x="386620" y="833533"/>
                        </a:lnTo>
                        <a:lnTo>
                          <a:pt x="565213" y="833533"/>
                        </a:lnTo>
                        <a:lnTo>
                          <a:pt x="565213" y="803815"/>
                        </a:lnTo>
                        <a:lnTo>
                          <a:pt x="773620" y="803815"/>
                        </a:lnTo>
                        <a:lnTo>
                          <a:pt x="773620" y="833533"/>
                        </a:lnTo>
                        <a:close/>
                        <a:moveTo>
                          <a:pt x="803339" y="714470"/>
                        </a:moveTo>
                        <a:lnTo>
                          <a:pt x="594932" y="714470"/>
                        </a:lnTo>
                        <a:lnTo>
                          <a:pt x="594932" y="744188"/>
                        </a:lnTo>
                        <a:lnTo>
                          <a:pt x="416338" y="744188"/>
                        </a:lnTo>
                        <a:lnTo>
                          <a:pt x="416338" y="773906"/>
                        </a:lnTo>
                        <a:lnTo>
                          <a:pt x="207931" y="773906"/>
                        </a:lnTo>
                        <a:lnTo>
                          <a:pt x="207931" y="744188"/>
                        </a:lnTo>
                        <a:lnTo>
                          <a:pt x="416338" y="744188"/>
                        </a:lnTo>
                        <a:lnTo>
                          <a:pt x="416338" y="714470"/>
                        </a:lnTo>
                        <a:lnTo>
                          <a:pt x="594932" y="714470"/>
                        </a:lnTo>
                        <a:lnTo>
                          <a:pt x="594932" y="684752"/>
                        </a:lnTo>
                        <a:lnTo>
                          <a:pt x="803339" y="684752"/>
                        </a:lnTo>
                        <a:lnTo>
                          <a:pt x="803339" y="714470"/>
                        </a:lnTo>
                        <a:close/>
                        <a:moveTo>
                          <a:pt x="833057" y="595408"/>
                        </a:moveTo>
                        <a:lnTo>
                          <a:pt x="624650" y="595408"/>
                        </a:lnTo>
                        <a:lnTo>
                          <a:pt x="624650" y="625126"/>
                        </a:lnTo>
                        <a:lnTo>
                          <a:pt x="446056" y="625126"/>
                        </a:lnTo>
                        <a:lnTo>
                          <a:pt x="446056" y="654844"/>
                        </a:lnTo>
                        <a:lnTo>
                          <a:pt x="237649" y="654844"/>
                        </a:lnTo>
                        <a:lnTo>
                          <a:pt x="237649" y="625126"/>
                        </a:lnTo>
                        <a:lnTo>
                          <a:pt x="446056" y="625126"/>
                        </a:lnTo>
                        <a:lnTo>
                          <a:pt x="446056" y="595408"/>
                        </a:lnTo>
                        <a:lnTo>
                          <a:pt x="624650" y="595408"/>
                        </a:lnTo>
                        <a:lnTo>
                          <a:pt x="624650" y="565690"/>
                        </a:lnTo>
                        <a:lnTo>
                          <a:pt x="833057" y="565690"/>
                        </a:lnTo>
                        <a:lnTo>
                          <a:pt x="833057" y="59540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2" name="Google Shape;542;p23"/>
                  <p:cNvSpPr/>
                  <p:nvPr/>
                </p:nvSpPr>
                <p:spPr>
                  <a:xfrm>
                    <a:off x="5112543" y="2684906"/>
                    <a:ext cx="208406" cy="29718"/>
                  </a:xfrm>
                  <a:custGeom>
                    <a:rect b="b" l="l" r="r" t="t"/>
                    <a:pathLst>
                      <a:path extrusionOk="0" h="29718" w="208406">
                        <a:moveTo>
                          <a:pt x="0" y="0"/>
                        </a:moveTo>
                        <a:lnTo>
                          <a:pt x="208407" y="0"/>
                        </a:lnTo>
                        <a:lnTo>
                          <a:pt x="208407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3" name="Google Shape;543;p23"/>
                  <p:cNvSpPr/>
                  <p:nvPr/>
                </p:nvSpPr>
                <p:spPr>
                  <a:xfrm>
                    <a:off x="4487418" y="1762124"/>
                    <a:ext cx="297656" cy="29717"/>
                  </a:xfrm>
                  <a:custGeom>
                    <a:rect b="b" l="l" r="r" t="t"/>
                    <a:pathLst>
                      <a:path extrusionOk="0" h="29717" w="297656">
                        <a:moveTo>
                          <a:pt x="0" y="0"/>
                        </a:moveTo>
                        <a:lnTo>
                          <a:pt x="297656" y="0"/>
                        </a:lnTo>
                        <a:lnTo>
                          <a:pt x="297656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4" name="Google Shape;544;p23"/>
                  <p:cNvSpPr/>
                  <p:nvPr/>
                </p:nvSpPr>
                <p:spPr>
                  <a:xfrm>
                    <a:off x="4785169" y="1732406"/>
                    <a:ext cx="238125" cy="29717"/>
                  </a:xfrm>
                  <a:custGeom>
                    <a:rect b="b" l="l" r="r" t="t"/>
                    <a:pathLst>
                      <a:path extrusionOk="0" h="29717" w="238125">
                        <a:moveTo>
                          <a:pt x="0" y="0"/>
                        </a:moveTo>
                        <a:lnTo>
                          <a:pt x="238125" y="0"/>
                        </a:lnTo>
                        <a:lnTo>
                          <a:pt x="23812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5" name="Google Shape;545;p23"/>
                  <p:cNvSpPr/>
                  <p:nvPr/>
                </p:nvSpPr>
                <p:spPr>
                  <a:xfrm>
                    <a:off x="4517231" y="1732406"/>
                    <a:ext cx="803624" cy="178498"/>
                  </a:xfrm>
                  <a:custGeom>
                    <a:rect b="b" l="l" r="r" t="t"/>
                    <a:pathLst>
                      <a:path extrusionOk="0" h="178498" w="803624">
                        <a:moveTo>
                          <a:pt x="803624" y="29718"/>
                        </a:moveTo>
                        <a:lnTo>
                          <a:pt x="803624" y="89249"/>
                        </a:lnTo>
                        <a:lnTo>
                          <a:pt x="773906" y="89249"/>
                        </a:lnTo>
                        <a:lnTo>
                          <a:pt x="773906" y="119063"/>
                        </a:lnTo>
                        <a:lnTo>
                          <a:pt x="506063" y="119063"/>
                        </a:lnTo>
                        <a:lnTo>
                          <a:pt x="506063" y="148780"/>
                        </a:lnTo>
                        <a:lnTo>
                          <a:pt x="267938" y="148780"/>
                        </a:lnTo>
                        <a:lnTo>
                          <a:pt x="267938" y="178498"/>
                        </a:lnTo>
                        <a:lnTo>
                          <a:pt x="0" y="178498"/>
                        </a:lnTo>
                        <a:lnTo>
                          <a:pt x="0" y="148780"/>
                        </a:lnTo>
                        <a:lnTo>
                          <a:pt x="29813" y="148780"/>
                        </a:lnTo>
                        <a:lnTo>
                          <a:pt x="29813" y="89249"/>
                        </a:lnTo>
                        <a:lnTo>
                          <a:pt x="0" y="89249"/>
                        </a:lnTo>
                        <a:lnTo>
                          <a:pt x="0" y="59436"/>
                        </a:lnTo>
                        <a:lnTo>
                          <a:pt x="267938" y="59436"/>
                        </a:lnTo>
                        <a:lnTo>
                          <a:pt x="267938" y="29718"/>
                        </a:lnTo>
                        <a:lnTo>
                          <a:pt x="506063" y="29718"/>
                        </a:lnTo>
                        <a:lnTo>
                          <a:pt x="506063" y="0"/>
                        </a:lnTo>
                        <a:lnTo>
                          <a:pt x="773906" y="0"/>
                        </a:lnTo>
                        <a:lnTo>
                          <a:pt x="773906" y="29718"/>
                        </a:lnTo>
                        <a:lnTo>
                          <a:pt x="803624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6" name="Google Shape;546;p23"/>
                  <p:cNvSpPr/>
                  <p:nvPr/>
                </p:nvSpPr>
                <p:spPr>
                  <a:xfrm>
                    <a:off x="5023294" y="1702593"/>
                    <a:ext cx="267843" cy="29717"/>
                  </a:xfrm>
                  <a:custGeom>
                    <a:rect b="b" l="l" r="r" t="t"/>
                    <a:pathLst>
                      <a:path extrusionOk="0" h="29717" w="267843">
                        <a:moveTo>
                          <a:pt x="0" y="0"/>
                        </a:moveTo>
                        <a:lnTo>
                          <a:pt x="267843" y="0"/>
                        </a:lnTo>
                        <a:lnTo>
                          <a:pt x="267843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7" name="Google Shape;547;p23"/>
                  <p:cNvSpPr/>
                  <p:nvPr/>
                </p:nvSpPr>
                <p:spPr>
                  <a:xfrm>
                    <a:off x="4457700" y="1791842"/>
                    <a:ext cx="29717" cy="29717"/>
                  </a:xfrm>
                  <a:custGeom>
                    <a:rect b="b" l="l" r="r" t="t"/>
                    <a:pathLst>
                      <a:path extrusionOk="0" h="29717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8" name="Google Shape;548;p23"/>
                  <p:cNvSpPr/>
                  <p:nvPr/>
                </p:nvSpPr>
                <p:spPr>
                  <a:xfrm>
                    <a:off x="4457700" y="1762124"/>
                    <a:ext cx="29717" cy="29717"/>
                  </a:xfrm>
                  <a:custGeom>
                    <a:rect b="b" l="l" r="r" t="t"/>
                    <a:pathLst>
                      <a:path extrusionOk="0" h="29717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9" name="Google Shape;549;p23"/>
                  <p:cNvSpPr/>
                  <p:nvPr/>
                </p:nvSpPr>
                <p:spPr>
                  <a:xfrm>
                    <a:off x="4963668" y="2595562"/>
                    <a:ext cx="178593" cy="29718"/>
                  </a:xfrm>
                  <a:custGeom>
                    <a:rect b="b" l="l" r="r" t="t"/>
                    <a:pathLst>
                      <a:path extrusionOk="0" h="29718" w="178593">
                        <a:moveTo>
                          <a:pt x="0" y="0"/>
                        </a:moveTo>
                        <a:lnTo>
                          <a:pt x="178594" y="0"/>
                        </a:lnTo>
                        <a:lnTo>
                          <a:pt x="178594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0" name="Google Shape;550;p23"/>
                  <p:cNvSpPr/>
                  <p:nvPr/>
                </p:nvSpPr>
                <p:spPr>
                  <a:xfrm>
                    <a:off x="4517231" y="1910905"/>
                    <a:ext cx="29717" cy="148780"/>
                  </a:xfrm>
                  <a:custGeom>
                    <a:rect b="b" l="l" r="r" t="t"/>
                    <a:pathLst>
                      <a:path extrusionOk="0" h="148780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48780"/>
                        </a:lnTo>
                        <a:lnTo>
                          <a:pt x="0" y="14878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1" name="Google Shape;551;p23"/>
                  <p:cNvSpPr/>
                  <p:nvPr/>
                </p:nvSpPr>
                <p:spPr>
                  <a:xfrm>
                    <a:off x="5261419" y="1851469"/>
                    <a:ext cx="29718" cy="148780"/>
                  </a:xfrm>
                  <a:custGeom>
                    <a:rect b="b" l="l" r="r" t="t"/>
                    <a:pathLst>
                      <a:path extrusionOk="0" h="148780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48781"/>
                        </a:lnTo>
                        <a:lnTo>
                          <a:pt x="0" y="14878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2" name="Google Shape;552;p23"/>
                  <p:cNvSpPr/>
                  <p:nvPr/>
                </p:nvSpPr>
                <p:spPr>
                  <a:xfrm>
                    <a:off x="4368355" y="1851469"/>
                    <a:ext cx="89344" cy="29717"/>
                  </a:xfrm>
                  <a:custGeom>
                    <a:rect b="b" l="l" r="r" t="t"/>
                    <a:pathLst>
                      <a:path extrusionOk="0" h="29717" w="89344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53" name="Google Shape;553;p23"/>
                <p:cNvSpPr/>
                <p:nvPr/>
              </p:nvSpPr>
              <p:spPr>
                <a:xfrm>
                  <a:off x="4636293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4" name="Google Shape;554;p23"/>
                <p:cNvSpPr/>
                <p:nvPr/>
              </p:nvSpPr>
              <p:spPr>
                <a:xfrm>
                  <a:off x="5350668" y="26849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5" name="Google Shape;555;p23"/>
                <p:cNvSpPr/>
                <p:nvPr/>
              </p:nvSpPr>
              <p:spPr>
                <a:xfrm>
                  <a:off x="4695825" y="2625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6" name="Google Shape;556;p23"/>
                <p:cNvSpPr/>
                <p:nvPr/>
              </p:nvSpPr>
              <p:spPr>
                <a:xfrm>
                  <a:off x="5380482" y="259556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557;p23"/>
                <p:cNvSpPr/>
                <p:nvPr/>
              </p:nvSpPr>
              <p:spPr>
                <a:xfrm>
                  <a:off x="5410200" y="244678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558;p23"/>
                <p:cNvSpPr/>
                <p:nvPr/>
              </p:nvSpPr>
              <p:spPr>
                <a:xfrm>
                  <a:off x="5380482" y="232771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23"/>
                <p:cNvSpPr/>
                <p:nvPr/>
              </p:nvSpPr>
              <p:spPr>
                <a:xfrm>
                  <a:off x="4695825" y="2803969"/>
                  <a:ext cx="178593" cy="29718"/>
                </a:xfrm>
                <a:custGeom>
                  <a:rect b="b" l="l" r="r" t="t"/>
                  <a:pathLst>
                    <a:path extrusionOk="0" h="29718" w="178593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23"/>
                <p:cNvSpPr/>
                <p:nvPr/>
              </p:nvSpPr>
              <p:spPr>
                <a:xfrm>
                  <a:off x="4547044" y="1940718"/>
                  <a:ext cx="238124" cy="29717"/>
                </a:xfrm>
                <a:custGeom>
                  <a:rect b="b" l="l" r="r" t="t"/>
                  <a:pathLst>
                    <a:path extrusionOk="0" h="29717" w="238124">
                      <a:moveTo>
                        <a:pt x="0" y="0"/>
                      </a:moveTo>
                      <a:lnTo>
                        <a:pt x="238125" y="0"/>
                      </a:lnTo>
                      <a:lnTo>
                        <a:pt x="23812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23"/>
                <p:cNvSpPr/>
                <p:nvPr/>
              </p:nvSpPr>
              <p:spPr>
                <a:xfrm>
                  <a:off x="4785169" y="1910905"/>
                  <a:ext cx="238125" cy="29717"/>
                </a:xfrm>
                <a:custGeom>
                  <a:rect b="b" l="l" r="r" t="t"/>
                  <a:pathLst>
                    <a:path extrusionOk="0" h="29717" w="238125">
                      <a:moveTo>
                        <a:pt x="0" y="0"/>
                      </a:moveTo>
                      <a:lnTo>
                        <a:pt x="238125" y="0"/>
                      </a:lnTo>
                      <a:lnTo>
                        <a:pt x="23812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23"/>
                <p:cNvSpPr/>
                <p:nvPr/>
              </p:nvSpPr>
              <p:spPr>
                <a:xfrm>
                  <a:off x="5023294" y="1881187"/>
                  <a:ext cx="238125" cy="29717"/>
                </a:xfrm>
                <a:custGeom>
                  <a:rect b="b" l="l" r="r" t="t"/>
                  <a:pathLst>
                    <a:path extrusionOk="0" h="29717" w="238125">
                      <a:moveTo>
                        <a:pt x="0" y="0"/>
                      </a:moveTo>
                      <a:lnTo>
                        <a:pt x="238125" y="0"/>
                      </a:lnTo>
                      <a:lnTo>
                        <a:pt x="23812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23"/>
                <p:cNvSpPr/>
                <p:nvPr/>
              </p:nvSpPr>
              <p:spPr>
                <a:xfrm>
                  <a:off x="4814887" y="1940718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23"/>
                <p:cNvSpPr/>
                <p:nvPr/>
              </p:nvSpPr>
              <p:spPr>
                <a:xfrm>
                  <a:off x="4695825" y="1970531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23"/>
                <p:cNvSpPr/>
                <p:nvPr/>
              </p:nvSpPr>
              <p:spPr>
                <a:xfrm>
                  <a:off x="4547044" y="1970531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23"/>
                <p:cNvSpPr/>
                <p:nvPr/>
              </p:nvSpPr>
              <p:spPr>
                <a:xfrm>
                  <a:off x="4933950" y="1940718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7" name="Google Shape;567;p23"/>
                <p:cNvSpPr/>
                <p:nvPr/>
              </p:nvSpPr>
              <p:spPr>
                <a:xfrm>
                  <a:off x="4636293" y="1970531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p23"/>
                <p:cNvSpPr/>
                <p:nvPr/>
              </p:nvSpPr>
              <p:spPr>
                <a:xfrm>
                  <a:off x="5053012" y="191090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9" name="Google Shape;569;p23"/>
                <p:cNvSpPr/>
                <p:nvPr/>
              </p:nvSpPr>
              <p:spPr>
                <a:xfrm>
                  <a:off x="5142357" y="191090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0" name="Google Shape;570;p23"/>
                <p:cNvSpPr/>
                <p:nvPr/>
              </p:nvSpPr>
              <p:spPr>
                <a:xfrm>
                  <a:off x="5231606" y="1910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23"/>
                <p:cNvSpPr/>
                <p:nvPr/>
              </p:nvSpPr>
              <p:spPr>
                <a:xfrm>
                  <a:off x="4963668" y="2774155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1" y="0"/>
                      </a:lnTo>
                      <a:lnTo>
                        <a:pt x="14878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23"/>
                <p:cNvSpPr/>
                <p:nvPr/>
              </p:nvSpPr>
              <p:spPr>
                <a:xfrm>
                  <a:off x="4844605" y="2774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23"/>
                <p:cNvSpPr/>
                <p:nvPr/>
              </p:nvSpPr>
              <p:spPr>
                <a:xfrm>
                  <a:off x="5142357" y="2744342"/>
                  <a:ext cx="208406" cy="29718"/>
                </a:xfrm>
                <a:custGeom>
                  <a:rect b="b" l="l" r="r" t="t"/>
                  <a:pathLst>
                    <a:path extrusionOk="0" h="29718" w="208406">
                      <a:moveTo>
                        <a:pt x="0" y="0"/>
                      </a:moveTo>
                      <a:lnTo>
                        <a:pt x="208407" y="0"/>
                      </a:lnTo>
                      <a:lnTo>
                        <a:pt x="208407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23"/>
                <p:cNvSpPr/>
                <p:nvPr/>
              </p:nvSpPr>
              <p:spPr>
                <a:xfrm>
                  <a:off x="5231606" y="27443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23"/>
                <p:cNvSpPr/>
                <p:nvPr/>
              </p:nvSpPr>
              <p:spPr>
                <a:xfrm>
                  <a:off x="5320855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23"/>
                <p:cNvSpPr/>
                <p:nvPr/>
              </p:nvSpPr>
              <p:spPr>
                <a:xfrm>
                  <a:off x="5291137" y="271462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23"/>
                <p:cNvSpPr/>
                <p:nvPr/>
              </p:nvSpPr>
              <p:spPr>
                <a:xfrm>
                  <a:off x="5053012" y="2774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8" name="Google Shape;578;p23"/>
                <p:cNvSpPr/>
                <p:nvPr/>
              </p:nvSpPr>
              <p:spPr>
                <a:xfrm>
                  <a:off x="4993481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9" name="Google Shape;579;p23"/>
                <p:cNvSpPr/>
                <p:nvPr/>
              </p:nvSpPr>
              <p:spPr>
                <a:xfrm>
                  <a:off x="4963668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0" name="Google Shape;580;p23"/>
                <p:cNvSpPr/>
                <p:nvPr/>
              </p:nvSpPr>
              <p:spPr>
                <a:xfrm>
                  <a:off x="4666107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1" name="Google Shape;581;p23"/>
                <p:cNvSpPr/>
                <p:nvPr/>
              </p:nvSpPr>
              <p:spPr>
                <a:xfrm>
                  <a:off x="4785169" y="2803969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DD58D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23"/>
                <p:cNvSpPr/>
                <p:nvPr/>
              </p:nvSpPr>
              <p:spPr>
                <a:xfrm>
                  <a:off x="4636293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23"/>
                <p:cNvSpPr/>
                <p:nvPr/>
              </p:nvSpPr>
              <p:spPr>
                <a:xfrm>
                  <a:off x="4666107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8C07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23"/>
                <p:cNvSpPr/>
                <p:nvPr/>
              </p:nvSpPr>
              <p:spPr>
                <a:xfrm>
                  <a:off x="4666107" y="27146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23"/>
                <p:cNvSpPr/>
                <p:nvPr/>
              </p:nvSpPr>
              <p:spPr>
                <a:xfrm>
                  <a:off x="4636293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23"/>
                <p:cNvSpPr/>
                <p:nvPr/>
              </p:nvSpPr>
              <p:spPr>
                <a:xfrm>
                  <a:off x="4666107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23"/>
                <p:cNvSpPr/>
                <p:nvPr/>
              </p:nvSpPr>
              <p:spPr>
                <a:xfrm>
                  <a:off x="4695825" y="2446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23"/>
                <p:cNvSpPr/>
                <p:nvPr/>
              </p:nvSpPr>
              <p:spPr>
                <a:xfrm>
                  <a:off x="5380482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9" name="Google Shape;589;p23"/>
                <p:cNvSpPr/>
                <p:nvPr/>
              </p:nvSpPr>
              <p:spPr>
                <a:xfrm>
                  <a:off x="4606480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0" name="Google Shape;590;p23"/>
                <p:cNvSpPr/>
                <p:nvPr/>
              </p:nvSpPr>
              <p:spPr>
                <a:xfrm>
                  <a:off x="5142357" y="1821655"/>
                  <a:ext cx="148780" cy="29717"/>
                </a:xfrm>
                <a:custGeom>
                  <a:rect b="b" l="l" r="r" t="t"/>
                  <a:pathLst>
                    <a:path extrusionOk="0" h="29717" w="148780">
                      <a:moveTo>
                        <a:pt x="0" y="0"/>
                      </a:moveTo>
                      <a:lnTo>
                        <a:pt x="148781" y="0"/>
                      </a:lnTo>
                      <a:lnTo>
                        <a:pt x="14878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1" name="Google Shape;591;p23"/>
                <p:cNvSpPr/>
                <p:nvPr/>
              </p:nvSpPr>
              <p:spPr>
                <a:xfrm>
                  <a:off x="5350668" y="1732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EF9CE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2" name="Google Shape;592;p23"/>
                <p:cNvSpPr/>
                <p:nvPr/>
              </p:nvSpPr>
              <p:spPr>
                <a:xfrm>
                  <a:off x="4695825" y="1881187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3" name="Google Shape;593;p23"/>
                <p:cNvSpPr/>
                <p:nvPr/>
              </p:nvSpPr>
              <p:spPr>
                <a:xfrm>
                  <a:off x="4517231" y="1881187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" name="Google Shape;594;p23"/>
                <p:cNvSpPr/>
                <p:nvPr/>
              </p:nvSpPr>
              <p:spPr>
                <a:xfrm>
                  <a:off x="4844605" y="1851469"/>
                  <a:ext cx="178593" cy="29717"/>
                </a:xfrm>
                <a:custGeom>
                  <a:rect b="b" l="l" r="r" t="t"/>
                  <a:pathLst>
                    <a:path extrusionOk="0" h="29717" w="178593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" name="Google Shape;595;p23"/>
                <p:cNvSpPr/>
                <p:nvPr/>
              </p:nvSpPr>
              <p:spPr>
                <a:xfrm>
                  <a:off x="4695825" y="25360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6" name="Google Shape;596;p23"/>
                <p:cNvSpPr/>
                <p:nvPr/>
              </p:nvSpPr>
              <p:spPr>
                <a:xfrm>
                  <a:off x="4666107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97" name="Google Shape;597;p23"/>
              <p:cNvGrpSpPr/>
              <p:nvPr/>
            </p:nvGrpSpPr>
            <p:grpSpPr>
              <a:xfrm>
                <a:off x="4993481" y="1434655"/>
                <a:ext cx="892969" cy="1012031"/>
                <a:chOff x="4993481" y="1434655"/>
                <a:chExt cx="892969" cy="1012031"/>
              </a:xfrm>
            </p:grpSpPr>
            <p:grpSp>
              <p:nvGrpSpPr>
                <p:cNvPr id="598" name="Google Shape;598;p23"/>
                <p:cNvGrpSpPr/>
                <p:nvPr/>
              </p:nvGrpSpPr>
              <p:grpSpPr>
                <a:xfrm>
                  <a:off x="4993481" y="1434655"/>
                  <a:ext cx="892969" cy="922782"/>
                  <a:chOff x="4993481" y="1434655"/>
                  <a:chExt cx="892969" cy="922782"/>
                </a:xfrm>
              </p:grpSpPr>
              <p:sp>
                <p:nvSpPr>
                  <p:cNvPr id="599" name="Google Shape;599;p23"/>
                  <p:cNvSpPr/>
                  <p:nvPr/>
                </p:nvSpPr>
                <p:spPr>
                  <a:xfrm>
                    <a:off x="4993481" y="217884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0" name="Google Shape;600;p23"/>
                  <p:cNvSpPr/>
                  <p:nvPr/>
                </p:nvSpPr>
                <p:spPr>
                  <a:xfrm>
                    <a:off x="5053012" y="229790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1" name="Google Shape;601;p23"/>
                  <p:cNvSpPr/>
                  <p:nvPr/>
                </p:nvSpPr>
                <p:spPr>
                  <a:xfrm>
                    <a:off x="5023294" y="2238374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2" name="Google Shape;602;p23"/>
                  <p:cNvSpPr/>
                  <p:nvPr/>
                </p:nvSpPr>
                <p:spPr>
                  <a:xfrm>
                    <a:off x="5112543" y="217884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3" name="Google Shape;603;p23"/>
                  <p:cNvSpPr/>
                  <p:nvPr/>
                </p:nvSpPr>
                <p:spPr>
                  <a:xfrm>
                    <a:off x="5142357" y="2149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4" name="Google Shape;604;p23"/>
                  <p:cNvSpPr/>
                  <p:nvPr/>
                </p:nvSpPr>
                <p:spPr>
                  <a:xfrm>
                    <a:off x="5172075" y="211931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5" name="Google Shape;605;p23"/>
                  <p:cNvSpPr/>
                  <p:nvPr/>
                </p:nvSpPr>
                <p:spPr>
                  <a:xfrm>
                    <a:off x="5201793" y="208959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6" name="Google Shape;606;p23"/>
                  <p:cNvSpPr/>
                  <p:nvPr/>
                </p:nvSpPr>
                <p:spPr>
                  <a:xfrm>
                    <a:off x="5261419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7" name="Google Shape;607;p23"/>
                  <p:cNvSpPr/>
                  <p:nvPr/>
                </p:nvSpPr>
                <p:spPr>
                  <a:xfrm>
                    <a:off x="5291137" y="200024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8" name="Google Shape;608;p23"/>
                  <p:cNvSpPr/>
                  <p:nvPr/>
                </p:nvSpPr>
                <p:spPr>
                  <a:xfrm>
                    <a:off x="5320855" y="197053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9" name="Google Shape;609;p23"/>
                  <p:cNvSpPr/>
                  <p:nvPr/>
                </p:nvSpPr>
                <p:spPr>
                  <a:xfrm>
                    <a:off x="5350668" y="1940718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0" name="Google Shape;610;p23"/>
                  <p:cNvSpPr/>
                  <p:nvPr/>
                </p:nvSpPr>
                <p:spPr>
                  <a:xfrm>
                    <a:off x="5380482" y="191090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1" name="Google Shape;611;p23"/>
                  <p:cNvSpPr/>
                  <p:nvPr/>
                </p:nvSpPr>
                <p:spPr>
                  <a:xfrm>
                    <a:off x="5410200" y="188118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2" name="Google Shape;612;p23"/>
                  <p:cNvSpPr/>
                  <p:nvPr/>
                </p:nvSpPr>
                <p:spPr>
                  <a:xfrm>
                    <a:off x="5439918" y="191090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3" name="Google Shape;613;p23"/>
                  <p:cNvSpPr/>
                  <p:nvPr/>
                </p:nvSpPr>
                <p:spPr>
                  <a:xfrm>
                    <a:off x="5469731" y="1940718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4" name="Google Shape;614;p23"/>
                  <p:cNvSpPr/>
                  <p:nvPr/>
                </p:nvSpPr>
                <p:spPr>
                  <a:xfrm>
                    <a:off x="5499544" y="197053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5" name="Google Shape;615;p23"/>
                  <p:cNvSpPr/>
                  <p:nvPr/>
                </p:nvSpPr>
                <p:spPr>
                  <a:xfrm>
                    <a:off x="5201793" y="223837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6" name="Google Shape;616;p23"/>
                  <p:cNvSpPr/>
                  <p:nvPr/>
                </p:nvSpPr>
                <p:spPr>
                  <a:xfrm>
                    <a:off x="5231606" y="220865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23"/>
                  <p:cNvSpPr/>
                  <p:nvPr/>
                </p:nvSpPr>
                <p:spPr>
                  <a:xfrm>
                    <a:off x="5261419" y="217884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23"/>
                  <p:cNvSpPr/>
                  <p:nvPr/>
                </p:nvSpPr>
                <p:spPr>
                  <a:xfrm>
                    <a:off x="5291137" y="2149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9" name="Google Shape;619;p23"/>
                  <p:cNvSpPr/>
                  <p:nvPr/>
                </p:nvSpPr>
                <p:spPr>
                  <a:xfrm>
                    <a:off x="5320855" y="211931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0" name="Google Shape;620;p23"/>
                  <p:cNvSpPr/>
                  <p:nvPr/>
                </p:nvSpPr>
                <p:spPr>
                  <a:xfrm>
                    <a:off x="5350668" y="208959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1" name="Google Shape;621;p23"/>
                  <p:cNvSpPr/>
                  <p:nvPr/>
                </p:nvSpPr>
                <p:spPr>
                  <a:xfrm>
                    <a:off x="5380482" y="2059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2" name="Google Shape;622;p23"/>
                  <p:cNvSpPr/>
                  <p:nvPr/>
                </p:nvSpPr>
                <p:spPr>
                  <a:xfrm>
                    <a:off x="5410200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3" name="Google Shape;623;p23"/>
                  <p:cNvSpPr/>
                  <p:nvPr/>
                </p:nvSpPr>
                <p:spPr>
                  <a:xfrm>
                    <a:off x="5439918" y="1970531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4" name="Google Shape;624;p23"/>
                  <p:cNvSpPr/>
                  <p:nvPr/>
                </p:nvSpPr>
                <p:spPr>
                  <a:xfrm>
                    <a:off x="5112543" y="229790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5" name="Google Shape;625;p23"/>
                  <p:cNvSpPr/>
                  <p:nvPr/>
                </p:nvSpPr>
                <p:spPr>
                  <a:xfrm>
                    <a:off x="5082730" y="232771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6" name="Google Shape;626;p23"/>
                  <p:cNvSpPr/>
                  <p:nvPr/>
                </p:nvSpPr>
                <p:spPr>
                  <a:xfrm>
                    <a:off x="4993481" y="2178843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23"/>
                  <p:cNvSpPr/>
                  <p:nvPr/>
                </p:nvSpPr>
                <p:spPr>
                  <a:xfrm>
                    <a:off x="5053012" y="208959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8" name="Google Shape;628;p23"/>
                  <p:cNvSpPr/>
                  <p:nvPr/>
                </p:nvSpPr>
                <p:spPr>
                  <a:xfrm>
                    <a:off x="5112543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9" name="Google Shape;629;p23"/>
                  <p:cNvSpPr/>
                  <p:nvPr/>
                </p:nvSpPr>
                <p:spPr>
                  <a:xfrm>
                    <a:off x="5142357" y="200024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05349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0" name="Google Shape;630;p23"/>
                  <p:cNvSpPr/>
                  <p:nvPr/>
                </p:nvSpPr>
                <p:spPr>
                  <a:xfrm>
                    <a:off x="5291137" y="1851469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1" name="Google Shape;631;p23"/>
                  <p:cNvSpPr/>
                  <p:nvPr/>
                </p:nvSpPr>
                <p:spPr>
                  <a:xfrm>
                    <a:off x="5142357" y="200024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2" name="Google Shape;632;p23"/>
                  <p:cNvSpPr/>
                  <p:nvPr/>
                </p:nvSpPr>
                <p:spPr>
                  <a:xfrm>
                    <a:off x="5172075" y="197053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3" name="Google Shape;633;p23"/>
                  <p:cNvSpPr/>
                  <p:nvPr/>
                </p:nvSpPr>
                <p:spPr>
                  <a:xfrm>
                    <a:off x="5201793" y="1940718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4" name="Google Shape;634;p23"/>
                  <p:cNvSpPr/>
                  <p:nvPr/>
                </p:nvSpPr>
                <p:spPr>
                  <a:xfrm>
                    <a:off x="5231606" y="191090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5" name="Google Shape;635;p23"/>
                  <p:cNvSpPr/>
                  <p:nvPr/>
                </p:nvSpPr>
                <p:spPr>
                  <a:xfrm>
                    <a:off x="5261419" y="188118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6" name="Google Shape;636;p23"/>
                  <p:cNvSpPr/>
                  <p:nvPr/>
                </p:nvSpPr>
                <p:spPr>
                  <a:xfrm>
                    <a:off x="5023294" y="2119312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7" name="Google Shape;637;p23"/>
                  <p:cNvSpPr/>
                  <p:nvPr/>
                </p:nvSpPr>
                <p:spPr>
                  <a:xfrm>
                    <a:off x="5082730" y="2059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8" name="Google Shape;638;p23"/>
                  <p:cNvSpPr/>
                  <p:nvPr/>
                </p:nvSpPr>
                <p:spPr>
                  <a:xfrm>
                    <a:off x="5142357" y="2268092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9" name="Google Shape;639;p23"/>
                  <p:cNvSpPr/>
                  <p:nvPr/>
                </p:nvSpPr>
                <p:spPr>
                  <a:xfrm>
                    <a:off x="5529262" y="2000249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0" name="Google Shape;640;p23"/>
                  <p:cNvSpPr/>
                  <p:nvPr/>
                </p:nvSpPr>
                <p:spPr>
                  <a:xfrm>
                    <a:off x="5558980" y="1910905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1" name="Google Shape;641;p23"/>
                  <p:cNvSpPr/>
                  <p:nvPr/>
                </p:nvSpPr>
                <p:spPr>
                  <a:xfrm>
                    <a:off x="5588793" y="1970531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2" name="Google Shape;642;p23"/>
                  <p:cNvSpPr/>
                  <p:nvPr/>
                </p:nvSpPr>
                <p:spPr>
                  <a:xfrm>
                    <a:off x="5558980" y="2059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3" name="Google Shape;643;p23"/>
                  <p:cNvSpPr/>
                  <p:nvPr/>
                </p:nvSpPr>
                <p:spPr>
                  <a:xfrm>
                    <a:off x="5648325" y="2059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4" name="Google Shape;644;p23"/>
                  <p:cNvSpPr/>
                  <p:nvPr/>
                </p:nvSpPr>
                <p:spPr>
                  <a:xfrm>
                    <a:off x="5618607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5" name="Google Shape;645;p23"/>
                  <p:cNvSpPr/>
                  <p:nvPr/>
                </p:nvSpPr>
                <p:spPr>
                  <a:xfrm>
                    <a:off x="5588793" y="2089594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6" name="Google Shape;646;p23"/>
                  <p:cNvSpPr/>
                  <p:nvPr/>
                </p:nvSpPr>
                <p:spPr>
                  <a:xfrm>
                    <a:off x="5231606" y="1732406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7" name="Google Shape;647;p23"/>
                  <p:cNvSpPr/>
                  <p:nvPr/>
                </p:nvSpPr>
                <p:spPr>
                  <a:xfrm>
                    <a:off x="5231606" y="164306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8" name="Google Shape;648;p23"/>
                  <p:cNvSpPr/>
                  <p:nvPr/>
                </p:nvSpPr>
                <p:spPr>
                  <a:xfrm>
                    <a:off x="5261419" y="1672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9" name="Google Shape;649;p23"/>
                  <p:cNvSpPr/>
                  <p:nvPr/>
                </p:nvSpPr>
                <p:spPr>
                  <a:xfrm>
                    <a:off x="5201793" y="1672780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0" name="Google Shape;650;p23"/>
                  <p:cNvSpPr/>
                  <p:nvPr/>
                </p:nvSpPr>
                <p:spPr>
                  <a:xfrm>
                    <a:off x="5261419" y="1762124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1" name="Google Shape;651;p23"/>
                  <p:cNvSpPr/>
                  <p:nvPr/>
                </p:nvSpPr>
                <p:spPr>
                  <a:xfrm>
                    <a:off x="5350668" y="1732406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2" name="Google Shape;652;p23"/>
                  <p:cNvSpPr/>
                  <p:nvPr/>
                </p:nvSpPr>
                <p:spPr>
                  <a:xfrm>
                    <a:off x="5291137" y="1702593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3" name="Google Shape;653;p23"/>
                  <p:cNvSpPr/>
                  <p:nvPr/>
                </p:nvSpPr>
                <p:spPr>
                  <a:xfrm>
                    <a:off x="5320855" y="1791842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4" name="Google Shape;654;p23"/>
                  <p:cNvSpPr/>
                  <p:nvPr/>
                </p:nvSpPr>
                <p:spPr>
                  <a:xfrm>
                    <a:off x="5350668" y="182165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3"/>
                  <p:cNvSpPr/>
                  <p:nvPr/>
                </p:nvSpPr>
                <p:spPr>
                  <a:xfrm>
                    <a:off x="5410200" y="1762124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3"/>
                  <p:cNvSpPr/>
                  <p:nvPr/>
                </p:nvSpPr>
                <p:spPr>
                  <a:xfrm>
                    <a:off x="5529262" y="1851469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3"/>
                  <p:cNvSpPr/>
                  <p:nvPr/>
                </p:nvSpPr>
                <p:spPr>
                  <a:xfrm>
                    <a:off x="5558980" y="1791842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8" name="Google Shape;658;p23"/>
                  <p:cNvSpPr/>
                  <p:nvPr/>
                </p:nvSpPr>
                <p:spPr>
                  <a:xfrm>
                    <a:off x="5588793" y="1762124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9" name="Google Shape;659;p23"/>
                  <p:cNvSpPr/>
                  <p:nvPr/>
                </p:nvSpPr>
                <p:spPr>
                  <a:xfrm>
                    <a:off x="5529262" y="1702593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0" name="Google Shape;660;p23"/>
                  <p:cNvSpPr/>
                  <p:nvPr/>
                </p:nvSpPr>
                <p:spPr>
                  <a:xfrm>
                    <a:off x="5558980" y="1672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1" name="Google Shape;661;p23"/>
                  <p:cNvSpPr/>
                  <p:nvPr/>
                </p:nvSpPr>
                <p:spPr>
                  <a:xfrm>
                    <a:off x="5588793" y="164306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2" name="Google Shape;662;p23"/>
                  <p:cNvSpPr/>
                  <p:nvPr/>
                </p:nvSpPr>
                <p:spPr>
                  <a:xfrm>
                    <a:off x="5618607" y="161334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3" name="Google Shape;663;p23"/>
                  <p:cNvSpPr/>
                  <p:nvPr/>
                </p:nvSpPr>
                <p:spPr>
                  <a:xfrm>
                    <a:off x="5678043" y="161334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4" name="Google Shape;664;p23"/>
                  <p:cNvSpPr/>
                  <p:nvPr/>
                </p:nvSpPr>
                <p:spPr>
                  <a:xfrm>
                    <a:off x="5767387" y="1613344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5" name="Google Shape;665;p23"/>
                  <p:cNvSpPr/>
                  <p:nvPr/>
                </p:nvSpPr>
                <p:spPr>
                  <a:xfrm>
                    <a:off x="5678043" y="1494281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6" name="Google Shape;666;p23"/>
                  <p:cNvSpPr/>
                  <p:nvPr/>
                </p:nvSpPr>
                <p:spPr>
                  <a:xfrm>
                    <a:off x="5707856" y="1464468"/>
                    <a:ext cx="89344" cy="29718"/>
                  </a:xfrm>
                  <a:custGeom>
                    <a:rect b="b" l="l" r="r" t="t"/>
                    <a:pathLst>
                      <a:path extrusionOk="0" h="29718" w="89344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7" name="Google Shape;667;p23"/>
                  <p:cNvSpPr/>
                  <p:nvPr/>
                </p:nvSpPr>
                <p:spPr>
                  <a:xfrm>
                    <a:off x="5797105" y="1434655"/>
                    <a:ext cx="89344" cy="29718"/>
                  </a:xfrm>
                  <a:custGeom>
                    <a:rect b="b" l="l" r="r" t="t"/>
                    <a:pathLst>
                      <a:path extrusionOk="0" h="29718" w="89344">
                        <a:moveTo>
                          <a:pt x="0" y="0"/>
                        </a:moveTo>
                        <a:lnTo>
                          <a:pt x="89345" y="0"/>
                        </a:lnTo>
                        <a:lnTo>
                          <a:pt x="89345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8" name="Google Shape;668;p23"/>
                  <p:cNvSpPr/>
                  <p:nvPr/>
                </p:nvSpPr>
                <p:spPr>
                  <a:xfrm>
                    <a:off x="5707856" y="155371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9" name="Google Shape;669;p23"/>
                  <p:cNvSpPr/>
                  <p:nvPr/>
                </p:nvSpPr>
                <p:spPr>
                  <a:xfrm>
                    <a:off x="5737669" y="15835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0" name="Google Shape;670;p23"/>
                  <p:cNvSpPr/>
                  <p:nvPr/>
                </p:nvSpPr>
                <p:spPr>
                  <a:xfrm>
                    <a:off x="5797105" y="149428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1" name="Google Shape;671;p23"/>
                  <p:cNvSpPr/>
                  <p:nvPr/>
                </p:nvSpPr>
                <p:spPr>
                  <a:xfrm>
                    <a:off x="5767387" y="152399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2" name="Google Shape;672;p23"/>
                  <p:cNvSpPr/>
                  <p:nvPr/>
                </p:nvSpPr>
                <p:spPr>
                  <a:xfrm>
                    <a:off x="5707856" y="1494281"/>
                    <a:ext cx="89249" cy="59435"/>
                  </a:xfrm>
                  <a:custGeom>
                    <a:rect b="b" l="l" r="r" t="t"/>
                    <a:pathLst>
                      <a:path extrusionOk="0" h="59435" w="89249">
                        <a:moveTo>
                          <a:pt x="89249" y="0"/>
                        </a:moveTo>
                        <a:lnTo>
                          <a:pt x="89249" y="29718"/>
                        </a:lnTo>
                        <a:lnTo>
                          <a:pt x="59531" y="29718"/>
                        </a:lnTo>
                        <a:lnTo>
                          <a:pt x="59531" y="59436"/>
                        </a:lnTo>
                        <a:lnTo>
                          <a:pt x="0" y="59436"/>
                        </a:lnTo>
                        <a:lnTo>
                          <a:pt x="0" y="0"/>
                        </a:lnTo>
                        <a:lnTo>
                          <a:pt x="89249" y="0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3" name="Google Shape;673;p23"/>
                  <p:cNvSpPr/>
                  <p:nvPr/>
                </p:nvSpPr>
                <p:spPr>
                  <a:xfrm>
                    <a:off x="5737669" y="155371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4" name="Google Shape;674;p23"/>
                  <p:cNvSpPr/>
                  <p:nvPr/>
                </p:nvSpPr>
                <p:spPr>
                  <a:xfrm>
                    <a:off x="5767387" y="1523999"/>
                    <a:ext cx="59531" cy="89344"/>
                  </a:xfrm>
                  <a:custGeom>
                    <a:rect b="b" l="l" r="r" t="t"/>
                    <a:pathLst>
                      <a:path extrusionOk="0" h="89344" w="59531">
                        <a:moveTo>
                          <a:pt x="59531" y="0"/>
                        </a:moveTo>
                        <a:lnTo>
                          <a:pt x="59531" y="89344"/>
                        </a:lnTo>
                        <a:lnTo>
                          <a:pt x="0" y="89344"/>
                        </a:lnTo>
                        <a:lnTo>
                          <a:pt x="0" y="29718"/>
                        </a:lnTo>
                        <a:lnTo>
                          <a:pt x="29718" y="29718"/>
                        </a:lnTo>
                        <a:lnTo>
                          <a:pt x="29718" y="0"/>
                        </a:lnTo>
                        <a:lnTo>
                          <a:pt x="59531" y="0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5" name="Google Shape;675;p23"/>
                  <p:cNvSpPr/>
                  <p:nvPr/>
                </p:nvSpPr>
                <p:spPr>
                  <a:xfrm>
                    <a:off x="5826918" y="1523999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4"/>
                        </a:lnTo>
                        <a:lnTo>
                          <a:pt x="0" y="8934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6" name="Google Shape;676;p23"/>
                  <p:cNvSpPr/>
                  <p:nvPr/>
                </p:nvSpPr>
                <p:spPr>
                  <a:xfrm>
                    <a:off x="5797105" y="1464468"/>
                    <a:ext cx="59626" cy="59531"/>
                  </a:xfrm>
                  <a:custGeom>
                    <a:rect b="b" l="l" r="r" t="t"/>
                    <a:pathLst>
                      <a:path extrusionOk="0" h="59531" w="59626">
                        <a:moveTo>
                          <a:pt x="59627" y="0"/>
                        </a:moveTo>
                        <a:lnTo>
                          <a:pt x="59627" y="59531"/>
                        </a:lnTo>
                        <a:lnTo>
                          <a:pt x="29813" y="59531"/>
                        </a:lnTo>
                        <a:lnTo>
                          <a:pt x="29813" y="29813"/>
                        </a:lnTo>
                        <a:lnTo>
                          <a:pt x="0" y="29813"/>
                        </a:lnTo>
                        <a:lnTo>
                          <a:pt x="0" y="0"/>
                        </a:lnTo>
                        <a:lnTo>
                          <a:pt x="59627" y="0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7" name="Google Shape;677;p23"/>
                  <p:cNvSpPr/>
                  <p:nvPr/>
                </p:nvSpPr>
                <p:spPr>
                  <a:xfrm>
                    <a:off x="5856732" y="1434655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8" name="Google Shape;678;p23"/>
                  <p:cNvSpPr/>
                  <p:nvPr/>
                </p:nvSpPr>
                <p:spPr>
                  <a:xfrm>
                    <a:off x="5707856" y="1643062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9" name="Google Shape;679;p23"/>
                  <p:cNvSpPr/>
                  <p:nvPr/>
                </p:nvSpPr>
                <p:spPr>
                  <a:xfrm>
                    <a:off x="5678042" y="1553717"/>
                    <a:ext cx="89344" cy="89344"/>
                  </a:xfrm>
                  <a:custGeom>
                    <a:rect b="b" l="l" r="r" t="t"/>
                    <a:pathLst>
                      <a:path extrusionOk="0" h="89344" w="89344">
                        <a:moveTo>
                          <a:pt x="89345" y="59626"/>
                        </a:moveTo>
                        <a:lnTo>
                          <a:pt x="89345" y="89345"/>
                        </a:lnTo>
                        <a:lnTo>
                          <a:pt x="29813" y="89345"/>
                        </a:lnTo>
                        <a:lnTo>
                          <a:pt x="29813" y="59626"/>
                        </a:lnTo>
                        <a:lnTo>
                          <a:pt x="0" y="59626"/>
                        </a:lnTo>
                        <a:lnTo>
                          <a:pt x="0" y="0"/>
                        </a:lnTo>
                        <a:lnTo>
                          <a:pt x="29813" y="0"/>
                        </a:lnTo>
                        <a:lnTo>
                          <a:pt x="29813" y="29813"/>
                        </a:lnTo>
                        <a:lnTo>
                          <a:pt x="59627" y="29813"/>
                        </a:lnTo>
                        <a:lnTo>
                          <a:pt x="59627" y="59626"/>
                        </a:lnTo>
                        <a:lnTo>
                          <a:pt x="89345" y="59626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0" name="Google Shape;680;p23"/>
                  <p:cNvSpPr/>
                  <p:nvPr/>
                </p:nvSpPr>
                <p:spPr>
                  <a:xfrm>
                    <a:off x="5648325" y="1553717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1" name="Google Shape;681;p23"/>
                  <p:cNvSpPr/>
                  <p:nvPr/>
                </p:nvSpPr>
                <p:spPr>
                  <a:xfrm>
                    <a:off x="5618607" y="1732406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2" name="Google Shape;682;p23"/>
                  <p:cNvSpPr/>
                  <p:nvPr/>
                </p:nvSpPr>
                <p:spPr>
                  <a:xfrm>
                    <a:off x="5648325" y="1702593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3" name="Google Shape;683;p23"/>
                  <p:cNvSpPr/>
                  <p:nvPr/>
                </p:nvSpPr>
                <p:spPr>
                  <a:xfrm>
                    <a:off x="5678043" y="1672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4" name="Google Shape;684;p23"/>
                  <p:cNvSpPr/>
                  <p:nvPr/>
                </p:nvSpPr>
                <p:spPr>
                  <a:xfrm>
                    <a:off x="5469731" y="1732406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3"/>
                  <p:cNvSpPr/>
                  <p:nvPr/>
                </p:nvSpPr>
                <p:spPr>
                  <a:xfrm>
                    <a:off x="5499544" y="182165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6" name="Google Shape;686;p23"/>
                  <p:cNvSpPr/>
                  <p:nvPr/>
                </p:nvSpPr>
                <p:spPr>
                  <a:xfrm>
                    <a:off x="5469731" y="1613343"/>
                    <a:ext cx="238125" cy="238125"/>
                  </a:xfrm>
                  <a:custGeom>
                    <a:rect b="b" l="l" r="r" t="t"/>
                    <a:pathLst>
                      <a:path extrusionOk="0" h="238125" w="238125">
                        <a:moveTo>
                          <a:pt x="238125" y="29718"/>
                        </a:moveTo>
                        <a:lnTo>
                          <a:pt x="238125" y="59436"/>
                        </a:lnTo>
                        <a:lnTo>
                          <a:pt x="208312" y="59436"/>
                        </a:lnTo>
                        <a:lnTo>
                          <a:pt x="208312" y="89249"/>
                        </a:lnTo>
                        <a:lnTo>
                          <a:pt x="178594" y="89249"/>
                        </a:lnTo>
                        <a:lnTo>
                          <a:pt x="178594" y="119063"/>
                        </a:lnTo>
                        <a:lnTo>
                          <a:pt x="148876" y="119063"/>
                        </a:lnTo>
                        <a:lnTo>
                          <a:pt x="148876" y="148781"/>
                        </a:lnTo>
                        <a:lnTo>
                          <a:pt x="119063" y="148781"/>
                        </a:lnTo>
                        <a:lnTo>
                          <a:pt x="119063" y="178499"/>
                        </a:lnTo>
                        <a:lnTo>
                          <a:pt x="89249" y="178499"/>
                        </a:lnTo>
                        <a:lnTo>
                          <a:pt x="89249" y="238125"/>
                        </a:lnTo>
                        <a:lnTo>
                          <a:pt x="59531" y="238125"/>
                        </a:lnTo>
                        <a:lnTo>
                          <a:pt x="59531" y="208312"/>
                        </a:lnTo>
                        <a:lnTo>
                          <a:pt x="29813" y="208312"/>
                        </a:lnTo>
                        <a:lnTo>
                          <a:pt x="29813" y="178499"/>
                        </a:lnTo>
                        <a:lnTo>
                          <a:pt x="0" y="178499"/>
                        </a:lnTo>
                        <a:lnTo>
                          <a:pt x="0" y="148781"/>
                        </a:lnTo>
                        <a:lnTo>
                          <a:pt x="59531" y="148781"/>
                        </a:lnTo>
                        <a:lnTo>
                          <a:pt x="59531" y="119063"/>
                        </a:lnTo>
                        <a:lnTo>
                          <a:pt x="89249" y="119063"/>
                        </a:lnTo>
                        <a:lnTo>
                          <a:pt x="89249" y="89249"/>
                        </a:lnTo>
                        <a:lnTo>
                          <a:pt x="119063" y="89249"/>
                        </a:lnTo>
                        <a:lnTo>
                          <a:pt x="119063" y="59436"/>
                        </a:lnTo>
                        <a:lnTo>
                          <a:pt x="148876" y="59436"/>
                        </a:lnTo>
                        <a:lnTo>
                          <a:pt x="148876" y="29718"/>
                        </a:lnTo>
                        <a:lnTo>
                          <a:pt x="178594" y="29718"/>
                        </a:lnTo>
                        <a:lnTo>
                          <a:pt x="178594" y="0"/>
                        </a:lnTo>
                        <a:lnTo>
                          <a:pt x="208312" y="0"/>
                        </a:lnTo>
                        <a:lnTo>
                          <a:pt x="208312" y="29718"/>
                        </a:lnTo>
                        <a:lnTo>
                          <a:pt x="238125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7" name="Google Shape;687;p23"/>
                  <p:cNvSpPr/>
                  <p:nvPr/>
                </p:nvSpPr>
                <p:spPr>
                  <a:xfrm>
                    <a:off x="5469731" y="1791842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3"/>
                  <p:cNvSpPr/>
                  <p:nvPr/>
                </p:nvSpPr>
                <p:spPr>
                  <a:xfrm>
                    <a:off x="5499544" y="1791842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9" name="Google Shape;689;p23"/>
                  <p:cNvSpPr/>
                  <p:nvPr/>
                </p:nvSpPr>
                <p:spPr>
                  <a:xfrm>
                    <a:off x="5558980" y="1762124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0" name="Google Shape;690;p23"/>
                  <p:cNvSpPr/>
                  <p:nvPr/>
                </p:nvSpPr>
                <p:spPr>
                  <a:xfrm>
                    <a:off x="5529262" y="1762124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3"/>
                  <p:cNvSpPr/>
                  <p:nvPr/>
                </p:nvSpPr>
                <p:spPr>
                  <a:xfrm>
                    <a:off x="5588793" y="1732406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2" name="Google Shape;692;p23"/>
                  <p:cNvSpPr/>
                  <p:nvPr/>
                </p:nvSpPr>
                <p:spPr>
                  <a:xfrm>
                    <a:off x="5648325" y="1672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3" name="Google Shape;693;p23"/>
                  <p:cNvSpPr/>
                  <p:nvPr/>
                </p:nvSpPr>
                <p:spPr>
                  <a:xfrm>
                    <a:off x="5529262" y="182165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4" name="Google Shape;694;p23"/>
                  <p:cNvSpPr/>
                  <p:nvPr/>
                </p:nvSpPr>
                <p:spPr>
                  <a:xfrm>
                    <a:off x="5469731" y="1762124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23"/>
                  <p:cNvSpPr/>
                  <p:nvPr/>
                </p:nvSpPr>
                <p:spPr>
                  <a:xfrm>
                    <a:off x="5023770" y="1851564"/>
                    <a:ext cx="445865" cy="475773"/>
                  </a:xfrm>
                  <a:custGeom>
                    <a:rect b="b" l="l" r="r" t="t"/>
                    <a:pathLst>
                      <a:path extrusionOk="0" h="475773" w="445865">
                        <a:moveTo>
                          <a:pt x="416147" y="89154"/>
                        </a:moveTo>
                        <a:lnTo>
                          <a:pt x="416147" y="59436"/>
                        </a:lnTo>
                        <a:lnTo>
                          <a:pt x="386429" y="59436"/>
                        </a:lnTo>
                        <a:lnTo>
                          <a:pt x="386429" y="89154"/>
                        </a:lnTo>
                        <a:lnTo>
                          <a:pt x="356711" y="89154"/>
                        </a:lnTo>
                        <a:lnTo>
                          <a:pt x="356711" y="118872"/>
                        </a:lnTo>
                        <a:lnTo>
                          <a:pt x="326993" y="118872"/>
                        </a:lnTo>
                        <a:lnTo>
                          <a:pt x="326993" y="148590"/>
                        </a:lnTo>
                        <a:lnTo>
                          <a:pt x="297275" y="148590"/>
                        </a:lnTo>
                        <a:lnTo>
                          <a:pt x="297275" y="178308"/>
                        </a:lnTo>
                        <a:lnTo>
                          <a:pt x="267557" y="178308"/>
                        </a:lnTo>
                        <a:lnTo>
                          <a:pt x="267557" y="208026"/>
                        </a:lnTo>
                        <a:lnTo>
                          <a:pt x="237839" y="208026"/>
                        </a:lnTo>
                        <a:lnTo>
                          <a:pt x="237839" y="178308"/>
                        </a:lnTo>
                        <a:lnTo>
                          <a:pt x="267557" y="178308"/>
                        </a:lnTo>
                        <a:lnTo>
                          <a:pt x="267557" y="148590"/>
                        </a:lnTo>
                        <a:lnTo>
                          <a:pt x="297275" y="148590"/>
                        </a:lnTo>
                        <a:lnTo>
                          <a:pt x="297275" y="118872"/>
                        </a:lnTo>
                        <a:lnTo>
                          <a:pt x="326993" y="118872"/>
                        </a:lnTo>
                        <a:lnTo>
                          <a:pt x="326993" y="89154"/>
                        </a:lnTo>
                        <a:lnTo>
                          <a:pt x="356711" y="89154"/>
                        </a:lnTo>
                        <a:lnTo>
                          <a:pt x="356711" y="59436"/>
                        </a:lnTo>
                        <a:lnTo>
                          <a:pt x="386429" y="59436"/>
                        </a:lnTo>
                        <a:lnTo>
                          <a:pt x="386429" y="29718"/>
                        </a:lnTo>
                        <a:lnTo>
                          <a:pt x="356711" y="29718"/>
                        </a:lnTo>
                        <a:lnTo>
                          <a:pt x="356711" y="0"/>
                        </a:lnTo>
                        <a:lnTo>
                          <a:pt x="326993" y="0"/>
                        </a:lnTo>
                        <a:lnTo>
                          <a:pt x="326993" y="29718"/>
                        </a:lnTo>
                        <a:lnTo>
                          <a:pt x="267462" y="29718"/>
                        </a:lnTo>
                        <a:lnTo>
                          <a:pt x="267462" y="59436"/>
                        </a:lnTo>
                        <a:lnTo>
                          <a:pt x="237744" y="59436"/>
                        </a:lnTo>
                        <a:lnTo>
                          <a:pt x="237744" y="89154"/>
                        </a:lnTo>
                        <a:lnTo>
                          <a:pt x="208026" y="89154"/>
                        </a:lnTo>
                        <a:lnTo>
                          <a:pt x="208026" y="118872"/>
                        </a:lnTo>
                        <a:lnTo>
                          <a:pt x="178308" y="118872"/>
                        </a:lnTo>
                        <a:lnTo>
                          <a:pt x="178308" y="148590"/>
                        </a:lnTo>
                        <a:lnTo>
                          <a:pt x="148590" y="148590"/>
                        </a:lnTo>
                        <a:lnTo>
                          <a:pt x="148590" y="178308"/>
                        </a:lnTo>
                        <a:lnTo>
                          <a:pt x="118872" y="178308"/>
                        </a:lnTo>
                        <a:lnTo>
                          <a:pt x="118872" y="208026"/>
                        </a:lnTo>
                        <a:lnTo>
                          <a:pt x="89154" y="208026"/>
                        </a:lnTo>
                        <a:lnTo>
                          <a:pt x="89154" y="237744"/>
                        </a:lnTo>
                        <a:lnTo>
                          <a:pt x="59436" y="237744"/>
                        </a:lnTo>
                        <a:lnTo>
                          <a:pt x="59436" y="267462"/>
                        </a:lnTo>
                        <a:lnTo>
                          <a:pt x="29718" y="267462"/>
                        </a:lnTo>
                        <a:lnTo>
                          <a:pt x="29718" y="326993"/>
                        </a:lnTo>
                        <a:lnTo>
                          <a:pt x="0" y="326993"/>
                        </a:lnTo>
                        <a:lnTo>
                          <a:pt x="0" y="386525"/>
                        </a:lnTo>
                        <a:lnTo>
                          <a:pt x="29718" y="386525"/>
                        </a:lnTo>
                        <a:lnTo>
                          <a:pt x="29718" y="446056"/>
                        </a:lnTo>
                        <a:lnTo>
                          <a:pt x="59436" y="446056"/>
                        </a:lnTo>
                        <a:lnTo>
                          <a:pt x="59436" y="475774"/>
                        </a:lnTo>
                        <a:lnTo>
                          <a:pt x="89154" y="475774"/>
                        </a:lnTo>
                        <a:lnTo>
                          <a:pt x="89154" y="446056"/>
                        </a:lnTo>
                        <a:lnTo>
                          <a:pt x="118872" y="446056"/>
                        </a:lnTo>
                        <a:lnTo>
                          <a:pt x="118872" y="416338"/>
                        </a:lnTo>
                        <a:lnTo>
                          <a:pt x="178403" y="416338"/>
                        </a:lnTo>
                        <a:lnTo>
                          <a:pt x="178403" y="386620"/>
                        </a:lnTo>
                        <a:lnTo>
                          <a:pt x="208121" y="386620"/>
                        </a:lnTo>
                        <a:lnTo>
                          <a:pt x="208121" y="356902"/>
                        </a:lnTo>
                        <a:lnTo>
                          <a:pt x="237839" y="356902"/>
                        </a:lnTo>
                        <a:lnTo>
                          <a:pt x="237839" y="327184"/>
                        </a:lnTo>
                        <a:lnTo>
                          <a:pt x="267557" y="327184"/>
                        </a:lnTo>
                        <a:lnTo>
                          <a:pt x="267557" y="297466"/>
                        </a:lnTo>
                        <a:lnTo>
                          <a:pt x="297275" y="297466"/>
                        </a:lnTo>
                        <a:lnTo>
                          <a:pt x="297275" y="267748"/>
                        </a:lnTo>
                        <a:lnTo>
                          <a:pt x="326993" y="267748"/>
                        </a:lnTo>
                        <a:lnTo>
                          <a:pt x="326993" y="238030"/>
                        </a:lnTo>
                        <a:lnTo>
                          <a:pt x="356711" y="238030"/>
                        </a:lnTo>
                        <a:lnTo>
                          <a:pt x="356711" y="208312"/>
                        </a:lnTo>
                        <a:lnTo>
                          <a:pt x="386429" y="208312"/>
                        </a:lnTo>
                        <a:lnTo>
                          <a:pt x="386429" y="178594"/>
                        </a:lnTo>
                        <a:lnTo>
                          <a:pt x="416147" y="178594"/>
                        </a:lnTo>
                        <a:lnTo>
                          <a:pt x="416147" y="119063"/>
                        </a:lnTo>
                        <a:lnTo>
                          <a:pt x="445865" y="119063"/>
                        </a:lnTo>
                        <a:lnTo>
                          <a:pt x="445865" y="89345"/>
                        </a:lnTo>
                        <a:lnTo>
                          <a:pt x="416147" y="89345"/>
                        </a:lnTo>
                        <a:close/>
                        <a:moveTo>
                          <a:pt x="207740" y="267748"/>
                        </a:moveTo>
                        <a:lnTo>
                          <a:pt x="178022" y="267748"/>
                        </a:lnTo>
                        <a:lnTo>
                          <a:pt x="178022" y="297466"/>
                        </a:lnTo>
                        <a:lnTo>
                          <a:pt x="148304" y="297466"/>
                        </a:lnTo>
                        <a:lnTo>
                          <a:pt x="148304" y="327184"/>
                        </a:lnTo>
                        <a:lnTo>
                          <a:pt x="118586" y="327184"/>
                        </a:lnTo>
                        <a:lnTo>
                          <a:pt x="118586" y="356902"/>
                        </a:lnTo>
                        <a:lnTo>
                          <a:pt x="88868" y="356902"/>
                        </a:lnTo>
                        <a:lnTo>
                          <a:pt x="88868" y="327184"/>
                        </a:lnTo>
                        <a:lnTo>
                          <a:pt x="118586" y="327184"/>
                        </a:lnTo>
                        <a:lnTo>
                          <a:pt x="118586" y="297466"/>
                        </a:lnTo>
                        <a:lnTo>
                          <a:pt x="148304" y="297466"/>
                        </a:lnTo>
                        <a:lnTo>
                          <a:pt x="148304" y="267748"/>
                        </a:lnTo>
                        <a:lnTo>
                          <a:pt x="178022" y="267748"/>
                        </a:lnTo>
                        <a:lnTo>
                          <a:pt x="178022" y="238030"/>
                        </a:lnTo>
                        <a:lnTo>
                          <a:pt x="207740" y="238030"/>
                        </a:lnTo>
                        <a:lnTo>
                          <a:pt x="207740" y="26774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23"/>
                  <p:cNvSpPr/>
                  <p:nvPr/>
                </p:nvSpPr>
                <p:spPr>
                  <a:xfrm>
                    <a:off x="5231606" y="1672780"/>
                    <a:ext cx="416718" cy="416813"/>
                  </a:xfrm>
                  <a:custGeom>
                    <a:rect b="b" l="l" r="r" t="t"/>
                    <a:pathLst>
                      <a:path extrusionOk="0" h="416813" w="416718">
                        <a:moveTo>
                          <a:pt x="416719" y="387001"/>
                        </a:moveTo>
                        <a:lnTo>
                          <a:pt x="416719" y="416814"/>
                        </a:lnTo>
                        <a:lnTo>
                          <a:pt x="357188" y="416814"/>
                        </a:lnTo>
                        <a:lnTo>
                          <a:pt x="357188" y="387001"/>
                        </a:lnTo>
                        <a:lnTo>
                          <a:pt x="327374" y="387001"/>
                        </a:lnTo>
                        <a:lnTo>
                          <a:pt x="327374" y="327470"/>
                        </a:lnTo>
                        <a:lnTo>
                          <a:pt x="297656" y="327470"/>
                        </a:lnTo>
                        <a:lnTo>
                          <a:pt x="297656" y="297752"/>
                        </a:lnTo>
                        <a:lnTo>
                          <a:pt x="267938" y="297752"/>
                        </a:lnTo>
                        <a:lnTo>
                          <a:pt x="267938" y="267938"/>
                        </a:lnTo>
                        <a:lnTo>
                          <a:pt x="238125" y="267938"/>
                        </a:lnTo>
                        <a:lnTo>
                          <a:pt x="238125" y="238125"/>
                        </a:lnTo>
                        <a:lnTo>
                          <a:pt x="208312" y="238125"/>
                        </a:lnTo>
                        <a:lnTo>
                          <a:pt x="208312" y="208407"/>
                        </a:lnTo>
                        <a:lnTo>
                          <a:pt x="178594" y="208407"/>
                        </a:lnTo>
                        <a:lnTo>
                          <a:pt x="178594" y="178689"/>
                        </a:lnTo>
                        <a:lnTo>
                          <a:pt x="148876" y="178689"/>
                        </a:lnTo>
                        <a:lnTo>
                          <a:pt x="148876" y="148876"/>
                        </a:lnTo>
                        <a:lnTo>
                          <a:pt x="119063" y="148876"/>
                        </a:lnTo>
                        <a:lnTo>
                          <a:pt x="119063" y="119062"/>
                        </a:lnTo>
                        <a:lnTo>
                          <a:pt x="89249" y="119062"/>
                        </a:lnTo>
                        <a:lnTo>
                          <a:pt x="89249" y="89344"/>
                        </a:lnTo>
                        <a:lnTo>
                          <a:pt x="29813" y="89344"/>
                        </a:lnTo>
                        <a:lnTo>
                          <a:pt x="29813" y="59627"/>
                        </a:lnTo>
                        <a:lnTo>
                          <a:pt x="0" y="59627"/>
                        </a:lnTo>
                        <a:lnTo>
                          <a:pt x="0" y="0"/>
                        </a:lnTo>
                        <a:lnTo>
                          <a:pt x="29813" y="0"/>
                        </a:lnTo>
                        <a:lnTo>
                          <a:pt x="29813" y="29813"/>
                        </a:lnTo>
                        <a:lnTo>
                          <a:pt x="59531" y="29813"/>
                        </a:lnTo>
                        <a:lnTo>
                          <a:pt x="59531" y="59627"/>
                        </a:lnTo>
                        <a:lnTo>
                          <a:pt x="119063" y="59627"/>
                        </a:lnTo>
                        <a:lnTo>
                          <a:pt x="119063" y="89344"/>
                        </a:lnTo>
                        <a:lnTo>
                          <a:pt x="178594" y="89344"/>
                        </a:lnTo>
                        <a:lnTo>
                          <a:pt x="178594" y="119062"/>
                        </a:lnTo>
                        <a:lnTo>
                          <a:pt x="238125" y="119062"/>
                        </a:lnTo>
                        <a:lnTo>
                          <a:pt x="238125" y="148876"/>
                        </a:lnTo>
                        <a:lnTo>
                          <a:pt x="267938" y="148876"/>
                        </a:lnTo>
                        <a:lnTo>
                          <a:pt x="267938" y="178689"/>
                        </a:lnTo>
                        <a:lnTo>
                          <a:pt x="297656" y="178689"/>
                        </a:lnTo>
                        <a:lnTo>
                          <a:pt x="297656" y="238125"/>
                        </a:lnTo>
                        <a:lnTo>
                          <a:pt x="327374" y="238125"/>
                        </a:lnTo>
                        <a:lnTo>
                          <a:pt x="327374" y="297752"/>
                        </a:lnTo>
                        <a:lnTo>
                          <a:pt x="357188" y="297752"/>
                        </a:lnTo>
                        <a:lnTo>
                          <a:pt x="357188" y="357188"/>
                        </a:lnTo>
                        <a:lnTo>
                          <a:pt x="387001" y="357188"/>
                        </a:lnTo>
                        <a:lnTo>
                          <a:pt x="387001" y="387001"/>
                        </a:lnTo>
                        <a:lnTo>
                          <a:pt x="416719" y="38700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23"/>
                  <p:cNvSpPr/>
                  <p:nvPr/>
                </p:nvSpPr>
                <p:spPr>
                  <a:xfrm>
                    <a:off x="5380482" y="1851469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23"/>
                  <p:cNvSpPr/>
                  <p:nvPr/>
                </p:nvSpPr>
                <p:spPr>
                  <a:xfrm>
                    <a:off x="5023294" y="217884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9" name="Google Shape;699;p23"/>
                  <p:cNvSpPr/>
                  <p:nvPr/>
                </p:nvSpPr>
                <p:spPr>
                  <a:xfrm>
                    <a:off x="5053012" y="211931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0" name="Google Shape;700;p23"/>
                  <p:cNvSpPr/>
                  <p:nvPr/>
                </p:nvSpPr>
                <p:spPr>
                  <a:xfrm>
                    <a:off x="5082730" y="208959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1" name="Google Shape;701;p23"/>
                  <p:cNvSpPr/>
                  <p:nvPr/>
                </p:nvSpPr>
                <p:spPr>
                  <a:xfrm>
                    <a:off x="5142357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2" name="Google Shape;702;p23"/>
                  <p:cNvSpPr/>
                  <p:nvPr/>
                </p:nvSpPr>
                <p:spPr>
                  <a:xfrm>
                    <a:off x="5053012" y="226809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3" name="Google Shape;703;p23"/>
                  <p:cNvSpPr/>
                  <p:nvPr/>
                </p:nvSpPr>
                <p:spPr>
                  <a:xfrm>
                    <a:off x="5082730" y="229790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4" name="Google Shape;704;p23"/>
                  <p:cNvSpPr/>
                  <p:nvPr/>
                </p:nvSpPr>
                <p:spPr>
                  <a:xfrm>
                    <a:off x="5112543" y="226809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5" name="Google Shape;705;p23"/>
                  <p:cNvSpPr/>
                  <p:nvPr/>
                </p:nvSpPr>
                <p:spPr>
                  <a:xfrm>
                    <a:off x="5082730" y="223837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6" name="Google Shape;706;p23"/>
                  <p:cNvSpPr/>
                  <p:nvPr/>
                </p:nvSpPr>
                <p:spPr>
                  <a:xfrm>
                    <a:off x="5201793" y="220865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7" name="Google Shape;707;p23"/>
                  <p:cNvSpPr/>
                  <p:nvPr/>
                </p:nvSpPr>
                <p:spPr>
                  <a:xfrm>
                    <a:off x="5291137" y="188118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8" name="Google Shape;708;p23"/>
                  <p:cNvSpPr/>
                  <p:nvPr/>
                </p:nvSpPr>
                <p:spPr>
                  <a:xfrm>
                    <a:off x="5261419" y="191090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9" name="Google Shape;709;p23"/>
                  <p:cNvSpPr/>
                  <p:nvPr/>
                </p:nvSpPr>
                <p:spPr>
                  <a:xfrm>
                    <a:off x="5231606" y="1940718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0" name="Google Shape;710;p23"/>
                  <p:cNvSpPr/>
                  <p:nvPr/>
                </p:nvSpPr>
                <p:spPr>
                  <a:xfrm>
                    <a:off x="5201793" y="197053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1" name="Google Shape;711;p23"/>
                  <p:cNvSpPr/>
                  <p:nvPr/>
                </p:nvSpPr>
                <p:spPr>
                  <a:xfrm>
                    <a:off x="5142357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2" name="Google Shape;712;p23"/>
                  <p:cNvSpPr/>
                  <p:nvPr/>
                </p:nvSpPr>
                <p:spPr>
                  <a:xfrm>
                    <a:off x="5558980" y="197053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3" name="Google Shape;713;p23"/>
                  <p:cNvSpPr/>
                  <p:nvPr/>
                </p:nvSpPr>
                <p:spPr>
                  <a:xfrm>
                    <a:off x="5529262" y="1970531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4" name="Google Shape;714;p23"/>
                  <p:cNvSpPr/>
                  <p:nvPr/>
                </p:nvSpPr>
                <p:spPr>
                  <a:xfrm>
                    <a:off x="5499544" y="1940718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5" name="Google Shape;715;p23"/>
                  <p:cNvSpPr/>
                  <p:nvPr/>
                </p:nvSpPr>
                <p:spPr>
                  <a:xfrm>
                    <a:off x="5469731" y="191090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6" name="Google Shape;716;p23"/>
                  <p:cNvSpPr/>
                  <p:nvPr/>
                </p:nvSpPr>
                <p:spPr>
                  <a:xfrm>
                    <a:off x="5439918" y="188118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7" name="Google Shape;717;p23"/>
                  <p:cNvSpPr/>
                  <p:nvPr/>
                </p:nvSpPr>
                <p:spPr>
                  <a:xfrm>
                    <a:off x="5529262" y="1910905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8" name="Google Shape;718;p23"/>
                  <p:cNvSpPr/>
                  <p:nvPr/>
                </p:nvSpPr>
                <p:spPr>
                  <a:xfrm>
                    <a:off x="5588793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9" name="Google Shape;719;p23"/>
                  <p:cNvSpPr/>
                  <p:nvPr/>
                </p:nvSpPr>
                <p:spPr>
                  <a:xfrm>
                    <a:off x="5558980" y="202996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0" name="Google Shape;720;p23"/>
                  <p:cNvSpPr/>
                  <p:nvPr/>
                </p:nvSpPr>
                <p:spPr>
                  <a:xfrm>
                    <a:off x="5588793" y="2059780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1" name="Google Shape;721;p23"/>
                  <p:cNvSpPr/>
                  <p:nvPr/>
                </p:nvSpPr>
                <p:spPr>
                  <a:xfrm>
                    <a:off x="5142357" y="223837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2" name="Google Shape;722;p23"/>
                  <p:cNvSpPr/>
                  <p:nvPr/>
                </p:nvSpPr>
                <p:spPr>
                  <a:xfrm>
                    <a:off x="5201793" y="220865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3" name="Google Shape;723;p23"/>
                  <p:cNvSpPr/>
                  <p:nvPr/>
                </p:nvSpPr>
                <p:spPr>
                  <a:xfrm>
                    <a:off x="5172075" y="223837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4" name="Google Shape;724;p23"/>
                  <p:cNvSpPr/>
                  <p:nvPr/>
                </p:nvSpPr>
                <p:spPr>
                  <a:xfrm>
                    <a:off x="5261419" y="2149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5" name="Google Shape;725;p23"/>
                  <p:cNvSpPr/>
                  <p:nvPr/>
                </p:nvSpPr>
                <p:spPr>
                  <a:xfrm>
                    <a:off x="5231606" y="217884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6" name="Google Shape;726;p23"/>
                  <p:cNvSpPr/>
                  <p:nvPr/>
                </p:nvSpPr>
                <p:spPr>
                  <a:xfrm>
                    <a:off x="5320855" y="208959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7" name="Google Shape;727;p23"/>
                  <p:cNvSpPr/>
                  <p:nvPr/>
                </p:nvSpPr>
                <p:spPr>
                  <a:xfrm>
                    <a:off x="5231606" y="1672780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8" name="Google Shape;728;p23"/>
                  <p:cNvSpPr/>
                  <p:nvPr/>
                </p:nvSpPr>
                <p:spPr>
                  <a:xfrm>
                    <a:off x="5261419" y="1732406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9" name="Google Shape;729;p23"/>
                  <p:cNvSpPr/>
                  <p:nvPr/>
                </p:nvSpPr>
                <p:spPr>
                  <a:xfrm>
                    <a:off x="5320855" y="1732406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0" name="Google Shape;730;p23"/>
                  <p:cNvSpPr/>
                  <p:nvPr/>
                </p:nvSpPr>
                <p:spPr>
                  <a:xfrm>
                    <a:off x="5350668" y="1791842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1" name="Google Shape;731;p23"/>
                  <p:cNvSpPr/>
                  <p:nvPr/>
                </p:nvSpPr>
                <p:spPr>
                  <a:xfrm>
                    <a:off x="5588793" y="1672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2" name="Google Shape;732;p23"/>
                  <p:cNvSpPr/>
                  <p:nvPr/>
                </p:nvSpPr>
                <p:spPr>
                  <a:xfrm>
                    <a:off x="5529262" y="1732406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3" name="Google Shape;733;p23"/>
                  <p:cNvSpPr/>
                  <p:nvPr/>
                </p:nvSpPr>
                <p:spPr>
                  <a:xfrm>
                    <a:off x="5707856" y="1494281"/>
                    <a:ext cx="59531" cy="29717"/>
                  </a:xfrm>
                  <a:custGeom>
                    <a:rect b="b" l="l" r="r" t="t"/>
                    <a:pathLst>
                      <a:path extrusionOk="0" h="29717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4" name="Google Shape;734;p23"/>
                  <p:cNvSpPr/>
                  <p:nvPr/>
                </p:nvSpPr>
                <p:spPr>
                  <a:xfrm>
                    <a:off x="5678043" y="155371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5" name="Google Shape;735;p23"/>
                  <p:cNvSpPr/>
                  <p:nvPr/>
                </p:nvSpPr>
                <p:spPr>
                  <a:xfrm>
                    <a:off x="5678043" y="1583530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rgbClr val="B1AAF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6" name="Google Shape;736;p23"/>
                  <p:cNvSpPr/>
                  <p:nvPr/>
                </p:nvSpPr>
                <p:spPr>
                  <a:xfrm>
                    <a:off x="5797105" y="1464468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7" name="Google Shape;737;p23"/>
                  <p:cNvSpPr/>
                  <p:nvPr/>
                </p:nvSpPr>
                <p:spPr>
                  <a:xfrm>
                    <a:off x="5767387" y="1583530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8" name="Google Shape;738;p23"/>
                  <p:cNvSpPr/>
                  <p:nvPr/>
                </p:nvSpPr>
                <p:spPr>
                  <a:xfrm>
                    <a:off x="5797105" y="1553717"/>
                    <a:ext cx="29718" cy="29717"/>
                  </a:xfrm>
                  <a:custGeom>
                    <a:rect b="b" l="l" r="r" t="t"/>
                    <a:pathLst>
                      <a:path extrusionOk="0" h="29717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9" name="Google Shape;739;p23"/>
                  <p:cNvSpPr/>
                  <p:nvPr/>
                </p:nvSpPr>
                <p:spPr>
                  <a:xfrm>
                    <a:off x="5826918" y="1464468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40" name="Google Shape;740;p23"/>
                <p:cNvGrpSpPr/>
                <p:nvPr/>
              </p:nvGrpSpPr>
              <p:grpSpPr>
                <a:xfrm>
                  <a:off x="4993481" y="2178843"/>
                  <a:ext cx="148780" cy="267843"/>
                  <a:chOff x="4993481" y="2178843"/>
                  <a:chExt cx="148780" cy="267843"/>
                </a:xfrm>
              </p:grpSpPr>
              <p:sp>
                <p:nvSpPr>
                  <p:cNvPr id="741" name="Google Shape;741;p23"/>
                  <p:cNvSpPr/>
                  <p:nvPr/>
                </p:nvSpPr>
                <p:spPr>
                  <a:xfrm>
                    <a:off x="4993481" y="2178843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23"/>
                  <p:cNvSpPr/>
                  <p:nvPr/>
                </p:nvSpPr>
                <p:spPr>
                  <a:xfrm>
                    <a:off x="5023294" y="2238374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23"/>
                  <p:cNvSpPr/>
                  <p:nvPr/>
                </p:nvSpPr>
                <p:spPr>
                  <a:xfrm>
                    <a:off x="5053012" y="2297905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4" name="Google Shape;744;p23"/>
                  <p:cNvSpPr/>
                  <p:nvPr/>
                </p:nvSpPr>
                <p:spPr>
                  <a:xfrm>
                    <a:off x="5082730" y="2357437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5" name="Google Shape;745;p23"/>
                  <p:cNvSpPr/>
                  <p:nvPr/>
                </p:nvSpPr>
                <p:spPr>
                  <a:xfrm>
                    <a:off x="5112543" y="2387155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6" name="Google Shape;746;p23"/>
                  <p:cNvSpPr/>
                  <p:nvPr/>
                </p:nvSpPr>
                <p:spPr>
                  <a:xfrm>
                    <a:off x="5082730" y="2416968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47" name="Google Shape;747;p23"/>
              <p:cNvGrpSpPr/>
              <p:nvPr/>
            </p:nvGrpSpPr>
            <p:grpSpPr>
              <a:xfrm>
                <a:off x="5439918" y="2149030"/>
                <a:ext cx="148780" cy="148780"/>
                <a:chOff x="5439918" y="2149030"/>
                <a:chExt cx="148780" cy="148780"/>
              </a:xfrm>
            </p:grpSpPr>
            <p:sp>
              <p:nvSpPr>
                <p:cNvPr id="748" name="Google Shape;748;p23"/>
                <p:cNvSpPr/>
                <p:nvPr/>
              </p:nvSpPr>
              <p:spPr>
                <a:xfrm>
                  <a:off x="5499544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9" name="Google Shape;749;p23"/>
                <p:cNvSpPr/>
                <p:nvPr/>
              </p:nvSpPr>
              <p:spPr>
                <a:xfrm>
                  <a:off x="5499544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0" name="Google Shape;750;p23"/>
                <p:cNvSpPr/>
                <p:nvPr/>
              </p:nvSpPr>
              <p:spPr>
                <a:xfrm>
                  <a:off x="5529262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1" name="Google Shape;751;p23"/>
                <p:cNvSpPr/>
                <p:nvPr/>
              </p:nvSpPr>
              <p:spPr>
                <a:xfrm>
                  <a:off x="5529262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2" name="Google Shape;752;p23"/>
                <p:cNvSpPr/>
                <p:nvPr/>
              </p:nvSpPr>
              <p:spPr>
                <a:xfrm>
                  <a:off x="5469731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3" name="Google Shape;753;p23"/>
                <p:cNvSpPr/>
                <p:nvPr/>
              </p:nvSpPr>
              <p:spPr>
                <a:xfrm>
                  <a:off x="5469731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4" name="Google Shape;754;p23"/>
                <p:cNvSpPr/>
                <p:nvPr/>
              </p:nvSpPr>
              <p:spPr>
                <a:xfrm>
                  <a:off x="5558980" y="21788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5" name="Google Shape;755;p23"/>
                <p:cNvSpPr/>
                <p:nvPr/>
              </p:nvSpPr>
              <p:spPr>
                <a:xfrm>
                  <a:off x="5469731" y="2178843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531" y="59531"/>
                      </a:lnTo>
                      <a:lnTo>
                        <a:pt x="59531" y="89249"/>
                      </a:lnTo>
                      <a:lnTo>
                        <a:pt x="29813" y="89249"/>
                      </a:lnTo>
                      <a:lnTo>
                        <a:pt x="29813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29813" y="0"/>
                      </a:lnTo>
                      <a:lnTo>
                        <a:pt x="29813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23"/>
                <p:cNvSpPr/>
                <p:nvPr/>
              </p:nvSpPr>
              <p:spPr>
                <a:xfrm>
                  <a:off x="5439918" y="21788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23"/>
                <p:cNvSpPr/>
                <p:nvPr/>
              </p:nvSpPr>
              <p:spPr>
                <a:xfrm>
                  <a:off x="5469731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8" name="Google Shape;758;p23"/>
                <p:cNvSpPr/>
                <p:nvPr/>
              </p:nvSpPr>
              <p:spPr>
                <a:xfrm>
                  <a:off x="5499544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9" name="Google Shape;759;p23"/>
              <p:cNvGrpSpPr/>
              <p:nvPr/>
            </p:nvGrpSpPr>
            <p:grpSpPr>
              <a:xfrm>
                <a:off x="4189857" y="2000249"/>
                <a:ext cx="148779" cy="148781"/>
                <a:chOff x="4189857" y="2000249"/>
                <a:chExt cx="148779" cy="148781"/>
              </a:xfrm>
            </p:grpSpPr>
            <p:sp>
              <p:nvSpPr>
                <p:cNvPr id="760" name="Google Shape;760;p23"/>
                <p:cNvSpPr/>
                <p:nvPr/>
              </p:nvSpPr>
              <p:spPr>
                <a:xfrm>
                  <a:off x="4249293" y="20299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1" name="Google Shape;761;p23"/>
                <p:cNvSpPr/>
                <p:nvPr/>
              </p:nvSpPr>
              <p:spPr>
                <a:xfrm>
                  <a:off x="4249293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2" name="Google Shape;762;p23"/>
                <p:cNvSpPr/>
                <p:nvPr/>
              </p:nvSpPr>
              <p:spPr>
                <a:xfrm>
                  <a:off x="4219575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3" name="Google Shape;763;p23"/>
                <p:cNvSpPr/>
                <p:nvPr/>
              </p:nvSpPr>
              <p:spPr>
                <a:xfrm>
                  <a:off x="4249293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4" name="Google Shape;764;p23"/>
                <p:cNvSpPr/>
                <p:nvPr/>
              </p:nvSpPr>
              <p:spPr>
                <a:xfrm>
                  <a:off x="4279106" y="20597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23"/>
                <p:cNvSpPr/>
                <p:nvPr/>
              </p:nvSpPr>
              <p:spPr>
                <a:xfrm>
                  <a:off x="4308919" y="20597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23"/>
                <p:cNvSpPr/>
                <p:nvPr/>
              </p:nvSpPr>
              <p:spPr>
                <a:xfrm>
                  <a:off x="4189857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23"/>
                <p:cNvSpPr/>
                <p:nvPr/>
              </p:nvSpPr>
              <p:spPr>
                <a:xfrm>
                  <a:off x="4249293" y="2000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23"/>
                <p:cNvSpPr/>
                <p:nvPr/>
              </p:nvSpPr>
              <p:spPr>
                <a:xfrm>
                  <a:off x="4249293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69" name="Google Shape;769;p23"/>
              <p:cNvGrpSpPr/>
              <p:nvPr/>
            </p:nvGrpSpPr>
            <p:grpSpPr>
              <a:xfrm>
                <a:off x="4338637" y="2089594"/>
                <a:ext cx="148780" cy="148780"/>
                <a:chOff x="4338637" y="2089594"/>
                <a:chExt cx="148780" cy="148780"/>
              </a:xfrm>
            </p:grpSpPr>
            <p:sp>
              <p:nvSpPr>
                <p:cNvPr id="770" name="Google Shape;770;p23"/>
                <p:cNvSpPr/>
                <p:nvPr/>
              </p:nvSpPr>
              <p:spPr>
                <a:xfrm>
                  <a:off x="4398168" y="211931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23"/>
                <p:cNvSpPr/>
                <p:nvPr/>
              </p:nvSpPr>
              <p:spPr>
                <a:xfrm>
                  <a:off x="4398168" y="2178843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2" name="Google Shape;772;p23"/>
                <p:cNvSpPr/>
                <p:nvPr/>
              </p:nvSpPr>
              <p:spPr>
                <a:xfrm>
                  <a:off x="4368355" y="2149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3" name="Google Shape;773;p23"/>
                <p:cNvSpPr/>
                <p:nvPr/>
              </p:nvSpPr>
              <p:spPr>
                <a:xfrm>
                  <a:off x="4398168" y="2149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4" name="Google Shape;774;p23"/>
                <p:cNvSpPr/>
                <p:nvPr/>
              </p:nvSpPr>
              <p:spPr>
                <a:xfrm>
                  <a:off x="4427982" y="2149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5" name="Google Shape;775;p23"/>
                <p:cNvSpPr/>
                <p:nvPr/>
              </p:nvSpPr>
              <p:spPr>
                <a:xfrm>
                  <a:off x="4398168" y="208959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23"/>
                <p:cNvSpPr/>
                <p:nvPr/>
              </p:nvSpPr>
              <p:spPr>
                <a:xfrm>
                  <a:off x="4457700" y="2149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23"/>
                <p:cNvSpPr/>
                <p:nvPr/>
              </p:nvSpPr>
              <p:spPr>
                <a:xfrm>
                  <a:off x="4338637" y="2149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23"/>
                <p:cNvSpPr/>
                <p:nvPr/>
              </p:nvSpPr>
              <p:spPr>
                <a:xfrm>
                  <a:off x="4398168" y="2208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79" name="Google Shape;779;p23"/>
              <p:cNvGrpSpPr/>
              <p:nvPr/>
            </p:nvGrpSpPr>
            <p:grpSpPr>
              <a:xfrm>
                <a:off x="4606480" y="2774155"/>
                <a:ext cx="476250" cy="446437"/>
                <a:chOff x="4606480" y="2774155"/>
                <a:chExt cx="476250" cy="446437"/>
              </a:xfrm>
            </p:grpSpPr>
            <p:sp>
              <p:nvSpPr>
                <p:cNvPr id="780" name="Google Shape;780;p23"/>
                <p:cNvSpPr/>
                <p:nvPr/>
              </p:nvSpPr>
              <p:spPr>
                <a:xfrm>
                  <a:off x="4785169" y="3012280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23"/>
                <p:cNvSpPr/>
                <p:nvPr/>
              </p:nvSpPr>
              <p:spPr>
                <a:xfrm>
                  <a:off x="4785169" y="2774155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23"/>
                <p:cNvSpPr/>
                <p:nvPr/>
              </p:nvSpPr>
              <p:spPr>
                <a:xfrm>
                  <a:off x="4904232" y="2982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3" name="Google Shape;783;p23"/>
                <p:cNvSpPr/>
                <p:nvPr/>
              </p:nvSpPr>
              <p:spPr>
                <a:xfrm>
                  <a:off x="4904232" y="2803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4" name="Google Shape;784;p23"/>
                <p:cNvSpPr/>
                <p:nvPr/>
              </p:nvSpPr>
              <p:spPr>
                <a:xfrm>
                  <a:off x="4963668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5" name="Google Shape;785;p23"/>
                <p:cNvSpPr/>
                <p:nvPr/>
              </p:nvSpPr>
              <p:spPr>
                <a:xfrm>
                  <a:off x="4963668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6" name="Google Shape;786;p23"/>
                <p:cNvSpPr/>
                <p:nvPr/>
              </p:nvSpPr>
              <p:spPr>
                <a:xfrm>
                  <a:off x="4993481" y="2863405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23"/>
                <p:cNvSpPr/>
                <p:nvPr/>
              </p:nvSpPr>
              <p:spPr>
                <a:xfrm>
                  <a:off x="4725543" y="2803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23"/>
                <p:cNvSpPr/>
                <p:nvPr/>
              </p:nvSpPr>
              <p:spPr>
                <a:xfrm>
                  <a:off x="4725543" y="2982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23"/>
                <p:cNvSpPr/>
                <p:nvPr/>
              </p:nvSpPr>
              <p:spPr>
                <a:xfrm>
                  <a:off x="4695825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23"/>
                <p:cNvSpPr/>
                <p:nvPr/>
              </p:nvSpPr>
              <p:spPr>
                <a:xfrm>
                  <a:off x="4725543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23"/>
                <p:cNvSpPr/>
                <p:nvPr/>
              </p:nvSpPr>
              <p:spPr>
                <a:xfrm>
                  <a:off x="4725543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23"/>
                <p:cNvSpPr/>
                <p:nvPr/>
              </p:nvSpPr>
              <p:spPr>
                <a:xfrm>
                  <a:off x="4695825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23"/>
                <p:cNvSpPr/>
                <p:nvPr/>
              </p:nvSpPr>
              <p:spPr>
                <a:xfrm>
                  <a:off x="4666107" y="2863405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p23"/>
                <p:cNvSpPr/>
                <p:nvPr/>
              </p:nvSpPr>
              <p:spPr>
                <a:xfrm>
                  <a:off x="4755356" y="2863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p23"/>
                <p:cNvSpPr/>
                <p:nvPr/>
              </p:nvSpPr>
              <p:spPr>
                <a:xfrm>
                  <a:off x="4755356" y="2923031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6" name="Google Shape;796;p23"/>
                <p:cNvSpPr/>
                <p:nvPr/>
              </p:nvSpPr>
              <p:spPr>
                <a:xfrm>
                  <a:off x="4874418" y="2863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7" name="Google Shape;797;p23"/>
                <p:cNvSpPr/>
                <p:nvPr/>
              </p:nvSpPr>
              <p:spPr>
                <a:xfrm>
                  <a:off x="4874418" y="2923031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p23"/>
                <p:cNvSpPr/>
                <p:nvPr/>
              </p:nvSpPr>
              <p:spPr>
                <a:xfrm>
                  <a:off x="4725543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9" name="Google Shape;799;p23"/>
                <p:cNvSpPr/>
                <p:nvPr/>
              </p:nvSpPr>
              <p:spPr>
                <a:xfrm>
                  <a:off x="4933950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0" name="Google Shape;800;p23"/>
                <p:cNvSpPr/>
                <p:nvPr/>
              </p:nvSpPr>
              <p:spPr>
                <a:xfrm>
                  <a:off x="4814887" y="283368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1" name="Google Shape;801;p23"/>
                <p:cNvSpPr/>
                <p:nvPr/>
              </p:nvSpPr>
              <p:spPr>
                <a:xfrm>
                  <a:off x="4695825" y="2803969"/>
                  <a:ext cx="297560" cy="208216"/>
                </a:xfrm>
                <a:custGeom>
                  <a:rect b="b" l="l" r="r" t="t"/>
                  <a:pathLst>
                    <a:path extrusionOk="0" h="208216" w="297560">
                      <a:moveTo>
                        <a:pt x="267843" y="59436"/>
                      </a:moveTo>
                      <a:lnTo>
                        <a:pt x="267843" y="29718"/>
                      </a:lnTo>
                      <a:lnTo>
                        <a:pt x="208312" y="29718"/>
                      </a:lnTo>
                      <a:lnTo>
                        <a:pt x="208312" y="0"/>
                      </a:lnTo>
                      <a:lnTo>
                        <a:pt x="89249" y="0"/>
                      </a:lnTo>
                      <a:lnTo>
                        <a:pt x="89249" y="29718"/>
                      </a:lnTo>
                      <a:lnTo>
                        <a:pt x="29718" y="29718"/>
                      </a:lnTo>
                      <a:lnTo>
                        <a:pt x="29718" y="59436"/>
                      </a:lnTo>
                      <a:lnTo>
                        <a:pt x="0" y="59436"/>
                      </a:lnTo>
                      <a:lnTo>
                        <a:pt x="0" y="148780"/>
                      </a:lnTo>
                      <a:lnTo>
                        <a:pt x="29718" y="148780"/>
                      </a:lnTo>
                      <a:lnTo>
                        <a:pt x="29718" y="178498"/>
                      </a:lnTo>
                      <a:lnTo>
                        <a:pt x="89249" y="178498"/>
                      </a:lnTo>
                      <a:lnTo>
                        <a:pt x="89249" y="208217"/>
                      </a:lnTo>
                      <a:lnTo>
                        <a:pt x="208312" y="208217"/>
                      </a:lnTo>
                      <a:lnTo>
                        <a:pt x="208312" y="178498"/>
                      </a:lnTo>
                      <a:lnTo>
                        <a:pt x="267843" y="178498"/>
                      </a:lnTo>
                      <a:lnTo>
                        <a:pt x="267843" y="148780"/>
                      </a:lnTo>
                      <a:lnTo>
                        <a:pt x="297561" y="148780"/>
                      </a:lnTo>
                      <a:lnTo>
                        <a:pt x="297561" y="59436"/>
                      </a:lnTo>
                      <a:lnTo>
                        <a:pt x="267843" y="59436"/>
                      </a:lnTo>
                      <a:close/>
                      <a:moveTo>
                        <a:pt x="267843" y="118967"/>
                      </a:moveTo>
                      <a:lnTo>
                        <a:pt x="238125" y="118967"/>
                      </a:lnTo>
                      <a:lnTo>
                        <a:pt x="238125" y="148685"/>
                      </a:lnTo>
                      <a:lnTo>
                        <a:pt x="178594" y="148685"/>
                      </a:lnTo>
                      <a:lnTo>
                        <a:pt x="178594" y="178403"/>
                      </a:lnTo>
                      <a:lnTo>
                        <a:pt x="119063" y="178403"/>
                      </a:lnTo>
                      <a:lnTo>
                        <a:pt x="119063" y="148685"/>
                      </a:lnTo>
                      <a:lnTo>
                        <a:pt x="59531" y="148685"/>
                      </a:lnTo>
                      <a:lnTo>
                        <a:pt x="59531" y="118967"/>
                      </a:lnTo>
                      <a:lnTo>
                        <a:pt x="29813" y="118967"/>
                      </a:lnTo>
                      <a:lnTo>
                        <a:pt x="29813" y="89249"/>
                      </a:lnTo>
                      <a:lnTo>
                        <a:pt x="59531" y="89249"/>
                      </a:lnTo>
                      <a:lnTo>
                        <a:pt x="59531" y="59531"/>
                      </a:lnTo>
                      <a:lnTo>
                        <a:pt x="119063" y="59531"/>
                      </a:lnTo>
                      <a:lnTo>
                        <a:pt x="119063" y="29813"/>
                      </a:lnTo>
                      <a:lnTo>
                        <a:pt x="178594" y="29813"/>
                      </a:lnTo>
                      <a:lnTo>
                        <a:pt x="178594" y="59531"/>
                      </a:lnTo>
                      <a:lnTo>
                        <a:pt x="238125" y="59531"/>
                      </a:lnTo>
                      <a:lnTo>
                        <a:pt x="238125" y="89249"/>
                      </a:lnTo>
                      <a:lnTo>
                        <a:pt x="267843" y="89249"/>
                      </a:lnTo>
                      <a:lnTo>
                        <a:pt x="267843" y="11896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2" name="Google Shape;802;p23"/>
                <p:cNvSpPr/>
                <p:nvPr/>
              </p:nvSpPr>
              <p:spPr>
                <a:xfrm>
                  <a:off x="4755356" y="2863404"/>
                  <a:ext cx="178593" cy="89344"/>
                </a:xfrm>
                <a:custGeom>
                  <a:rect b="b" l="l" r="r" t="t"/>
                  <a:pathLst>
                    <a:path extrusionOk="0" h="89344" w="178593">
                      <a:moveTo>
                        <a:pt x="178594" y="29813"/>
                      </a:moveTo>
                      <a:lnTo>
                        <a:pt x="178594" y="59627"/>
                      </a:lnTo>
                      <a:lnTo>
                        <a:pt x="119063" y="59627"/>
                      </a:lnTo>
                      <a:lnTo>
                        <a:pt x="119063" y="89345"/>
                      </a:lnTo>
                      <a:lnTo>
                        <a:pt x="59531" y="89345"/>
                      </a:lnTo>
                      <a:lnTo>
                        <a:pt x="59531" y="59627"/>
                      </a:lnTo>
                      <a:lnTo>
                        <a:pt x="0" y="59627"/>
                      </a:lnTo>
                      <a:lnTo>
                        <a:pt x="0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119063" y="0"/>
                      </a:lnTo>
                      <a:lnTo>
                        <a:pt x="119063" y="29813"/>
                      </a:lnTo>
                      <a:lnTo>
                        <a:pt x="178594" y="2981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3" name="Google Shape;803;p23"/>
                <p:cNvSpPr/>
                <p:nvPr/>
              </p:nvSpPr>
              <p:spPr>
                <a:xfrm>
                  <a:off x="4814887" y="295274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4" name="Google Shape;804;p23"/>
                <p:cNvSpPr/>
                <p:nvPr/>
              </p:nvSpPr>
              <p:spPr>
                <a:xfrm>
                  <a:off x="4666107" y="3131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5" name="Google Shape;805;p23"/>
                <p:cNvSpPr/>
                <p:nvPr/>
              </p:nvSpPr>
              <p:spPr>
                <a:xfrm>
                  <a:off x="4695825" y="316115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6" name="Google Shape;806;p23"/>
                <p:cNvSpPr/>
                <p:nvPr/>
              </p:nvSpPr>
              <p:spPr>
                <a:xfrm>
                  <a:off x="4933950" y="316115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7" name="Google Shape;807;p23"/>
                <p:cNvSpPr/>
                <p:nvPr/>
              </p:nvSpPr>
              <p:spPr>
                <a:xfrm>
                  <a:off x="4755356" y="3190874"/>
                  <a:ext cx="178593" cy="29718"/>
                </a:xfrm>
                <a:custGeom>
                  <a:rect b="b" l="l" r="r" t="t"/>
                  <a:pathLst>
                    <a:path extrusionOk="0" h="29718" w="178593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8" name="Google Shape;808;p23"/>
                <p:cNvSpPr/>
                <p:nvPr/>
              </p:nvSpPr>
              <p:spPr>
                <a:xfrm>
                  <a:off x="4993481" y="3131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9" name="Google Shape;809;p23"/>
                <p:cNvSpPr/>
                <p:nvPr/>
              </p:nvSpPr>
              <p:spPr>
                <a:xfrm>
                  <a:off x="4636293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0" name="Google Shape;810;p23"/>
                <p:cNvSpPr/>
                <p:nvPr/>
              </p:nvSpPr>
              <p:spPr>
                <a:xfrm>
                  <a:off x="4636293" y="307181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1" name="Google Shape;811;p23"/>
                <p:cNvSpPr/>
                <p:nvPr/>
              </p:nvSpPr>
              <p:spPr>
                <a:xfrm>
                  <a:off x="4606480" y="298246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2" name="Google Shape;812;p23"/>
                <p:cNvSpPr/>
                <p:nvPr/>
              </p:nvSpPr>
              <p:spPr>
                <a:xfrm>
                  <a:off x="5023294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3" name="Google Shape;813;p23"/>
                <p:cNvSpPr/>
                <p:nvPr/>
              </p:nvSpPr>
              <p:spPr>
                <a:xfrm>
                  <a:off x="5023294" y="307181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4" name="Google Shape;814;p23"/>
                <p:cNvSpPr/>
                <p:nvPr/>
              </p:nvSpPr>
              <p:spPr>
                <a:xfrm>
                  <a:off x="4636293" y="2952749"/>
                  <a:ext cx="416718" cy="238125"/>
                </a:xfrm>
                <a:custGeom>
                  <a:rect b="b" l="l" r="r" t="t"/>
                  <a:pathLst>
                    <a:path extrusionOk="0" h="238125" w="416718">
                      <a:moveTo>
                        <a:pt x="416719" y="29718"/>
                      </a:moveTo>
                      <a:lnTo>
                        <a:pt x="416719" y="119063"/>
                      </a:lnTo>
                      <a:lnTo>
                        <a:pt x="387001" y="119063"/>
                      </a:lnTo>
                      <a:lnTo>
                        <a:pt x="387001" y="178594"/>
                      </a:lnTo>
                      <a:lnTo>
                        <a:pt x="357188" y="178594"/>
                      </a:lnTo>
                      <a:lnTo>
                        <a:pt x="357188" y="208407"/>
                      </a:lnTo>
                      <a:lnTo>
                        <a:pt x="297656" y="208407"/>
                      </a:lnTo>
                      <a:lnTo>
                        <a:pt x="297656" y="238125"/>
                      </a:lnTo>
                      <a:lnTo>
                        <a:pt x="119063" y="238125"/>
                      </a:lnTo>
                      <a:lnTo>
                        <a:pt x="119063" y="208407"/>
                      </a:lnTo>
                      <a:lnTo>
                        <a:pt x="59531" y="208407"/>
                      </a:lnTo>
                      <a:lnTo>
                        <a:pt x="59531" y="178594"/>
                      </a:lnTo>
                      <a:lnTo>
                        <a:pt x="29813" y="178594"/>
                      </a:lnTo>
                      <a:lnTo>
                        <a:pt x="29813" y="119063"/>
                      </a:lnTo>
                      <a:lnTo>
                        <a:pt x="0" y="119063"/>
                      </a:lnTo>
                      <a:lnTo>
                        <a:pt x="0" y="29718"/>
                      </a:lnTo>
                      <a:lnTo>
                        <a:pt x="29813" y="29718"/>
                      </a:lnTo>
                      <a:lnTo>
                        <a:pt x="29813" y="0"/>
                      </a:ln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89249" y="29718"/>
                      </a:lnTo>
                      <a:lnTo>
                        <a:pt x="89249" y="59531"/>
                      </a:lnTo>
                      <a:lnTo>
                        <a:pt x="148876" y="59531"/>
                      </a:lnTo>
                      <a:lnTo>
                        <a:pt x="148876" y="89345"/>
                      </a:lnTo>
                      <a:lnTo>
                        <a:pt x="267938" y="89345"/>
                      </a:lnTo>
                      <a:lnTo>
                        <a:pt x="267938" y="59531"/>
                      </a:lnTo>
                      <a:lnTo>
                        <a:pt x="327374" y="59531"/>
                      </a:lnTo>
                      <a:lnTo>
                        <a:pt x="327374" y="29718"/>
                      </a:lnTo>
                      <a:lnTo>
                        <a:pt x="357188" y="29718"/>
                      </a:lnTo>
                      <a:lnTo>
                        <a:pt x="357188" y="0"/>
                      </a:lnTo>
                      <a:lnTo>
                        <a:pt x="387001" y="0"/>
                      </a:lnTo>
                      <a:lnTo>
                        <a:pt x="387001" y="29718"/>
                      </a:lnTo>
                      <a:lnTo>
                        <a:pt x="416719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5" name="Google Shape;815;p23"/>
                <p:cNvSpPr/>
                <p:nvPr/>
              </p:nvSpPr>
              <p:spPr>
                <a:xfrm>
                  <a:off x="5053012" y="298246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6" name="Google Shape;816;p23"/>
                <p:cNvSpPr/>
                <p:nvPr/>
              </p:nvSpPr>
              <p:spPr>
                <a:xfrm>
                  <a:off x="4755356" y="283368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7" name="Google Shape;817;p23"/>
                <p:cNvSpPr/>
                <p:nvPr/>
              </p:nvSpPr>
              <p:spPr>
                <a:xfrm>
                  <a:off x="4785169" y="2803969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8" name="Google Shape;818;p23"/>
                <p:cNvSpPr/>
                <p:nvPr/>
              </p:nvSpPr>
              <p:spPr>
                <a:xfrm>
                  <a:off x="4695825" y="2863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9" name="Google Shape;819;p23"/>
                <p:cNvSpPr/>
                <p:nvPr/>
              </p:nvSpPr>
              <p:spPr>
                <a:xfrm>
                  <a:off x="4725543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Google Shape;820;p23"/>
                <p:cNvSpPr/>
                <p:nvPr/>
              </p:nvSpPr>
              <p:spPr>
                <a:xfrm>
                  <a:off x="4695825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1" name="Google Shape;821;p23"/>
                <p:cNvSpPr/>
                <p:nvPr/>
              </p:nvSpPr>
              <p:spPr>
                <a:xfrm>
                  <a:off x="4904232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2" name="Google Shape;822;p23"/>
                <p:cNvSpPr/>
                <p:nvPr/>
              </p:nvSpPr>
              <p:spPr>
                <a:xfrm>
                  <a:off x="4933950" y="2863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p23"/>
                <p:cNvSpPr/>
                <p:nvPr/>
              </p:nvSpPr>
              <p:spPr>
                <a:xfrm>
                  <a:off x="4725543" y="295274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4" name="Google Shape;824;p23"/>
                <p:cNvSpPr/>
                <p:nvPr/>
              </p:nvSpPr>
              <p:spPr>
                <a:xfrm>
                  <a:off x="5023294" y="298246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5" name="Google Shape;825;p23"/>
                <p:cNvSpPr/>
                <p:nvPr/>
              </p:nvSpPr>
              <p:spPr>
                <a:xfrm>
                  <a:off x="4993481" y="3101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6" name="Google Shape;826;p23"/>
                <p:cNvSpPr/>
                <p:nvPr/>
              </p:nvSpPr>
              <p:spPr>
                <a:xfrm>
                  <a:off x="4963668" y="3131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7" name="Google Shape;827;p23"/>
                <p:cNvSpPr/>
                <p:nvPr/>
              </p:nvSpPr>
              <p:spPr>
                <a:xfrm>
                  <a:off x="4904232" y="3131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8" name="Google Shape;828;p23"/>
                <p:cNvSpPr/>
                <p:nvPr/>
              </p:nvSpPr>
              <p:spPr>
                <a:xfrm>
                  <a:off x="4844605" y="3131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9" name="Google Shape;829;p23"/>
                <p:cNvSpPr/>
                <p:nvPr/>
              </p:nvSpPr>
              <p:spPr>
                <a:xfrm>
                  <a:off x="4933950" y="3101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0" name="Google Shape;830;p23"/>
                <p:cNvSpPr/>
                <p:nvPr/>
              </p:nvSpPr>
              <p:spPr>
                <a:xfrm>
                  <a:off x="4963668" y="3071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1" name="Google Shape;831;p23"/>
                <p:cNvSpPr/>
                <p:nvPr/>
              </p:nvSpPr>
              <p:spPr>
                <a:xfrm>
                  <a:off x="4933950" y="3042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2" name="Google Shape;832;p23"/>
                <p:cNvSpPr/>
                <p:nvPr/>
              </p:nvSpPr>
              <p:spPr>
                <a:xfrm>
                  <a:off x="4874418" y="3071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3" name="Google Shape;833;p23"/>
                <p:cNvSpPr/>
                <p:nvPr/>
              </p:nvSpPr>
              <p:spPr>
                <a:xfrm>
                  <a:off x="4993481" y="3042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4" name="Google Shape;834;p23"/>
                <p:cNvSpPr/>
                <p:nvPr/>
              </p:nvSpPr>
              <p:spPr>
                <a:xfrm>
                  <a:off x="4993481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5" name="Google Shape;835;p23"/>
                <p:cNvSpPr/>
                <p:nvPr/>
              </p:nvSpPr>
              <p:spPr>
                <a:xfrm>
                  <a:off x="4814887" y="3161156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36" name="Google Shape;836;p23"/>
              <p:cNvGrpSpPr/>
              <p:nvPr/>
            </p:nvGrpSpPr>
            <p:grpSpPr>
              <a:xfrm>
                <a:off x="4011168" y="2119312"/>
                <a:ext cx="833437" cy="833437"/>
                <a:chOff x="4011168" y="2119312"/>
                <a:chExt cx="833437" cy="833437"/>
              </a:xfrm>
            </p:grpSpPr>
            <p:sp>
              <p:nvSpPr>
                <p:cNvPr id="837" name="Google Shape;837;p23"/>
                <p:cNvSpPr/>
                <p:nvPr/>
              </p:nvSpPr>
              <p:spPr>
                <a:xfrm>
                  <a:off x="4695825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8" name="Google Shape;838;p23"/>
                <p:cNvSpPr/>
                <p:nvPr/>
              </p:nvSpPr>
              <p:spPr>
                <a:xfrm>
                  <a:off x="4725543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9" name="Google Shape;839;p23"/>
                <p:cNvSpPr/>
                <p:nvPr/>
              </p:nvSpPr>
              <p:spPr>
                <a:xfrm>
                  <a:off x="4755356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0" name="Google Shape;840;p23"/>
                <p:cNvSpPr/>
                <p:nvPr/>
              </p:nvSpPr>
              <p:spPr>
                <a:xfrm>
                  <a:off x="4785169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1" name="Google Shape;841;p23"/>
                <p:cNvSpPr/>
                <p:nvPr/>
              </p:nvSpPr>
              <p:spPr>
                <a:xfrm>
                  <a:off x="4814887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2" name="Google Shape;842;p23"/>
                <p:cNvSpPr/>
                <p:nvPr/>
              </p:nvSpPr>
              <p:spPr>
                <a:xfrm>
                  <a:off x="4666107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3" name="Google Shape;843;p23"/>
                <p:cNvSpPr/>
                <p:nvPr/>
              </p:nvSpPr>
              <p:spPr>
                <a:xfrm>
                  <a:off x="4011168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4" name="Google Shape;844;p23"/>
                <p:cNvSpPr/>
                <p:nvPr/>
              </p:nvSpPr>
              <p:spPr>
                <a:xfrm>
                  <a:off x="4636293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5" name="Google Shape;845;p23"/>
                <p:cNvSpPr/>
                <p:nvPr/>
              </p:nvSpPr>
              <p:spPr>
                <a:xfrm>
                  <a:off x="4606480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6" name="Google Shape;846;p23"/>
                <p:cNvSpPr/>
                <p:nvPr/>
              </p:nvSpPr>
              <p:spPr>
                <a:xfrm>
                  <a:off x="4606480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7" name="Google Shape;847;p23"/>
                <p:cNvSpPr/>
                <p:nvPr/>
              </p:nvSpPr>
              <p:spPr>
                <a:xfrm>
                  <a:off x="4666107" y="2655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8" name="Google Shape;848;p23"/>
                <p:cNvSpPr/>
                <p:nvPr/>
              </p:nvSpPr>
              <p:spPr>
                <a:xfrm>
                  <a:off x="4517231" y="2774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9" name="Google Shape;849;p23"/>
                <p:cNvSpPr/>
                <p:nvPr/>
              </p:nvSpPr>
              <p:spPr>
                <a:xfrm>
                  <a:off x="4457700" y="2803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0" name="Google Shape;850;p23"/>
                <p:cNvSpPr/>
                <p:nvPr/>
              </p:nvSpPr>
              <p:spPr>
                <a:xfrm>
                  <a:off x="4398168" y="2774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1" name="Google Shape;851;p23"/>
                <p:cNvSpPr/>
                <p:nvPr/>
              </p:nvSpPr>
              <p:spPr>
                <a:xfrm>
                  <a:off x="4368355" y="274434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2" name="Google Shape;852;p23"/>
                <p:cNvSpPr/>
                <p:nvPr/>
              </p:nvSpPr>
              <p:spPr>
                <a:xfrm>
                  <a:off x="4398168" y="271462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3" name="Google Shape;853;p23"/>
                <p:cNvSpPr/>
                <p:nvPr/>
              </p:nvSpPr>
              <p:spPr>
                <a:xfrm>
                  <a:off x="4338637" y="268490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4" name="Google Shape;854;p23"/>
                <p:cNvSpPr/>
                <p:nvPr/>
              </p:nvSpPr>
              <p:spPr>
                <a:xfrm>
                  <a:off x="4279106" y="26550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5" name="Google Shape;855;p23"/>
                <p:cNvSpPr/>
                <p:nvPr/>
              </p:nvSpPr>
              <p:spPr>
                <a:xfrm>
                  <a:off x="4427982" y="268490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6" name="Google Shape;856;p23"/>
                <p:cNvSpPr/>
                <p:nvPr/>
              </p:nvSpPr>
              <p:spPr>
                <a:xfrm>
                  <a:off x="4457700" y="26550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7" name="Google Shape;857;p23"/>
                <p:cNvSpPr/>
                <p:nvPr/>
              </p:nvSpPr>
              <p:spPr>
                <a:xfrm>
                  <a:off x="4249293" y="2625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8" name="Google Shape;858;p23"/>
                <p:cNvSpPr/>
                <p:nvPr/>
              </p:nvSpPr>
              <p:spPr>
                <a:xfrm>
                  <a:off x="4219575" y="25658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9" name="Google Shape;859;p23"/>
                <p:cNvSpPr/>
                <p:nvPr/>
              </p:nvSpPr>
              <p:spPr>
                <a:xfrm>
                  <a:off x="4189857" y="250621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0" name="Google Shape;860;p23"/>
                <p:cNvSpPr/>
                <p:nvPr/>
              </p:nvSpPr>
              <p:spPr>
                <a:xfrm>
                  <a:off x="4160043" y="244678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1" name="Google Shape;861;p23"/>
                <p:cNvSpPr/>
                <p:nvPr/>
              </p:nvSpPr>
              <p:spPr>
                <a:xfrm>
                  <a:off x="4130230" y="2387155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2" name="Google Shape;862;p23"/>
                <p:cNvSpPr/>
                <p:nvPr/>
              </p:nvSpPr>
              <p:spPr>
                <a:xfrm>
                  <a:off x="4100512" y="232771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3" name="Google Shape;863;p23"/>
                <p:cNvSpPr/>
                <p:nvPr/>
              </p:nvSpPr>
              <p:spPr>
                <a:xfrm>
                  <a:off x="4070794" y="2268092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4" name="Google Shape;864;p23"/>
                <p:cNvSpPr/>
                <p:nvPr/>
              </p:nvSpPr>
              <p:spPr>
                <a:xfrm>
                  <a:off x="4040981" y="220865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5" name="Google Shape;865;p23"/>
                <p:cNvSpPr/>
                <p:nvPr/>
              </p:nvSpPr>
              <p:spPr>
                <a:xfrm>
                  <a:off x="4011168" y="21490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6" name="Google Shape;866;p23"/>
                <p:cNvSpPr/>
                <p:nvPr/>
              </p:nvSpPr>
              <p:spPr>
                <a:xfrm>
                  <a:off x="4695825" y="259556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7" name="Google Shape;867;p23"/>
                <p:cNvSpPr/>
                <p:nvPr/>
              </p:nvSpPr>
              <p:spPr>
                <a:xfrm>
                  <a:off x="4666107" y="25360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8" name="Google Shape;868;p23"/>
                <p:cNvSpPr/>
                <p:nvPr/>
              </p:nvSpPr>
              <p:spPr>
                <a:xfrm>
                  <a:off x="4636293" y="250621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9" name="Google Shape;869;p23"/>
                <p:cNvSpPr/>
                <p:nvPr/>
              </p:nvSpPr>
              <p:spPr>
                <a:xfrm>
                  <a:off x="4576762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0" name="Google Shape;870;p23"/>
                <p:cNvSpPr/>
                <p:nvPr/>
              </p:nvSpPr>
              <p:spPr>
                <a:xfrm>
                  <a:off x="4517231" y="235743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1" name="Google Shape;871;p23"/>
                <p:cNvSpPr/>
                <p:nvPr/>
              </p:nvSpPr>
              <p:spPr>
                <a:xfrm>
                  <a:off x="4457700" y="23277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2" name="Google Shape;872;p23"/>
                <p:cNvSpPr/>
                <p:nvPr/>
              </p:nvSpPr>
              <p:spPr>
                <a:xfrm>
                  <a:off x="4398168" y="22979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3" name="Google Shape;873;p23"/>
                <p:cNvSpPr/>
                <p:nvPr/>
              </p:nvSpPr>
              <p:spPr>
                <a:xfrm>
                  <a:off x="4338637" y="226809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4" name="Google Shape;874;p23"/>
                <p:cNvSpPr/>
                <p:nvPr/>
              </p:nvSpPr>
              <p:spPr>
                <a:xfrm>
                  <a:off x="4279106" y="223837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5" name="Google Shape;875;p23"/>
                <p:cNvSpPr/>
                <p:nvPr/>
              </p:nvSpPr>
              <p:spPr>
                <a:xfrm>
                  <a:off x="4219575" y="220865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6" name="Google Shape;876;p23"/>
                <p:cNvSpPr/>
                <p:nvPr/>
              </p:nvSpPr>
              <p:spPr>
                <a:xfrm>
                  <a:off x="4160043" y="21788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7" name="Google Shape;877;p23"/>
                <p:cNvSpPr/>
                <p:nvPr/>
              </p:nvSpPr>
              <p:spPr>
                <a:xfrm>
                  <a:off x="4100512" y="21490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878;p23"/>
                <p:cNvSpPr/>
                <p:nvPr/>
              </p:nvSpPr>
              <p:spPr>
                <a:xfrm>
                  <a:off x="4040981" y="21193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879;p23"/>
                <p:cNvSpPr/>
                <p:nvPr/>
              </p:nvSpPr>
              <p:spPr>
                <a:xfrm>
                  <a:off x="4606480" y="2536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0" name="Google Shape;880;p23"/>
                <p:cNvSpPr/>
                <p:nvPr/>
              </p:nvSpPr>
              <p:spPr>
                <a:xfrm>
                  <a:off x="4576762" y="247649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23"/>
                <p:cNvSpPr/>
                <p:nvPr/>
              </p:nvSpPr>
              <p:spPr>
                <a:xfrm>
                  <a:off x="4606480" y="241696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2" name="Google Shape;882;p23"/>
                <p:cNvSpPr/>
                <p:nvPr/>
              </p:nvSpPr>
              <p:spPr>
                <a:xfrm>
                  <a:off x="4576762" y="2565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3" name="Google Shape;883;p23"/>
                <p:cNvSpPr/>
                <p:nvPr/>
              </p:nvSpPr>
              <p:spPr>
                <a:xfrm>
                  <a:off x="4547044" y="259556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4" name="Google Shape;884;p23"/>
                <p:cNvSpPr/>
                <p:nvPr/>
              </p:nvSpPr>
              <p:spPr>
                <a:xfrm>
                  <a:off x="4666107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5" name="Google Shape;885;p23"/>
                <p:cNvSpPr/>
                <p:nvPr/>
              </p:nvSpPr>
              <p:spPr>
                <a:xfrm>
                  <a:off x="4636293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6" name="Google Shape;886;p23"/>
                <p:cNvSpPr/>
                <p:nvPr/>
              </p:nvSpPr>
              <p:spPr>
                <a:xfrm>
                  <a:off x="4576762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7" name="Google Shape;887;p23"/>
                <p:cNvSpPr/>
                <p:nvPr/>
              </p:nvSpPr>
              <p:spPr>
                <a:xfrm>
                  <a:off x="4636293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8" name="Google Shape;888;p23"/>
                <p:cNvSpPr/>
                <p:nvPr/>
              </p:nvSpPr>
              <p:spPr>
                <a:xfrm>
                  <a:off x="4040981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9" name="Google Shape;889;p23"/>
                <p:cNvSpPr/>
                <p:nvPr/>
              </p:nvSpPr>
              <p:spPr>
                <a:xfrm>
                  <a:off x="4011168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0" name="Google Shape;890;p23"/>
                <p:cNvSpPr/>
                <p:nvPr/>
              </p:nvSpPr>
              <p:spPr>
                <a:xfrm>
                  <a:off x="4040981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1" name="Google Shape;891;p23"/>
                <p:cNvSpPr/>
                <p:nvPr/>
              </p:nvSpPr>
              <p:spPr>
                <a:xfrm>
                  <a:off x="4070794" y="2149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2" name="Google Shape;892;p23"/>
                <p:cNvSpPr/>
                <p:nvPr/>
              </p:nvSpPr>
              <p:spPr>
                <a:xfrm>
                  <a:off x="4070794" y="2178843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3" name="Google Shape;893;p23"/>
                <p:cNvSpPr/>
                <p:nvPr/>
              </p:nvSpPr>
              <p:spPr>
                <a:xfrm>
                  <a:off x="4100512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4" name="Google Shape;894;p23"/>
                <p:cNvSpPr/>
                <p:nvPr/>
              </p:nvSpPr>
              <p:spPr>
                <a:xfrm>
                  <a:off x="4130230" y="223837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5" name="Google Shape;895;p23"/>
                <p:cNvSpPr/>
                <p:nvPr/>
              </p:nvSpPr>
              <p:spPr>
                <a:xfrm>
                  <a:off x="4160043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6" name="Google Shape;896;p23"/>
                <p:cNvSpPr/>
                <p:nvPr/>
              </p:nvSpPr>
              <p:spPr>
                <a:xfrm>
                  <a:off x="4189857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7" name="Google Shape;897;p23"/>
                <p:cNvSpPr/>
                <p:nvPr/>
              </p:nvSpPr>
              <p:spPr>
                <a:xfrm>
                  <a:off x="4219575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8" name="Google Shape;898;p23"/>
                <p:cNvSpPr/>
                <p:nvPr/>
              </p:nvSpPr>
              <p:spPr>
                <a:xfrm>
                  <a:off x="4249293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99" name="Google Shape;899;p23"/>
                <p:cNvSpPr/>
                <p:nvPr/>
              </p:nvSpPr>
              <p:spPr>
                <a:xfrm>
                  <a:off x="4279106" y="238715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0" name="Google Shape;900;p23"/>
                <p:cNvSpPr/>
                <p:nvPr/>
              </p:nvSpPr>
              <p:spPr>
                <a:xfrm>
                  <a:off x="4308919" y="2416968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1" name="Google Shape;901;p23"/>
                <p:cNvSpPr/>
                <p:nvPr/>
              </p:nvSpPr>
              <p:spPr>
                <a:xfrm>
                  <a:off x="4338637" y="2446781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2" name="Google Shape;902;p23"/>
                <p:cNvSpPr/>
                <p:nvPr/>
              </p:nvSpPr>
              <p:spPr>
                <a:xfrm>
                  <a:off x="4100512" y="2178843"/>
                  <a:ext cx="178593" cy="148875"/>
                </a:xfrm>
                <a:custGeom>
                  <a:rect b="b" l="l" r="r" t="t"/>
                  <a:pathLst>
                    <a:path extrusionOk="0" h="148875" w="178593">
                      <a:moveTo>
                        <a:pt x="178594" y="59531"/>
                      </a:moveTo>
                      <a:lnTo>
                        <a:pt x="178594" y="89249"/>
                      </a:lnTo>
                      <a:lnTo>
                        <a:pt x="148781" y="89249"/>
                      </a:lnTo>
                      <a:lnTo>
                        <a:pt x="148781" y="148876"/>
                      </a:lnTo>
                      <a:lnTo>
                        <a:pt x="119063" y="148876"/>
                      </a:lnTo>
                      <a:lnTo>
                        <a:pt x="119063" y="119063"/>
                      </a:lnTo>
                      <a:lnTo>
                        <a:pt x="89344" y="119063"/>
                      </a:lnTo>
                      <a:lnTo>
                        <a:pt x="89344" y="89249"/>
                      </a:lnTo>
                      <a:lnTo>
                        <a:pt x="59531" y="89249"/>
                      </a:lnTo>
                      <a:lnTo>
                        <a:pt x="59531" y="59531"/>
                      </a:lnTo>
                      <a:lnTo>
                        <a:pt x="29718" y="59531"/>
                      </a:lnTo>
                      <a:lnTo>
                        <a:pt x="29718" y="29813"/>
                      </a:lnTo>
                      <a:lnTo>
                        <a:pt x="0" y="29813"/>
                      </a:lnTo>
                      <a:lnTo>
                        <a:pt x="0" y="0"/>
                      </a:lnTo>
                      <a:lnTo>
                        <a:pt x="59531" y="0"/>
                      </a:lnTo>
                      <a:lnTo>
                        <a:pt x="59531" y="29813"/>
                      </a:lnTo>
                      <a:lnTo>
                        <a:pt x="119063" y="29813"/>
                      </a:lnTo>
                      <a:lnTo>
                        <a:pt x="119063" y="59531"/>
                      </a:lnTo>
                      <a:lnTo>
                        <a:pt x="178594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3" name="Google Shape;903;p23"/>
                <p:cNvSpPr/>
                <p:nvPr/>
              </p:nvSpPr>
              <p:spPr>
                <a:xfrm>
                  <a:off x="4249293" y="226809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4" name="Google Shape;904;p23"/>
                <p:cNvSpPr/>
                <p:nvPr/>
              </p:nvSpPr>
              <p:spPr>
                <a:xfrm>
                  <a:off x="4368355" y="2387155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5" name="Google Shape;905;p23"/>
                <p:cNvSpPr/>
                <p:nvPr/>
              </p:nvSpPr>
              <p:spPr>
                <a:xfrm>
                  <a:off x="4279106" y="247649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6" name="Google Shape;906;p23"/>
                <p:cNvSpPr/>
                <p:nvPr/>
              </p:nvSpPr>
              <p:spPr>
                <a:xfrm>
                  <a:off x="4338637" y="2536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7" name="Google Shape;907;p23"/>
                <p:cNvSpPr/>
                <p:nvPr/>
              </p:nvSpPr>
              <p:spPr>
                <a:xfrm>
                  <a:off x="4368355" y="2506217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8" name="Google Shape;908;p23"/>
                <p:cNvSpPr/>
                <p:nvPr/>
              </p:nvSpPr>
              <p:spPr>
                <a:xfrm>
                  <a:off x="4308919" y="256584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09" name="Google Shape;909;p23"/>
                <p:cNvSpPr/>
                <p:nvPr/>
              </p:nvSpPr>
              <p:spPr>
                <a:xfrm>
                  <a:off x="4279106" y="259556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0" name="Google Shape;910;p23"/>
                <p:cNvSpPr/>
                <p:nvPr/>
              </p:nvSpPr>
              <p:spPr>
                <a:xfrm>
                  <a:off x="4070794" y="2208656"/>
                  <a:ext cx="267842" cy="297561"/>
                </a:xfrm>
                <a:custGeom>
                  <a:rect b="b" l="l" r="r" t="t"/>
                  <a:pathLst>
                    <a:path extrusionOk="0" h="297561" w="267842">
                      <a:moveTo>
                        <a:pt x="267843" y="238125"/>
                      </a:moveTo>
                      <a:lnTo>
                        <a:pt x="267843" y="267843"/>
                      </a:lnTo>
                      <a:lnTo>
                        <a:pt x="208312" y="267843"/>
                      </a:lnTo>
                      <a:lnTo>
                        <a:pt x="208312" y="297561"/>
                      </a:lnTo>
                      <a:lnTo>
                        <a:pt x="119062" y="297561"/>
                      </a:lnTo>
                      <a:lnTo>
                        <a:pt x="119062" y="238125"/>
                      </a:lnTo>
                      <a:lnTo>
                        <a:pt x="89249" y="238125"/>
                      </a:lnTo>
                      <a:lnTo>
                        <a:pt x="89249" y="178499"/>
                      </a:lnTo>
                      <a:lnTo>
                        <a:pt x="59436" y="178499"/>
                      </a:lnTo>
                      <a:lnTo>
                        <a:pt x="59436" y="119063"/>
                      </a:lnTo>
                      <a:lnTo>
                        <a:pt x="29718" y="119063"/>
                      </a:lnTo>
                      <a:lnTo>
                        <a:pt x="29718" y="59436"/>
                      </a:lnTo>
                      <a:lnTo>
                        <a:pt x="0" y="59436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59436"/>
                      </a:lnTo>
                      <a:lnTo>
                        <a:pt x="89249" y="59436"/>
                      </a:lnTo>
                      <a:lnTo>
                        <a:pt x="89249" y="89249"/>
                      </a:lnTo>
                      <a:lnTo>
                        <a:pt x="119062" y="89249"/>
                      </a:lnTo>
                      <a:lnTo>
                        <a:pt x="119062" y="119063"/>
                      </a:lnTo>
                      <a:lnTo>
                        <a:pt x="148781" y="119063"/>
                      </a:lnTo>
                      <a:lnTo>
                        <a:pt x="148781" y="148781"/>
                      </a:lnTo>
                      <a:lnTo>
                        <a:pt x="178499" y="148781"/>
                      </a:lnTo>
                      <a:lnTo>
                        <a:pt x="178499" y="178499"/>
                      </a:lnTo>
                      <a:lnTo>
                        <a:pt x="208312" y="178499"/>
                      </a:lnTo>
                      <a:lnTo>
                        <a:pt x="208312" y="208312"/>
                      </a:lnTo>
                      <a:lnTo>
                        <a:pt x="238125" y="208312"/>
                      </a:lnTo>
                      <a:lnTo>
                        <a:pt x="238125" y="238125"/>
                      </a:lnTo>
                      <a:lnTo>
                        <a:pt x="267843" y="23812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1" name="Google Shape;911;p23"/>
                <p:cNvSpPr/>
                <p:nvPr/>
              </p:nvSpPr>
              <p:spPr>
                <a:xfrm>
                  <a:off x="4219575" y="25062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2" name="Google Shape;912;p23"/>
                <p:cNvSpPr/>
                <p:nvPr/>
              </p:nvSpPr>
              <p:spPr>
                <a:xfrm>
                  <a:off x="4249293" y="2268092"/>
                  <a:ext cx="148875" cy="178688"/>
                </a:xfrm>
                <a:custGeom>
                  <a:rect b="b" l="l" r="r" t="t"/>
                  <a:pathLst>
                    <a:path extrusionOk="0" h="178688" w="148875">
                      <a:moveTo>
                        <a:pt x="148876" y="29813"/>
                      </a:moveTo>
                      <a:lnTo>
                        <a:pt x="148876" y="119063"/>
                      </a:lnTo>
                      <a:lnTo>
                        <a:pt x="119062" y="119063"/>
                      </a:lnTo>
                      <a:lnTo>
                        <a:pt x="119062" y="178689"/>
                      </a:lnTo>
                      <a:lnTo>
                        <a:pt x="89344" y="178689"/>
                      </a:lnTo>
                      <a:lnTo>
                        <a:pt x="89344" y="148876"/>
                      </a:lnTo>
                      <a:lnTo>
                        <a:pt x="59627" y="148876"/>
                      </a:lnTo>
                      <a:lnTo>
                        <a:pt x="59627" y="119063"/>
                      </a:lnTo>
                      <a:lnTo>
                        <a:pt x="29813" y="119063"/>
                      </a:lnTo>
                      <a:lnTo>
                        <a:pt x="29813" y="89344"/>
                      </a:lnTo>
                      <a:lnTo>
                        <a:pt x="0" y="89344"/>
                      </a:lnTo>
                      <a:lnTo>
                        <a:pt x="0" y="59626"/>
                      </a:lnTo>
                      <a:lnTo>
                        <a:pt x="29813" y="59626"/>
                      </a:lnTo>
                      <a:lnTo>
                        <a:pt x="29813" y="0"/>
                      </a:lnTo>
                      <a:lnTo>
                        <a:pt x="89344" y="0"/>
                      </a:lnTo>
                      <a:lnTo>
                        <a:pt x="89344" y="29813"/>
                      </a:lnTo>
                      <a:lnTo>
                        <a:pt x="148876" y="298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3" name="Google Shape;913;p23"/>
                <p:cNvSpPr/>
                <p:nvPr/>
              </p:nvSpPr>
              <p:spPr>
                <a:xfrm>
                  <a:off x="4398168" y="2327719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4" name="Google Shape;914;p23"/>
                <p:cNvSpPr/>
                <p:nvPr/>
              </p:nvSpPr>
              <p:spPr>
                <a:xfrm>
                  <a:off x="4219575" y="2476499"/>
                  <a:ext cx="148780" cy="148780"/>
                </a:xfrm>
                <a:custGeom>
                  <a:rect b="b" l="l" r="r" t="t"/>
                  <a:pathLst>
                    <a:path extrusionOk="0" h="148780" w="148780">
                      <a:moveTo>
                        <a:pt x="148780" y="0"/>
                      </a:moveTo>
                      <a:lnTo>
                        <a:pt x="148780" y="59531"/>
                      </a:lnTo>
                      <a:lnTo>
                        <a:pt x="119063" y="59531"/>
                      </a:lnTo>
                      <a:lnTo>
                        <a:pt x="119063" y="89344"/>
                      </a:lnTo>
                      <a:lnTo>
                        <a:pt x="89345" y="89344"/>
                      </a:lnTo>
                      <a:lnTo>
                        <a:pt x="89345" y="119063"/>
                      </a:lnTo>
                      <a:lnTo>
                        <a:pt x="59531" y="119063"/>
                      </a:lnTo>
                      <a:lnTo>
                        <a:pt x="59531" y="148780"/>
                      </a:lnTo>
                      <a:lnTo>
                        <a:pt x="29718" y="14878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lnTo>
                        <a:pt x="0" y="59531"/>
                      </a:lnTo>
                      <a:lnTo>
                        <a:pt x="59531" y="59531"/>
                      </a:lnTo>
                      <a:lnTo>
                        <a:pt x="59531" y="29718"/>
                      </a:lnTo>
                      <a:lnTo>
                        <a:pt x="119063" y="29718"/>
                      </a:lnTo>
                      <a:lnTo>
                        <a:pt x="119063" y="0"/>
                      </a:lnTo>
                      <a:lnTo>
                        <a:pt x="1487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5" name="Google Shape;915;p23"/>
                <p:cNvSpPr/>
                <p:nvPr/>
              </p:nvSpPr>
              <p:spPr>
                <a:xfrm>
                  <a:off x="4368355" y="2476499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6" name="Google Shape;916;p23"/>
                <p:cNvSpPr/>
                <p:nvPr/>
              </p:nvSpPr>
              <p:spPr>
                <a:xfrm>
                  <a:off x="4398168" y="2506217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7" name="Google Shape;917;p23"/>
                <p:cNvSpPr/>
                <p:nvPr/>
              </p:nvSpPr>
              <p:spPr>
                <a:xfrm>
                  <a:off x="4427982" y="2536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8" name="Google Shape;918;p23"/>
                <p:cNvSpPr/>
                <p:nvPr/>
              </p:nvSpPr>
              <p:spPr>
                <a:xfrm>
                  <a:off x="4457700" y="256584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9" name="Google Shape;919;p23"/>
                <p:cNvSpPr/>
                <p:nvPr/>
              </p:nvSpPr>
              <p:spPr>
                <a:xfrm>
                  <a:off x="4487418" y="259556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0" name="Google Shape;920;p23"/>
                <p:cNvSpPr/>
                <p:nvPr/>
              </p:nvSpPr>
              <p:spPr>
                <a:xfrm>
                  <a:off x="4279106" y="2536030"/>
                  <a:ext cx="238125" cy="178593"/>
                </a:xfrm>
                <a:custGeom>
                  <a:rect b="b" l="l" r="r" t="t"/>
                  <a:pathLst>
                    <a:path extrusionOk="0" h="178593" w="238125">
                      <a:moveTo>
                        <a:pt x="238125" y="89249"/>
                      </a:moveTo>
                      <a:lnTo>
                        <a:pt x="238125" y="119063"/>
                      </a:lnTo>
                      <a:lnTo>
                        <a:pt x="178594" y="119063"/>
                      </a:lnTo>
                      <a:lnTo>
                        <a:pt x="178594" y="148876"/>
                      </a:lnTo>
                      <a:lnTo>
                        <a:pt x="148876" y="148876"/>
                      </a:lnTo>
                      <a:lnTo>
                        <a:pt x="148876" y="178594"/>
                      </a:lnTo>
                      <a:lnTo>
                        <a:pt x="119063" y="178594"/>
                      </a:lnTo>
                      <a:lnTo>
                        <a:pt x="119063" y="148876"/>
                      </a:lnTo>
                      <a:lnTo>
                        <a:pt x="59531" y="148876"/>
                      </a:lnTo>
                      <a:lnTo>
                        <a:pt x="59531" y="119063"/>
                      </a:lnTo>
                      <a:lnTo>
                        <a:pt x="0" y="119063"/>
                      </a:lnTo>
                      <a:lnTo>
                        <a:pt x="0" y="89249"/>
                      </a:lnTo>
                      <a:lnTo>
                        <a:pt x="29813" y="89249"/>
                      </a:lnTo>
                      <a:lnTo>
                        <a:pt x="29813" y="59531"/>
                      </a:lnTo>
                      <a:lnTo>
                        <a:pt x="59531" y="59531"/>
                      </a:lnTo>
                      <a:lnTo>
                        <a:pt x="59531" y="29813"/>
                      </a:lnTo>
                      <a:lnTo>
                        <a:pt x="89249" y="29813"/>
                      </a:lnTo>
                      <a:lnTo>
                        <a:pt x="89249" y="0"/>
                      </a:lnTo>
                      <a:lnTo>
                        <a:pt x="148876" y="0"/>
                      </a:lnTo>
                      <a:lnTo>
                        <a:pt x="148876" y="29813"/>
                      </a:lnTo>
                      <a:lnTo>
                        <a:pt x="178594" y="29813"/>
                      </a:lnTo>
                      <a:lnTo>
                        <a:pt x="178594" y="59531"/>
                      </a:lnTo>
                      <a:lnTo>
                        <a:pt x="208312" y="59531"/>
                      </a:lnTo>
                      <a:lnTo>
                        <a:pt x="208312" y="89249"/>
                      </a:lnTo>
                      <a:lnTo>
                        <a:pt x="238125" y="8924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1" name="Google Shape;921;p23"/>
                <p:cNvSpPr/>
                <p:nvPr/>
              </p:nvSpPr>
              <p:spPr>
                <a:xfrm>
                  <a:off x="4368355" y="2327718"/>
                  <a:ext cx="238125" cy="297560"/>
                </a:xfrm>
                <a:custGeom>
                  <a:rect b="b" l="l" r="r" t="t"/>
                  <a:pathLst>
                    <a:path extrusionOk="0" h="297560" w="238125">
                      <a:moveTo>
                        <a:pt x="208407" y="148781"/>
                      </a:moveTo>
                      <a:lnTo>
                        <a:pt x="208407" y="208312"/>
                      </a:lnTo>
                      <a:lnTo>
                        <a:pt x="238125" y="208312"/>
                      </a:lnTo>
                      <a:lnTo>
                        <a:pt x="238125" y="238125"/>
                      </a:lnTo>
                      <a:lnTo>
                        <a:pt x="208407" y="238125"/>
                      </a:lnTo>
                      <a:lnTo>
                        <a:pt x="208407" y="267843"/>
                      </a:lnTo>
                      <a:lnTo>
                        <a:pt x="178689" y="267843"/>
                      </a:lnTo>
                      <a:lnTo>
                        <a:pt x="178689" y="297561"/>
                      </a:lnTo>
                      <a:lnTo>
                        <a:pt x="148876" y="297561"/>
                      </a:lnTo>
                      <a:lnTo>
                        <a:pt x="148876" y="267843"/>
                      </a:lnTo>
                      <a:lnTo>
                        <a:pt x="119063" y="267843"/>
                      </a:lnTo>
                      <a:lnTo>
                        <a:pt x="119063" y="238125"/>
                      </a:lnTo>
                      <a:lnTo>
                        <a:pt x="89345" y="238125"/>
                      </a:lnTo>
                      <a:lnTo>
                        <a:pt x="89345" y="208312"/>
                      </a:lnTo>
                      <a:lnTo>
                        <a:pt x="59627" y="208312"/>
                      </a:lnTo>
                      <a:lnTo>
                        <a:pt x="59627" y="178499"/>
                      </a:lnTo>
                      <a:lnTo>
                        <a:pt x="29813" y="178499"/>
                      </a:lnTo>
                      <a:lnTo>
                        <a:pt x="29813" y="148781"/>
                      </a:lnTo>
                      <a:lnTo>
                        <a:pt x="0" y="148781"/>
                      </a:lnTo>
                      <a:lnTo>
                        <a:pt x="0" y="119063"/>
                      </a:lnTo>
                      <a:lnTo>
                        <a:pt x="29813" y="119063"/>
                      </a:lnTo>
                      <a:lnTo>
                        <a:pt x="29813" y="59436"/>
                      </a:lnTo>
                      <a:lnTo>
                        <a:pt x="59627" y="59436"/>
                      </a:lnTo>
                      <a:lnTo>
                        <a:pt x="59627" y="0"/>
                      </a:ln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148876" y="29718"/>
                      </a:lnTo>
                      <a:lnTo>
                        <a:pt x="148876" y="59436"/>
                      </a:lnTo>
                      <a:lnTo>
                        <a:pt x="208407" y="59436"/>
                      </a:lnTo>
                      <a:lnTo>
                        <a:pt x="208407" y="89249"/>
                      </a:lnTo>
                      <a:lnTo>
                        <a:pt x="238125" y="89249"/>
                      </a:lnTo>
                      <a:lnTo>
                        <a:pt x="238125" y="148781"/>
                      </a:lnTo>
                      <a:lnTo>
                        <a:pt x="208407" y="14878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2" name="Google Shape;922;p23"/>
                <p:cNvSpPr/>
                <p:nvPr/>
              </p:nvSpPr>
              <p:spPr>
                <a:xfrm>
                  <a:off x="4517231" y="26252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3" name="Google Shape;923;p23"/>
                <p:cNvSpPr/>
                <p:nvPr/>
              </p:nvSpPr>
              <p:spPr>
                <a:xfrm>
                  <a:off x="4547044" y="2655093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4" name="Google Shape;924;p23"/>
                <p:cNvSpPr/>
                <p:nvPr/>
              </p:nvSpPr>
              <p:spPr>
                <a:xfrm>
                  <a:off x="4398168" y="2655093"/>
                  <a:ext cx="208311" cy="148875"/>
                </a:xfrm>
                <a:custGeom>
                  <a:rect b="b" l="l" r="r" t="t"/>
                  <a:pathLst>
                    <a:path extrusionOk="0" h="148875" w="208311">
                      <a:moveTo>
                        <a:pt x="208312" y="59531"/>
                      </a:moveTo>
                      <a:lnTo>
                        <a:pt x="208312" y="89249"/>
                      </a:lnTo>
                      <a:lnTo>
                        <a:pt x="178594" y="89249"/>
                      </a:lnTo>
                      <a:lnTo>
                        <a:pt x="178594" y="119063"/>
                      </a:lnTo>
                      <a:lnTo>
                        <a:pt x="119063" y="119063"/>
                      </a:lnTo>
                      <a:lnTo>
                        <a:pt x="119063" y="148876"/>
                      </a:lnTo>
                      <a:lnTo>
                        <a:pt x="59531" y="148876"/>
                      </a:lnTo>
                      <a:lnTo>
                        <a:pt x="59531" y="119063"/>
                      </a:lnTo>
                      <a:lnTo>
                        <a:pt x="0" y="119063"/>
                      </a:lnTo>
                      <a:lnTo>
                        <a:pt x="0" y="89249"/>
                      </a:lnTo>
                      <a:lnTo>
                        <a:pt x="29813" y="89249"/>
                      </a:lnTo>
                      <a:lnTo>
                        <a:pt x="29813" y="59531"/>
                      </a:lnTo>
                      <a:lnTo>
                        <a:pt x="59531" y="59531"/>
                      </a:lnTo>
                      <a:lnTo>
                        <a:pt x="59531" y="29813"/>
                      </a:lnTo>
                      <a:lnTo>
                        <a:pt x="119063" y="29813"/>
                      </a:lnTo>
                      <a:lnTo>
                        <a:pt x="119063" y="0"/>
                      </a:lnTo>
                      <a:lnTo>
                        <a:pt x="148876" y="0"/>
                      </a:lnTo>
                      <a:lnTo>
                        <a:pt x="148876" y="29813"/>
                      </a:lnTo>
                      <a:lnTo>
                        <a:pt x="178594" y="29813"/>
                      </a:lnTo>
                      <a:lnTo>
                        <a:pt x="178594" y="59531"/>
                      </a:lnTo>
                      <a:lnTo>
                        <a:pt x="208312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5" name="Google Shape;925;p23"/>
                <p:cNvSpPr/>
                <p:nvPr/>
              </p:nvSpPr>
              <p:spPr>
                <a:xfrm>
                  <a:off x="4547044" y="2536030"/>
                  <a:ext cx="148780" cy="178593"/>
                </a:xfrm>
                <a:custGeom>
                  <a:rect b="b" l="l" r="r" t="t"/>
                  <a:pathLst>
                    <a:path extrusionOk="0" h="178593" w="148780">
                      <a:moveTo>
                        <a:pt x="148780" y="59531"/>
                      </a:moveTo>
                      <a:lnTo>
                        <a:pt x="148780" y="119063"/>
                      </a:lnTo>
                      <a:lnTo>
                        <a:pt x="119062" y="119063"/>
                      </a:lnTo>
                      <a:lnTo>
                        <a:pt x="119062" y="148876"/>
                      </a:lnTo>
                      <a:lnTo>
                        <a:pt x="89249" y="148876"/>
                      </a:lnTo>
                      <a:lnTo>
                        <a:pt x="89249" y="178594"/>
                      </a:lnTo>
                      <a:lnTo>
                        <a:pt x="59436" y="178594"/>
                      </a:lnTo>
                      <a:lnTo>
                        <a:pt x="59436" y="148876"/>
                      </a:lnTo>
                      <a:lnTo>
                        <a:pt x="29718" y="148876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lnTo>
                        <a:pt x="0" y="89249"/>
                      </a:lnTo>
                      <a:lnTo>
                        <a:pt x="29718" y="89249"/>
                      </a:lnTo>
                      <a:lnTo>
                        <a:pt x="29718" y="59531"/>
                      </a:lnTo>
                      <a:lnTo>
                        <a:pt x="59436" y="59531"/>
                      </a:lnTo>
                      <a:lnTo>
                        <a:pt x="59436" y="29813"/>
                      </a:lnTo>
                      <a:lnTo>
                        <a:pt x="89249" y="29813"/>
                      </a:lnTo>
                      <a:lnTo>
                        <a:pt x="89249" y="0"/>
                      </a:lnTo>
                      <a:lnTo>
                        <a:pt x="119062" y="0"/>
                      </a:lnTo>
                      <a:lnTo>
                        <a:pt x="119062" y="59531"/>
                      </a:lnTo>
                      <a:lnTo>
                        <a:pt x="14878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6" name="Google Shape;926;p23"/>
                <p:cNvSpPr/>
                <p:nvPr/>
              </p:nvSpPr>
              <p:spPr>
                <a:xfrm>
                  <a:off x="4576762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7" name="Google Shape;927;p23"/>
                <p:cNvSpPr/>
                <p:nvPr/>
              </p:nvSpPr>
              <p:spPr>
                <a:xfrm>
                  <a:off x="4636293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8" name="Google Shape;928;p23"/>
                <p:cNvSpPr/>
                <p:nvPr/>
              </p:nvSpPr>
              <p:spPr>
                <a:xfrm>
                  <a:off x="4606480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9" name="Google Shape;929;p23"/>
                <p:cNvSpPr/>
                <p:nvPr/>
              </p:nvSpPr>
              <p:spPr>
                <a:xfrm>
                  <a:off x="4576762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0" name="Google Shape;930;p23"/>
                <p:cNvSpPr/>
                <p:nvPr/>
              </p:nvSpPr>
              <p:spPr>
                <a:xfrm>
                  <a:off x="4636293" y="2655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1" name="Google Shape;931;p23"/>
                <p:cNvSpPr/>
                <p:nvPr/>
              </p:nvSpPr>
              <p:spPr>
                <a:xfrm>
                  <a:off x="4606480" y="2565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23"/>
                <p:cNvSpPr/>
                <p:nvPr/>
              </p:nvSpPr>
              <p:spPr>
                <a:xfrm>
                  <a:off x="4576762" y="25955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3" name="Google Shape;933;p23"/>
                <p:cNvSpPr/>
                <p:nvPr/>
              </p:nvSpPr>
              <p:spPr>
                <a:xfrm>
                  <a:off x="4636293" y="2536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4" name="Google Shape;934;p23"/>
                <p:cNvSpPr/>
                <p:nvPr/>
              </p:nvSpPr>
              <p:spPr>
                <a:xfrm>
                  <a:off x="4517231" y="27443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5" name="Google Shape;935;p23"/>
                <p:cNvSpPr/>
                <p:nvPr/>
              </p:nvSpPr>
              <p:spPr>
                <a:xfrm>
                  <a:off x="4666107" y="259556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6" name="Google Shape;936;p23"/>
                <p:cNvSpPr/>
                <p:nvPr/>
              </p:nvSpPr>
              <p:spPr>
                <a:xfrm>
                  <a:off x="4517231" y="2655093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7" name="Google Shape;937;p23"/>
                <p:cNvSpPr/>
                <p:nvPr/>
              </p:nvSpPr>
              <p:spPr>
                <a:xfrm>
                  <a:off x="4457700" y="268490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8" name="Google Shape;938;p23"/>
                <p:cNvSpPr/>
                <p:nvPr/>
              </p:nvSpPr>
              <p:spPr>
                <a:xfrm>
                  <a:off x="4368355" y="2536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9" name="Google Shape;939;p23"/>
                <p:cNvSpPr/>
                <p:nvPr/>
              </p:nvSpPr>
              <p:spPr>
                <a:xfrm>
                  <a:off x="4487418" y="2357437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0" name="Google Shape;940;p23"/>
                <p:cNvSpPr/>
                <p:nvPr/>
              </p:nvSpPr>
              <p:spPr>
                <a:xfrm>
                  <a:off x="4457700" y="2506217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1" name="Google Shape;941;p23"/>
                <p:cNvSpPr/>
                <p:nvPr/>
              </p:nvSpPr>
              <p:spPr>
                <a:xfrm>
                  <a:off x="4487418" y="2476499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23"/>
                <p:cNvSpPr/>
                <p:nvPr/>
              </p:nvSpPr>
              <p:spPr>
                <a:xfrm>
                  <a:off x="4517231" y="2446781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3" name="Google Shape;943;p23"/>
                <p:cNvSpPr/>
                <p:nvPr/>
              </p:nvSpPr>
              <p:spPr>
                <a:xfrm>
                  <a:off x="4547044" y="2416968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4" name="Google Shape;944;p23"/>
                <p:cNvSpPr/>
                <p:nvPr/>
              </p:nvSpPr>
              <p:spPr>
                <a:xfrm>
                  <a:off x="4368355" y="229790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5" name="Google Shape;945;p23"/>
                <p:cNvSpPr/>
                <p:nvPr/>
              </p:nvSpPr>
              <p:spPr>
                <a:xfrm>
                  <a:off x="4249293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6" name="Google Shape;946;p23"/>
                <p:cNvSpPr/>
                <p:nvPr/>
              </p:nvSpPr>
              <p:spPr>
                <a:xfrm>
                  <a:off x="4547044" y="238715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7" name="Google Shape;947;p23"/>
                <p:cNvSpPr/>
                <p:nvPr/>
              </p:nvSpPr>
              <p:spPr>
                <a:xfrm>
                  <a:off x="4576762" y="2446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8" name="Google Shape;948;p23"/>
                <p:cNvSpPr/>
                <p:nvPr/>
              </p:nvSpPr>
              <p:spPr>
                <a:xfrm>
                  <a:off x="4368355" y="2446781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9" name="Google Shape;949;p23"/>
                <p:cNvSpPr/>
                <p:nvPr/>
              </p:nvSpPr>
              <p:spPr>
                <a:xfrm>
                  <a:off x="4189857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0" name="Google Shape;950;p23"/>
                <p:cNvSpPr/>
                <p:nvPr/>
              </p:nvSpPr>
              <p:spPr>
                <a:xfrm>
                  <a:off x="4249293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1" name="Google Shape;951;p23"/>
                <p:cNvSpPr/>
                <p:nvPr/>
              </p:nvSpPr>
              <p:spPr>
                <a:xfrm>
                  <a:off x="4427982" y="256584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2" name="Google Shape;952;p23"/>
                <p:cNvSpPr/>
                <p:nvPr/>
              </p:nvSpPr>
              <p:spPr>
                <a:xfrm>
                  <a:off x="4487418" y="26252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3" name="Google Shape;953;p23"/>
                <p:cNvSpPr/>
                <p:nvPr/>
              </p:nvSpPr>
              <p:spPr>
                <a:xfrm>
                  <a:off x="4308919" y="2446781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4" name="Google Shape;954;p23"/>
                <p:cNvSpPr/>
                <p:nvPr/>
              </p:nvSpPr>
              <p:spPr>
                <a:xfrm>
                  <a:off x="4130230" y="226809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5" name="Google Shape;955;p23"/>
                <p:cNvSpPr/>
                <p:nvPr/>
              </p:nvSpPr>
              <p:spPr>
                <a:xfrm>
                  <a:off x="4070794" y="2208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6" name="Google Shape;956;p23"/>
                <p:cNvSpPr/>
                <p:nvPr/>
              </p:nvSpPr>
              <p:spPr>
                <a:xfrm>
                  <a:off x="4398168" y="2387155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7" name="Google Shape;957;p23"/>
                <p:cNvSpPr/>
                <p:nvPr/>
              </p:nvSpPr>
              <p:spPr>
                <a:xfrm>
                  <a:off x="4427982" y="2327719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23"/>
                <p:cNvSpPr/>
                <p:nvPr/>
              </p:nvSpPr>
              <p:spPr>
                <a:xfrm>
                  <a:off x="4279106" y="2268092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23"/>
                <p:cNvSpPr/>
                <p:nvPr/>
              </p:nvSpPr>
              <p:spPr>
                <a:xfrm>
                  <a:off x="4338637" y="256584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0" name="Google Shape;960;p23"/>
                <p:cNvSpPr/>
                <p:nvPr/>
              </p:nvSpPr>
              <p:spPr>
                <a:xfrm>
                  <a:off x="4308919" y="259556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961" name="Google Shape;961;p23"/>
          <p:cNvGrpSpPr/>
          <p:nvPr/>
        </p:nvGrpSpPr>
        <p:grpSpPr>
          <a:xfrm>
            <a:off x="7508379" y="3347439"/>
            <a:ext cx="1174471" cy="1374022"/>
            <a:chOff x="6600825" y="3577779"/>
            <a:chExt cx="1577530" cy="1845564"/>
          </a:xfrm>
        </p:grpSpPr>
        <p:grpSp>
          <p:nvGrpSpPr>
            <p:cNvPr id="962" name="Google Shape;962;p23"/>
            <p:cNvGrpSpPr/>
            <p:nvPr/>
          </p:nvGrpSpPr>
          <p:grpSpPr>
            <a:xfrm>
              <a:off x="6600825" y="3577779"/>
              <a:ext cx="1577530" cy="1845564"/>
              <a:chOff x="6600825" y="3577779"/>
              <a:chExt cx="1577530" cy="1845564"/>
            </a:xfrm>
          </p:grpSpPr>
          <p:sp>
            <p:nvSpPr>
              <p:cNvPr id="963" name="Google Shape;963;p23"/>
              <p:cNvSpPr/>
              <p:nvPr/>
            </p:nvSpPr>
            <p:spPr>
              <a:xfrm>
                <a:off x="7136606" y="3845718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23"/>
              <p:cNvSpPr/>
              <p:nvPr/>
            </p:nvSpPr>
            <p:spPr>
              <a:xfrm>
                <a:off x="7136606" y="390524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23"/>
              <p:cNvSpPr/>
              <p:nvPr/>
            </p:nvSpPr>
            <p:spPr>
              <a:xfrm>
                <a:off x="7106793" y="387553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23"/>
              <p:cNvSpPr/>
              <p:nvPr/>
            </p:nvSpPr>
            <p:spPr>
              <a:xfrm>
                <a:off x="7166419" y="387553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23"/>
              <p:cNvSpPr/>
              <p:nvPr/>
            </p:nvSpPr>
            <p:spPr>
              <a:xfrm>
                <a:off x="7404544" y="357778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23"/>
              <p:cNvSpPr/>
              <p:nvPr/>
            </p:nvSpPr>
            <p:spPr>
              <a:xfrm>
                <a:off x="7404544" y="3637406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9" name="Google Shape;969;p23"/>
              <p:cNvSpPr/>
              <p:nvPr/>
            </p:nvSpPr>
            <p:spPr>
              <a:xfrm>
                <a:off x="7374731" y="360759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0" name="Google Shape;970;p23"/>
              <p:cNvSpPr/>
              <p:nvPr/>
            </p:nvSpPr>
            <p:spPr>
              <a:xfrm>
                <a:off x="7434262" y="3607593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23"/>
              <p:cNvSpPr/>
              <p:nvPr/>
            </p:nvSpPr>
            <p:spPr>
              <a:xfrm>
                <a:off x="6600825" y="3577779"/>
                <a:ext cx="1577530" cy="1845564"/>
              </a:xfrm>
              <a:custGeom>
                <a:rect b="b" l="l" r="r" t="t"/>
                <a:pathLst>
                  <a:path extrusionOk="0" h="1845564" w="1577530">
                    <a:moveTo>
                      <a:pt x="1547813" y="922782"/>
                    </a:moveTo>
                    <a:lnTo>
                      <a:pt x="1518095" y="922782"/>
                    </a:lnTo>
                    <a:lnTo>
                      <a:pt x="1518095" y="952500"/>
                    </a:lnTo>
                    <a:lnTo>
                      <a:pt x="1488281" y="952500"/>
                    </a:lnTo>
                    <a:lnTo>
                      <a:pt x="1488281" y="982313"/>
                    </a:lnTo>
                    <a:lnTo>
                      <a:pt x="1458468" y="982313"/>
                    </a:lnTo>
                    <a:lnTo>
                      <a:pt x="1458468" y="1012127"/>
                    </a:lnTo>
                    <a:lnTo>
                      <a:pt x="1428750" y="1012127"/>
                    </a:lnTo>
                    <a:lnTo>
                      <a:pt x="1428750" y="1041845"/>
                    </a:lnTo>
                    <a:lnTo>
                      <a:pt x="1399032" y="1041845"/>
                    </a:lnTo>
                    <a:lnTo>
                      <a:pt x="1399032" y="1071563"/>
                    </a:lnTo>
                    <a:lnTo>
                      <a:pt x="1369219" y="1071563"/>
                    </a:lnTo>
                    <a:lnTo>
                      <a:pt x="1369219" y="1101376"/>
                    </a:lnTo>
                    <a:lnTo>
                      <a:pt x="1339406" y="1101376"/>
                    </a:lnTo>
                    <a:lnTo>
                      <a:pt x="1339406" y="1131189"/>
                    </a:lnTo>
                    <a:lnTo>
                      <a:pt x="1309688" y="1131189"/>
                    </a:lnTo>
                    <a:lnTo>
                      <a:pt x="1309688" y="1160907"/>
                    </a:lnTo>
                    <a:lnTo>
                      <a:pt x="1279970" y="1160907"/>
                    </a:lnTo>
                    <a:lnTo>
                      <a:pt x="1279970" y="1190625"/>
                    </a:lnTo>
                    <a:lnTo>
                      <a:pt x="1250156" y="1190625"/>
                    </a:lnTo>
                    <a:lnTo>
                      <a:pt x="1250156" y="1101376"/>
                    </a:lnTo>
                    <a:lnTo>
                      <a:pt x="1220343" y="1101376"/>
                    </a:lnTo>
                    <a:lnTo>
                      <a:pt x="1220343" y="982313"/>
                    </a:lnTo>
                    <a:lnTo>
                      <a:pt x="1190625" y="982313"/>
                    </a:lnTo>
                    <a:lnTo>
                      <a:pt x="1190625" y="922782"/>
                    </a:lnTo>
                    <a:lnTo>
                      <a:pt x="1160907" y="922782"/>
                    </a:lnTo>
                    <a:lnTo>
                      <a:pt x="1160907" y="893064"/>
                    </a:lnTo>
                    <a:lnTo>
                      <a:pt x="1131094" y="893064"/>
                    </a:lnTo>
                    <a:lnTo>
                      <a:pt x="1131094" y="863251"/>
                    </a:lnTo>
                    <a:lnTo>
                      <a:pt x="1101281" y="863251"/>
                    </a:lnTo>
                    <a:lnTo>
                      <a:pt x="1101281" y="833438"/>
                    </a:lnTo>
                    <a:lnTo>
                      <a:pt x="1041845" y="833438"/>
                    </a:lnTo>
                    <a:lnTo>
                      <a:pt x="1041845" y="803720"/>
                    </a:lnTo>
                    <a:lnTo>
                      <a:pt x="982218" y="803720"/>
                    </a:lnTo>
                    <a:lnTo>
                      <a:pt x="982218" y="774002"/>
                    </a:lnTo>
                    <a:lnTo>
                      <a:pt x="922782" y="774002"/>
                    </a:lnTo>
                    <a:lnTo>
                      <a:pt x="922782" y="744188"/>
                    </a:lnTo>
                    <a:lnTo>
                      <a:pt x="892969" y="744188"/>
                    </a:lnTo>
                    <a:lnTo>
                      <a:pt x="892969" y="714375"/>
                    </a:lnTo>
                    <a:lnTo>
                      <a:pt x="833438" y="714375"/>
                    </a:lnTo>
                    <a:lnTo>
                      <a:pt x="833438" y="684657"/>
                    </a:lnTo>
                    <a:lnTo>
                      <a:pt x="803720" y="684657"/>
                    </a:lnTo>
                    <a:lnTo>
                      <a:pt x="803720" y="595313"/>
                    </a:lnTo>
                    <a:lnTo>
                      <a:pt x="833438" y="595313"/>
                    </a:lnTo>
                    <a:lnTo>
                      <a:pt x="833438" y="476250"/>
                    </a:lnTo>
                    <a:lnTo>
                      <a:pt x="863155" y="476250"/>
                    </a:lnTo>
                    <a:lnTo>
                      <a:pt x="863155" y="416814"/>
                    </a:lnTo>
                    <a:lnTo>
                      <a:pt x="833438" y="416814"/>
                    </a:lnTo>
                    <a:lnTo>
                      <a:pt x="833438" y="387001"/>
                    </a:lnTo>
                    <a:lnTo>
                      <a:pt x="803720" y="387001"/>
                    </a:lnTo>
                    <a:lnTo>
                      <a:pt x="803720" y="357188"/>
                    </a:lnTo>
                    <a:lnTo>
                      <a:pt x="744093" y="357188"/>
                    </a:lnTo>
                    <a:lnTo>
                      <a:pt x="744093" y="387001"/>
                    </a:lnTo>
                    <a:lnTo>
                      <a:pt x="714375" y="387001"/>
                    </a:lnTo>
                    <a:lnTo>
                      <a:pt x="714375" y="297752"/>
                    </a:lnTo>
                    <a:lnTo>
                      <a:pt x="744093" y="297752"/>
                    </a:lnTo>
                    <a:lnTo>
                      <a:pt x="744093" y="267938"/>
                    </a:lnTo>
                    <a:lnTo>
                      <a:pt x="773906" y="267938"/>
                    </a:lnTo>
                    <a:lnTo>
                      <a:pt x="773906" y="238125"/>
                    </a:lnTo>
                    <a:lnTo>
                      <a:pt x="803720" y="238125"/>
                    </a:lnTo>
                    <a:lnTo>
                      <a:pt x="803720" y="178689"/>
                    </a:lnTo>
                    <a:lnTo>
                      <a:pt x="773906" y="178689"/>
                    </a:lnTo>
                    <a:lnTo>
                      <a:pt x="773906" y="119063"/>
                    </a:lnTo>
                    <a:lnTo>
                      <a:pt x="744093" y="119063"/>
                    </a:lnTo>
                    <a:lnTo>
                      <a:pt x="744093" y="59627"/>
                    </a:lnTo>
                    <a:lnTo>
                      <a:pt x="714375" y="59627"/>
                    </a:lnTo>
                    <a:lnTo>
                      <a:pt x="714375" y="0"/>
                    </a:lnTo>
                    <a:lnTo>
                      <a:pt x="684657" y="0"/>
                    </a:lnTo>
                    <a:lnTo>
                      <a:pt x="684657" y="59627"/>
                    </a:lnTo>
                    <a:lnTo>
                      <a:pt x="654844" y="59627"/>
                    </a:lnTo>
                    <a:lnTo>
                      <a:pt x="654844" y="119063"/>
                    </a:lnTo>
                    <a:lnTo>
                      <a:pt x="625030" y="119063"/>
                    </a:lnTo>
                    <a:lnTo>
                      <a:pt x="625030" y="178689"/>
                    </a:lnTo>
                    <a:lnTo>
                      <a:pt x="595313" y="178689"/>
                    </a:lnTo>
                    <a:lnTo>
                      <a:pt x="595313" y="238125"/>
                    </a:lnTo>
                    <a:lnTo>
                      <a:pt x="625030" y="238125"/>
                    </a:lnTo>
                    <a:lnTo>
                      <a:pt x="625030" y="267938"/>
                    </a:lnTo>
                    <a:lnTo>
                      <a:pt x="654844" y="267938"/>
                    </a:lnTo>
                    <a:lnTo>
                      <a:pt x="654844" y="297752"/>
                    </a:lnTo>
                    <a:lnTo>
                      <a:pt x="684657" y="297752"/>
                    </a:lnTo>
                    <a:lnTo>
                      <a:pt x="684657" y="387001"/>
                    </a:lnTo>
                    <a:lnTo>
                      <a:pt x="654844" y="387001"/>
                    </a:lnTo>
                    <a:lnTo>
                      <a:pt x="654844" y="416814"/>
                    </a:lnTo>
                    <a:lnTo>
                      <a:pt x="625030" y="416814"/>
                    </a:lnTo>
                    <a:lnTo>
                      <a:pt x="625030" y="446532"/>
                    </a:lnTo>
                    <a:lnTo>
                      <a:pt x="595313" y="446532"/>
                    </a:lnTo>
                    <a:lnTo>
                      <a:pt x="595313" y="476250"/>
                    </a:lnTo>
                    <a:lnTo>
                      <a:pt x="625030" y="476250"/>
                    </a:lnTo>
                    <a:lnTo>
                      <a:pt x="625030" y="595313"/>
                    </a:lnTo>
                    <a:lnTo>
                      <a:pt x="595313" y="595313"/>
                    </a:lnTo>
                    <a:lnTo>
                      <a:pt x="595313" y="684657"/>
                    </a:lnTo>
                    <a:lnTo>
                      <a:pt x="535781" y="684657"/>
                    </a:lnTo>
                    <a:lnTo>
                      <a:pt x="535781" y="714375"/>
                    </a:lnTo>
                    <a:lnTo>
                      <a:pt x="476250" y="714375"/>
                    </a:lnTo>
                    <a:lnTo>
                      <a:pt x="476250" y="744188"/>
                    </a:lnTo>
                    <a:lnTo>
                      <a:pt x="446532" y="744188"/>
                    </a:lnTo>
                    <a:lnTo>
                      <a:pt x="446532" y="774002"/>
                    </a:lnTo>
                    <a:lnTo>
                      <a:pt x="416719" y="774002"/>
                    </a:lnTo>
                    <a:lnTo>
                      <a:pt x="416719" y="803720"/>
                    </a:lnTo>
                    <a:lnTo>
                      <a:pt x="386905" y="803720"/>
                    </a:lnTo>
                    <a:lnTo>
                      <a:pt x="386905" y="506063"/>
                    </a:lnTo>
                    <a:lnTo>
                      <a:pt x="357188" y="506063"/>
                    </a:lnTo>
                    <a:lnTo>
                      <a:pt x="357188" y="476250"/>
                    </a:lnTo>
                    <a:lnTo>
                      <a:pt x="327470" y="476250"/>
                    </a:lnTo>
                    <a:lnTo>
                      <a:pt x="327470" y="446532"/>
                    </a:lnTo>
                    <a:lnTo>
                      <a:pt x="59531" y="446532"/>
                    </a:lnTo>
                    <a:lnTo>
                      <a:pt x="59531" y="476250"/>
                    </a:lnTo>
                    <a:lnTo>
                      <a:pt x="29718" y="476250"/>
                    </a:lnTo>
                    <a:lnTo>
                      <a:pt x="29718" y="506063"/>
                    </a:lnTo>
                    <a:lnTo>
                      <a:pt x="0" y="506063"/>
                    </a:lnTo>
                    <a:lnTo>
                      <a:pt x="0" y="982313"/>
                    </a:lnTo>
                    <a:lnTo>
                      <a:pt x="29718" y="982313"/>
                    </a:lnTo>
                    <a:lnTo>
                      <a:pt x="29718" y="1012127"/>
                    </a:lnTo>
                    <a:lnTo>
                      <a:pt x="59531" y="1012127"/>
                    </a:lnTo>
                    <a:lnTo>
                      <a:pt x="59531" y="1041845"/>
                    </a:lnTo>
                    <a:lnTo>
                      <a:pt x="178594" y="1041845"/>
                    </a:lnTo>
                    <a:lnTo>
                      <a:pt x="178594" y="1071563"/>
                    </a:lnTo>
                    <a:lnTo>
                      <a:pt x="148780" y="1071563"/>
                    </a:lnTo>
                    <a:lnTo>
                      <a:pt x="148780" y="1279970"/>
                    </a:lnTo>
                    <a:lnTo>
                      <a:pt x="119063" y="1279970"/>
                    </a:lnTo>
                    <a:lnTo>
                      <a:pt x="119063" y="1339501"/>
                    </a:lnTo>
                    <a:lnTo>
                      <a:pt x="89345" y="1339501"/>
                    </a:lnTo>
                    <a:lnTo>
                      <a:pt x="89345" y="1399032"/>
                    </a:lnTo>
                    <a:lnTo>
                      <a:pt x="119063" y="1399032"/>
                    </a:lnTo>
                    <a:lnTo>
                      <a:pt x="119063" y="1428750"/>
                    </a:lnTo>
                    <a:lnTo>
                      <a:pt x="178594" y="1428750"/>
                    </a:lnTo>
                    <a:lnTo>
                      <a:pt x="178594" y="1458563"/>
                    </a:lnTo>
                    <a:lnTo>
                      <a:pt x="208407" y="1458563"/>
                    </a:lnTo>
                    <a:lnTo>
                      <a:pt x="208407" y="1488377"/>
                    </a:lnTo>
                    <a:lnTo>
                      <a:pt x="238125" y="1488377"/>
                    </a:lnTo>
                    <a:lnTo>
                      <a:pt x="238125" y="1518095"/>
                    </a:lnTo>
                    <a:lnTo>
                      <a:pt x="267843" y="1518095"/>
                    </a:lnTo>
                    <a:lnTo>
                      <a:pt x="267843" y="1547813"/>
                    </a:lnTo>
                    <a:lnTo>
                      <a:pt x="267843" y="1607439"/>
                    </a:lnTo>
                    <a:lnTo>
                      <a:pt x="238125" y="1607439"/>
                    </a:lnTo>
                    <a:lnTo>
                      <a:pt x="238125" y="1637157"/>
                    </a:lnTo>
                    <a:lnTo>
                      <a:pt x="208407" y="1637157"/>
                    </a:lnTo>
                    <a:lnTo>
                      <a:pt x="208407" y="1696688"/>
                    </a:lnTo>
                    <a:lnTo>
                      <a:pt x="178594" y="1696688"/>
                    </a:lnTo>
                    <a:lnTo>
                      <a:pt x="178594" y="1756220"/>
                    </a:lnTo>
                    <a:lnTo>
                      <a:pt x="208407" y="1756220"/>
                    </a:lnTo>
                    <a:lnTo>
                      <a:pt x="208407" y="1785938"/>
                    </a:lnTo>
                    <a:lnTo>
                      <a:pt x="238125" y="1785938"/>
                    </a:lnTo>
                    <a:lnTo>
                      <a:pt x="238125" y="1815751"/>
                    </a:lnTo>
                    <a:lnTo>
                      <a:pt x="654844" y="1815751"/>
                    </a:lnTo>
                    <a:lnTo>
                      <a:pt x="684657" y="1815751"/>
                    </a:lnTo>
                    <a:lnTo>
                      <a:pt x="684657" y="1845564"/>
                    </a:lnTo>
                    <a:lnTo>
                      <a:pt x="714375" y="1845564"/>
                    </a:lnTo>
                    <a:lnTo>
                      <a:pt x="714375" y="1815751"/>
                    </a:lnTo>
                    <a:lnTo>
                      <a:pt x="773906" y="1815751"/>
                    </a:lnTo>
                    <a:lnTo>
                      <a:pt x="773906" y="1785938"/>
                    </a:lnTo>
                    <a:lnTo>
                      <a:pt x="803720" y="1785938"/>
                    </a:lnTo>
                    <a:lnTo>
                      <a:pt x="803720" y="1756220"/>
                    </a:lnTo>
                    <a:lnTo>
                      <a:pt x="833438" y="1756220"/>
                    </a:lnTo>
                    <a:lnTo>
                      <a:pt x="833438" y="1726502"/>
                    </a:lnTo>
                    <a:lnTo>
                      <a:pt x="863155" y="1726502"/>
                    </a:lnTo>
                    <a:lnTo>
                      <a:pt x="863155" y="1756220"/>
                    </a:lnTo>
                    <a:lnTo>
                      <a:pt x="952500" y="1756220"/>
                    </a:lnTo>
                    <a:lnTo>
                      <a:pt x="952500" y="1726502"/>
                    </a:lnTo>
                    <a:lnTo>
                      <a:pt x="1041845" y="1726502"/>
                    </a:lnTo>
                    <a:lnTo>
                      <a:pt x="1041845" y="1696688"/>
                    </a:lnTo>
                    <a:lnTo>
                      <a:pt x="1101281" y="1696688"/>
                    </a:lnTo>
                    <a:lnTo>
                      <a:pt x="1101281" y="1666875"/>
                    </a:lnTo>
                    <a:lnTo>
                      <a:pt x="1131094" y="1666875"/>
                    </a:lnTo>
                    <a:lnTo>
                      <a:pt x="1131094" y="1637157"/>
                    </a:lnTo>
                    <a:lnTo>
                      <a:pt x="1160907" y="1637157"/>
                    </a:lnTo>
                    <a:lnTo>
                      <a:pt x="1160907" y="1577626"/>
                    </a:lnTo>
                    <a:lnTo>
                      <a:pt x="1190625" y="1577626"/>
                    </a:lnTo>
                    <a:lnTo>
                      <a:pt x="1190625" y="1488377"/>
                    </a:lnTo>
                    <a:lnTo>
                      <a:pt x="1220343" y="1488377"/>
                    </a:lnTo>
                    <a:lnTo>
                      <a:pt x="1220343" y="1339501"/>
                    </a:lnTo>
                    <a:lnTo>
                      <a:pt x="1220343" y="1309688"/>
                    </a:lnTo>
                    <a:lnTo>
                      <a:pt x="1250156" y="1309688"/>
                    </a:lnTo>
                    <a:lnTo>
                      <a:pt x="1250156" y="1279970"/>
                    </a:lnTo>
                    <a:lnTo>
                      <a:pt x="1279970" y="1279970"/>
                    </a:lnTo>
                    <a:lnTo>
                      <a:pt x="1279970" y="1250252"/>
                    </a:lnTo>
                    <a:lnTo>
                      <a:pt x="1309688" y="1250252"/>
                    </a:lnTo>
                    <a:lnTo>
                      <a:pt x="1309688" y="1220438"/>
                    </a:lnTo>
                    <a:lnTo>
                      <a:pt x="1339406" y="1220438"/>
                    </a:lnTo>
                    <a:lnTo>
                      <a:pt x="1339406" y="1190625"/>
                    </a:lnTo>
                    <a:lnTo>
                      <a:pt x="1369219" y="1190625"/>
                    </a:lnTo>
                    <a:lnTo>
                      <a:pt x="1369219" y="1160907"/>
                    </a:lnTo>
                    <a:lnTo>
                      <a:pt x="1399032" y="1160907"/>
                    </a:lnTo>
                    <a:lnTo>
                      <a:pt x="1399032" y="1131189"/>
                    </a:lnTo>
                    <a:lnTo>
                      <a:pt x="1428750" y="1131189"/>
                    </a:lnTo>
                    <a:lnTo>
                      <a:pt x="1428750" y="1101376"/>
                    </a:lnTo>
                    <a:lnTo>
                      <a:pt x="1458468" y="1101376"/>
                    </a:lnTo>
                    <a:lnTo>
                      <a:pt x="1458468" y="1071563"/>
                    </a:lnTo>
                    <a:lnTo>
                      <a:pt x="1488281" y="1071563"/>
                    </a:lnTo>
                    <a:lnTo>
                      <a:pt x="1488281" y="1041845"/>
                    </a:lnTo>
                    <a:lnTo>
                      <a:pt x="1518095" y="1041845"/>
                    </a:lnTo>
                    <a:lnTo>
                      <a:pt x="1518095" y="1012127"/>
                    </a:lnTo>
                    <a:lnTo>
                      <a:pt x="1547813" y="1012127"/>
                    </a:lnTo>
                    <a:lnTo>
                      <a:pt x="1547813" y="982313"/>
                    </a:lnTo>
                    <a:lnTo>
                      <a:pt x="1577531" y="982313"/>
                    </a:lnTo>
                    <a:lnTo>
                      <a:pt x="1577531" y="952500"/>
                    </a:lnTo>
                    <a:lnTo>
                      <a:pt x="1577531" y="922782"/>
                    </a:lnTo>
                    <a:lnTo>
                      <a:pt x="1547813" y="922782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72" name="Google Shape;972;p23"/>
            <p:cNvGrpSpPr/>
            <p:nvPr/>
          </p:nvGrpSpPr>
          <p:grpSpPr>
            <a:xfrm>
              <a:off x="6600825" y="3577780"/>
              <a:ext cx="1577530" cy="1845468"/>
              <a:chOff x="6600825" y="3577780"/>
              <a:chExt cx="1577530" cy="1845468"/>
            </a:xfrm>
          </p:grpSpPr>
          <p:grpSp>
            <p:nvGrpSpPr>
              <p:cNvPr id="973" name="Google Shape;973;p23"/>
              <p:cNvGrpSpPr/>
              <p:nvPr/>
            </p:nvGrpSpPr>
            <p:grpSpPr>
              <a:xfrm>
                <a:off x="6600825" y="4024312"/>
                <a:ext cx="386905" cy="595312"/>
                <a:chOff x="6600825" y="4024312"/>
                <a:chExt cx="386905" cy="595312"/>
              </a:xfrm>
            </p:grpSpPr>
            <p:sp>
              <p:nvSpPr>
                <p:cNvPr id="974" name="Google Shape;974;p23"/>
                <p:cNvSpPr/>
                <p:nvPr/>
              </p:nvSpPr>
              <p:spPr>
                <a:xfrm>
                  <a:off x="6600825" y="4083843"/>
                  <a:ext cx="29718" cy="476250"/>
                </a:xfrm>
                <a:custGeom>
                  <a:rect b="b" l="l" r="r" t="t"/>
                  <a:pathLst>
                    <a:path extrusionOk="0" h="47625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76250"/>
                      </a:lnTo>
                      <a:lnTo>
                        <a:pt x="0" y="47625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975;p23"/>
                <p:cNvSpPr/>
                <p:nvPr/>
              </p:nvSpPr>
              <p:spPr>
                <a:xfrm>
                  <a:off x="6958012" y="4083843"/>
                  <a:ext cx="29718" cy="476250"/>
                </a:xfrm>
                <a:custGeom>
                  <a:rect b="b" l="l" r="r" t="t"/>
                  <a:pathLst>
                    <a:path extrusionOk="0" h="47625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76250"/>
                      </a:lnTo>
                      <a:lnTo>
                        <a:pt x="0" y="47625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23"/>
                <p:cNvSpPr/>
                <p:nvPr/>
              </p:nvSpPr>
              <p:spPr>
                <a:xfrm>
                  <a:off x="6630543" y="4054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23"/>
                <p:cNvSpPr/>
                <p:nvPr/>
              </p:nvSpPr>
              <p:spPr>
                <a:xfrm>
                  <a:off x="6928294" y="4054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23"/>
                <p:cNvSpPr/>
                <p:nvPr/>
              </p:nvSpPr>
              <p:spPr>
                <a:xfrm>
                  <a:off x="6660356" y="4024312"/>
                  <a:ext cx="267843" cy="29718"/>
                </a:xfrm>
                <a:custGeom>
                  <a:rect b="b" l="l" r="r" t="t"/>
                  <a:pathLst>
                    <a:path extrusionOk="0" h="29718" w="267843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Google Shape;979;p23"/>
                <p:cNvSpPr/>
                <p:nvPr/>
              </p:nvSpPr>
              <p:spPr>
                <a:xfrm>
                  <a:off x="6630543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0" name="Google Shape;980;p23"/>
                <p:cNvSpPr/>
                <p:nvPr/>
              </p:nvSpPr>
              <p:spPr>
                <a:xfrm>
                  <a:off x="6928294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1" name="Google Shape;981;p23"/>
                <p:cNvSpPr/>
                <p:nvPr/>
              </p:nvSpPr>
              <p:spPr>
                <a:xfrm>
                  <a:off x="6660356" y="4589906"/>
                  <a:ext cx="267843" cy="29718"/>
                </a:xfrm>
                <a:custGeom>
                  <a:rect b="b" l="l" r="r" t="t"/>
                  <a:pathLst>
                    <a:path extrusionOk="0" h="29718" w="267843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23"/>
                <p:cNvSpPr/>
                <p:nvPr/>
              </p:nvSpPr>
              <p:spPr>
                <a:xfrm>
                  <a:off x="6660356" y="4470844"/>
                  <a:ext cx="267843" cy="29718"/>
                </a:xfrm>
                <a:custGeom>
                  <a:rect b="b" l="l" r="r" t="t"/>
                  <a:pathLst>
                    <a:path extrusionOk="0" h="29718" w="267843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23"/>
                <p:cNvSpPr/>
                <p:nvPr/>
              </p:nvSpPr>
              <p:spPr>
                <a:xfrm>
                  <a:off x="6690169" y="4441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6719887" y="44112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23"/>
                <p:cNvSpPr/>
                <p:nvPr/>
              </p:nvSpPr>
              <p:spPr>
                <a:xfrm>
                  <a:off x="6868668" y="4441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23"/>
                <p:cNvSpPr/>
                <p:nvPr/>
              </p:nvSpPr>
              <p:spPr>
                <a:xfrm>
                  <a:off x="6809232" y="44112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6838950" y="4202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6719887" y="4202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23"/>
                <p:cNvSpPr/>
                <p:nvPr/>
              </p:nvSpPr>
              <p:spPr>
                <a:xfrm>
                  <a:off x="6809232" y="4173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23"/>
                <p:cNvSpPr/>
                <p:nvPr/>
              </p:nvSpPr>
              <p:spPr>
                <a:xfrm>
                  <a:off x="6868668" y="4292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991;p23"/>
                <p:cNvSpPr/>
                <p:nvPr/>
              </p:nvSpPr>
              <p:spPr>
                <a:xfrm>
                  <a:off x="6838950" y="4143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23"/>
                <p:cNvSpPr/>
                <p:nvPr/>
              </p:nvSpPr>
              <p:spPr>
                <a:xfrm>
                  <a:off x="6809232" y="432196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23"/>
                <p:cNvSpPr/>
                <p:nvPr/>
              </p:nvSpPr>
              <p:spPr>
                <a:xfrm>
                  <a:off x="6690169" y="4292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23"/>
                <p:cNvSpPr/>
                <p:nvPr/>
              </p:nvSpPr>
              <p:spPr>
                <a:xfrm>
                  <a:off x="6719887" y="432196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23"/>
                <p:cNvSpPr/>
                <p:nvPr/>
              </p:nvSpPr>
              <p:spPr>
                <a:xfrm>
                  <a:off x="6719887" y="4143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23"/>
                <p:cNvSpPr/>
                <p:nvPr/>
              </p:nvSpPr>
              <p:spPr>
                <a:xfrm>
                  <a:off x="6779418" y="4143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23"/>
                <p:cNvSpPr/>
                <p:nvPr/>
              </p:nvSpPr>
              <p:spPr>
                <a:xfrm>
                  <a:off x="6660356" y="4083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23"/>
                <p:cNvSpPr/>
                <p:nvPr/>
              </p:nvSpPr>
              <p:spPr>
                <a:xfrm>
                  <a:off x="6898481" y="4083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23"/>
                <p:cNvSpPr/>
                <p:nvPr/>
              </p:nvSpPr>
              <p:spPr>
                <a:xfrm>
                  <a:off x="6660356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23"/>
                <p:cNvSpPr/>
                <p:nvPr/>
              </p:nvSpPr>
              <p:spPr>
                <a:xfrm>
                  <a:off x="6898481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23"/>
                <p:cNvSpPr/>
                <p:nvPr/>
              </p:nvSpPr>
              <p:spPr>
                <a:xfrm>
                  <a:off x="6749605" y="4173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23"/>
                <p:cNvSpPr/>
                <p:nvPr/>
              </p:nvSpPr>
              <p:spPr>
                <a:xfrm>
                  <a:off x="6749605" y="4262437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3" name="Google Shape;1003;p23"/>
                <p:cNvSpPr/>
                <p:nvPr/>
              </p:nvSpPr>
              <p:spPr>
                <a:xfrm>
                  <a:off x="6630733" y="4054125"/>
                  <a:ext cx="327278" cy="535685"/>
                </a:xfrm>
                <a:custGeom>
                  <a:rect b="b" l="l" r="r" t="t"/>
                  <a:pathLst>
                    <a:path extrusionOk="0" h="535685" w="327278">
                      <a:moveTo>
                        <a:pt x="297561" y="29718"/>
                      </a:moveTo>
                      <a:lnTo>
                        <a:pt x="297561" y="59436"/>
                      </a:lnTo>
                      <a:lnTo>
                        <a:pt x="267843" y="59436"/>
                      </a:lnTo>
                      <a:lnTo>
                        <a:pt x="267843" y="29718"/>
                      </a:lnTo>
                      <a:lnTo>
                        <a:pt x="297561" y="29718"/>
                      </a:lnTo>
                      <a:lnTo>
                        <a:pt x="297561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59436"/>
                      </a:lnTo>
                      <a:lnTo>
                        <a:pt x="29718" y="59436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lnTo>
                        <a:pt x="0" y="505968"/>
                      </a:lnTo>
                      <a:lnTo>
                        <a:pt x="29718" y="505968"/>
                      </a:lnTo>
                      <a:lnTo>
                        <a:pt x="29718" y="476250"/>
                      </a:lnTo>
                      <a:lnTo>
                        <a:pt x="59436" y="476250"/>
                      </a:lnTo>
                      <a:lnTo>
                        <a:pt x="59436" y="505968"/>
                      </a:lnTo>
                      <a:lnTo>
                        <a:pt x="29718" y="505968"/>
                      </a:lnTo>
                      <a:lnTo>
                        <a:pt x="29718" y="535686"/>
                      </a:lnTo>
                      <a:lnTo>
                        <a:pt x="297561" y="535686"/>
                      </a:lnTo>
                      <a:lnTo>
                        <a:pt x="297561" y="505968"/>
                      </a:lnTo>
                      <a:lnTo>
                        <a:pt x="267843" y="505968"/>
                      </a:lnTo>
                      <a:lnTo>
                        <a:pt x="267843" y="476250"/>
                      </a:lnTo>
                      <a:lnTo>
                        <a:pt x="297561" y="476250"/>
                      </a:lnTo>
                      <a:lnTo>
                        <a:pt x="297561" y="505968"/>
                      </a:lnTo>
                      <a:lnTo>
                        <a:pt x="327279" y="505968"/>
                      </a:lnTo>
                      <a:lnTo>
                        <a:pt x="327279" y="29718"/>
                      </a:lnTo>
                      <a:lnTo>
                        <a:pt x="297561" y="29718"/>
                      </a:lnTo>
                      <a:close/>
                      <a:moveTo>
                        <a:pt x="297561" y="446437"/>
                      </a:moveTo>
                      <a:lnTo>
                        <a:pt x="29718" y="446437"/>
                      </a:lnTo>
                      <a:lnTo>
                        <a:pt x="29718" y="416719"/>
                      </a:lnTo>
                      <a:lnTo>
                        <a:pt x="59436" y="416719"/>
                      </a:lnTo>
                      <a:lnTo>
                        <a:pt x="59436" y="387001"/>
                      </a:lnTo>
                      <a:lnTo>
                        <a:pt x="89154" y="387001"/>
                      </a:lnTo>
                      <a:lnTo>
                        <a:pt x="89154" y="357283"/>
                      </a:lnTo>
                      <a:lnTo>
                        <a:pt x="148685" y="357283"/>
                      </a:lnTo>
                      <a:lnTo>
                        <a:pt x="148685" y="297752"/>
                      </a:lnTo>
                      <a:lnTo>
                        <a:pt x="89154" y="297752"/>
                      </a:lnTo>
                      <a:lnTo>
                        <a:pt x="89154" y="268033"/>
                      </a:lnTo>
                      <a:lnTo>
                        <a:pt x="59436" y="268033"/>
                      </a:lnTo>
                      <a:lnTo>
                        <a:pt x="59436" y="238315"/>
                      </a:lnTo>
                      <a:lnTo>
                        <a:pt x="89154" y="238315"/>
                      </a:lnTo>
                      <a:lnTo>
                        <a:pt x="89154" y="268033"/>
                      </a:lnTo>
                      <a:lnTo>
                        <a:pt x="148685" y="268033"/>
                      </a:lnTo>
                      <a:lnTo>
                        <a:pt x="148685" y="238315"/>
                      </a:lnTo>
                      <a:lnTo>
                        <a:pt x="118967" y="238315"/>
                      </a:lnTo>
                      <a:lnTo>
                        <a:pt x="118967" y="208597"/>
                      </a:lnTo>
                      <a:lnTo>
                        <a:pt x="89249" y="208597"/>
                      </a:lnTo>
                      <a:lnTo>
                        <a:pt x="89249" y="149066"/>
                      </a:lnTo>
                      <a:lnTo>
                        <a:pt x="118967" y="149066"/>
                      </a:lnTo>
                      <a:lnTo>
                        <a:pt x="118967" y="119348"/>
                      </a:lnTo>
                      <a:lnTo>
                        <a:pt x="89249" y="119348"/>
                      </a:lnTo>
                      <a:lnTo>
                        <a:pt x="89249" y="89630"/>
                      </a:lnTo>
                      <a:lnTo>
                        <a:pt x="118967" y="89630"/>
                      </a:lnTo>
                      <a:lnTo>
                        <a:pt x="118967" y="119348"/>
                      </a:lnTo>
                      <a:lnTo>
                        <a:pt x="148685" y="119348"/>
                      </a:lnTo>
                      <a:lnTo>
                        <a:pt x="148685" y="89630"/>
                      </a:lnTo>
                      <a:lnTo>
                        <a:pt x="178403" y="89630"/>
                      </a:lnTo>
                      <a:lnTo>
                        <a:pt x="178403" y="119348"/>
                      </a:lnTo>
                      <a:lnTo>
                        <a:pt x="208121" y="119348"/>
                      </a:lnTo>
                      <a:lnTo>
                        <a:pt x="208121" y="89630"/>
                      </a:lnTo>
                      <a:lnTo>
                        <a:pt x="237839" y="89630"/>
                      </a:lnTo>
                      <a:lnTo>
                        <a:pt x="237839" y="119348"/>
                      </a:lnTo>
                      <a:lnTo>
                        <a:pt x="208121" y="119348"/>
                      </a:lnTo>
                      <a:lnTo>
                        <a:pt x="208121" y="149066"/>
                      </a:lnTo>
                      <a:lnTo>
                        <a:pt x="237839" y="149066"/>
                      </a:lnTo>
                      <a:lnTo>
                        <a:pt x="237839" y="208597"/>
                      </a:lnTo>
                      <a:lnTo>
                        <a:pt x="208121" y="208597"/>
                      </a:lnTo>
                      <a:lnTo>
                        <a:pt x="208121" y="238315"/>
                      </a:lnTo>
                      <a:lnTo>
                        <a:pt x="178403" y="238315"/>
                      </a:lnTo>
                      <a:lnTo>
                        <a:pt x="178403" y="268033"/>
                      </a:lnTo>
                      <a:lnTo>
                        <a:pt x="237934" y="268033"/>
                      </a:lnTo>
                      <a:lnTo>
                        <a:pt x="237934" y="238315"/>
                      </a:lnTo>
                      <a:lnTo>
                        <a:pt x="267652" y="238315"/>
                      </a:lnTo>
                      <a:lnTo>
                        <a:pt x="267652" y="268033"/>
                      </a:lnTo>
                      <a:lnTo>
                        <a:pt x="237934" y="268033"/>
                      </a:lnTo>
                      <a:lnTo>
                        <a:pt x="237934" y="297752"/>
                      </a:lnTo>
                      <a:lnTo>
                        <a:pt x="178403" y="297752"/>
                      </a:lnTo>
                      <a:lnTo>
                        <a:pt x="178403" y="357283"/>
                      </a:lnTo>
                      <a:lnTo>
                        <a:pt x="237934" y="357283"/>
                      </a:lnTo>
                      <a:lnTo>
                        <a:pt x="237934" y="387001"/>
                      </a:lnTo>
                      <a:lnTo>
                        <a:pt x="267652" y="387001"/>
                      </a:lnTo>
                      <a:lnTo>
                        <a:pt x="267652" y="416719"/>
                      </a:lnTo>
                      <a:lnTo>
                        <a:pt x="297370" y="416719"/>
                      </a:lnTo>
                      <a:lnTo>
                        <a:pt x="297370" y="44643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23"/>
                <p:cNvSpPr/>
                <p:nvPr/>
              </p:nvSpPr>
              <p:spPr>
                <a:xfrm>
                  <a:off x="6719887" y="4441030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23"/>
                <p:cNvSpPr/>
                <p:nvPr/>
              </p:nvSpPr>
              <p:spPr>
                <a:xfrm>
                  <a:off x="6749605" y="4173092"/>
                  <a:ext cx="89344" cy="89344"/>
                </a:xfrm>
                <a:custGeom>
                  <a:rect b="b" l="l" r="r" t="t"/>
                  <a:pathLst>
                    <a:path extrusionOk="0" h="89344" w="89344">
                      <a:moveTo>
                        <a:pt x="89345" y="29813"/>
                      </a:moveTo>
                      <a:lnTo>
                        <a:pt x="89345" y="89345"/>
                      </a:lnTo>
                      <a:lnTo>
                        <a:pt x="0" y="89345"/>
                      </a:lnTo>
                      <a:lnTo>
                        <a:pt x="0" y="29813"/>
                      </a:lnTo>
                      <a:lnTo>
                        <a:pt x="29813" y="29813"/>
                      </a:lnTo>
                      <a:lnTo>
                        <a:pt x="29813" y="0"/>
                      </a:lnTo>
                      <a:lnTo>
                        <a:pt x="59627" y="0"/>
                      </a:lnTo>
                      <a:lnTo>
                        <a:pt x="59627" y="29813"/>
                      </a:lnTo>
                      <a:lnTo>
                        <a:pt x="89345" y="2981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23"/>
                <p:cNvSpPr/>
                <p:nvPr/>
              </p:nvSpPr>
              <p:spPr>
                <a:xfrm>
                  <a:off x="6779418" y="4292155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7" name="Google Shape;1007;p23"/>
              <p:cNvGrpSpPr/>
              <p:nvPr/>
            </p:nvGrpSpPr>
            <p:grpSpPr>
              <a:xfrm>
                <a:off x="6690169" y="4292155"/>
                <a:ext cx="1160717" cy="1101280"/>
                <a:chOff x="6690169" y="4292155"/>
                <a:chExt cx="1160717" cy="1101280"/>
              </a:xfrm>
            </p:grpSpPr>
            <p:sp>
              <p:nvSpPr>
                <p:cNvPr id="1008" name="Google Shape;1008;p23"/>
                <p:cNvSpPr/>
                <p:nvPr/>
              </p:nvSpPr>
              <p:spPr>
                <a:xfrm>
                  <a:off x="6838950" y="5363717"/>
                  <a:ext cx="535781" cy="29718"/>
                </a:xfrm>
                <a:custGeom>
                  <a:rect b="b" l="l" r="r" t="t"/>
                  <a:pathLst>
                    <a:path extrusionOk="0" h="29718" w="535781">
                      <a:moveTo>
                        <a:pt x="0" y="0"/>
                      </a:moveTo>
                      <a:lnTo>
                        <a:pt x="535781" y="0"/>
                      </a:lnTo>
                      <a:lnTo>
                        <a:pt x="53578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23"/>
                <p:cNvSpPr/>
                <p:nvPr/>
              </p:nvSpPr>
              <p:spPr>
                <a:xfrm>
                  <a:off x="6809232" y="533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23"/>
                <p:cNvSpPr/>
                <p:nvPr/>
              </p:nvSpPr>
              <p:spPr>
                <a:xfrm>
                  <a:off x="7404544" y="53042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1011;p23"/>
                <p:cNvSpPr/>
                <p:nvPr/>
              </p:nvSpPr>
              <p:spPr>
                <a:xfrm>
                  <a:off x="7374731" y="533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1012;p23"/>
                <p:cNvSpPr/>
                <p:nvPr/>
              </p:nvSpPr>
              <p:spPr>
                <a:xfrm>
                  <a:off x="7404544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23"/>
                <p:cNvSpPr/>
                <p:nvPr/>
              </p:nvSpPr>
              <p:spPr>
                <a:xfrm>
                  <a:off x="7434262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23"/>
                <p:cNvSpPr/>
                <p:nvPr/>
              </p:nvSpPr>
              <p:spPr>
                <a:xfrm>
                  <a:off x="7463980" y="5304281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23"/>
                <p:cNvSpPr/>
                <p:nvPr/>
              </p:nvSpPr>
              <p:spPr>
                <a:xfrm>
                  <a:off x="7553325" y="5274468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23"/>
                <p:cNvSpPr/>
                <p:nvPr/>
              </p:nvSpPr>
              <p:spPr>
                <a:xfrm>
                  <a:off x="7642669" y="52446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23"/>
                <p:cNvSpPr/>
                <p:nvPr/>
              </p:nvSpPr>
              <p:spPr>
                <a:xfrm>
                  <a:off x="7731918" y="51554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23"/>
                <p:cNvSpPr/>
                <p:nvPr/>
              </p:nvSpPr>
              <p:spPr>
                <a:xfrm>
                  <a:off x="7761732" y="5066156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9" name="Google Shape;1019;p23"/>
                <p:cNvSpPr/>
                <p:nvPr/>
              </p:nvSpPr>
              <p:spPr>
                <a:xfrm>
                  <a:off x="7791450" y="4887467"/>
                  <a:ext cx="29718" cy="178593"/>
                </a:xfrm>
                <a:custGeom>
                  <a:rect b="b" l="l" r="r" t="t"/>
                  <a:pathLst>
                    <a:path extrusionOk="0" h="178593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78594"/>
                      </a:lnTo>
                      <a:lnTo>
                        <a:pt x="0" y="17859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0" name="Google Shape;1020;p23"/>
                <p:cNvSpPr/>
                <p:nvPr/>
              </p:nvSpPr>
              <p:spPr>
                <a:xfrm>
                  <a:off x="7791450" y="4560093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>
                  <a:off x="7761732" y="450056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2" name="Google Shape;1022;p23"/>
                <p:cNvSpPr/>
                <p:nvPr/>
              </p:nvSpPr>
              <p:spPr>
                <a:xfrm>
                  <a:off x="7731918" y="4470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3" name="Google Shape;1023;p23"/>
                <p:cNvSpPr/>
                <p:nvPr/>
              </p:nvSpPr>
              <p:spPr>
                <a:xfrm>
                  <a:off x="7702105" y="4441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1024;p23"/>
                <p:cNvSpPr/>
                <p:nvPr/>
              </p:nvSpPr>
              <p:spPr>
                <a:xfrm>
                  <a:off x="7642669" y="44112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1025;p23"/>
                <p:cNvSpPr/>
                <p:nvPr/>
              </p:nvSpPr>
              <p:spPr>
                <a:xfrm>
                  <a:off x="7583043" y="438149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1026;p23"/>
                <p:cNvSpPr/>
                <p:nvPr/>
              </p:nvSpPr>
              <p:spPr>
                <a:xfrm>
                  <a:off x="7523607" y="4351781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7" name="Google Shape;1027;p23"/>
                <p:cNvSpPr/>
                <p:nvPr/>
              </p:nvSpPr>
              <p:spPr>
                <a:xfrm>
                  <a:off x="6958012" y="438149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8" name="Google Shape;1028;p23"/>
                <p:cNvSpPr/>
                <p:nvPr/>
              </p:nvSpPr>
              <p:spPr>
                <a:xfrm>
                  <a:off x="6898481" y="44112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9" name="Google Shape;1029;p23"/>
                <p:cNvSpPr/>
                <p:nvPr/>
              </p:nvSpPr>
              <p:spPr>
                <a:xfrm>
                  <a:off x="6868668" y="4441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0" name="Google Shape;1030;p23"/>
                <p:cNvSpPr/>
                <p:nvPr/>
              </p:nvSpPr>
              <p:spPr>
                <a:xfrm>
                  <a:off x="6838950" y="4470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1" name="Google Shape;1031;p23"/>
                <p:cNvSpPr/>
                <p:nvPr/>
              </p:nvSpPr>
              <p:spPr>
                <a:xfrm>
                  <a:off x="6809232" y="450056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1032;p23"/>
                <p:cNvSpPr/>
                <p:nvPr/>
              </p:nvSpPr>
              <p:spPr>
                <a:xfrm>
                  <a:off x="6779418" y="4560093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3" name="Google Shape;1033;p23"/>
                <p:cNvSpPr/>
                <p:nvPr/>
              </p:nvSpPr>
              <p:spPr>
                <a:xfrm>
                  <a:off x="7017543" y="4351781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4" name="Google Shape;1034;p23"/>
                <p:cNvSpPr/>
                <p:nvPr/>
              </p:nvSpPr>
              <p:spPr>
                <a:xfrm>
                  <a:off x="7434262" y="4321968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5" name="Google Shape;1035;p23"/>
                <p:cNvSpPr/>
                <p:nvPr/>
              </p:nvSpPr>
              <p:spPr>
                <a:xfrm>
                  <a:off x="7077075" y="4321968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6" name="Google Shape;1036;p23"/>
                <p:cNvSpPr/>
                <p:nvPr/>
              </p:nvSpPr>
              <p:spPr>
                <a:xfrm>
                  <a:off x="7166419" y="4292155"/>
                  <a:ext cx="267843" cy="29718"/>
                </a:xfrm>
                <a:custGeom>
                  <a:rect b="b" l="l" r="r" t="t"/>
                  <a:pathLst>
                    <a:path extrusionOk="0" h="29718" w="267843">
                      <a:moveTo>
                        <a:pt x="0" y="0"/>
                      </a:moveTo>
                      <a:lnTo>
                        <a:pt x="267843" y="0"/>
                      </a:lnTo>
                      <a:lnTo>
                        <a:pt x="26784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7" name="Google Shape;1037;p23"/>
                <p:cNvSpPr/>
                <p:nvPr/>
              </p:nvSpPr>
              <p:spPr>
                <a:xfrm>
                  <a:off x="7821168" y="4679155"/>
                  <a:ext cx="29718" cy="208406"/>
                </a:xfrm>
                <a:custGeom>
                  <a:rect b="b" l="l" r="r" t="t"/>
                  <a:pathLst>
                    <a:path extrusionOk="0" h="208406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08407"/>
                      </a:lnTo>
                      <a:lnTo>
                        <a:pt x="0" y="2084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8" name="Google Shape;1038;p23"/>
                <p:cNvSpPr/>
                <p:nvPr/>
              </p:nvSpPr>
              <p:spPr>
                <a:xfrm>
                  <a:off x="6749605" y="4649342"/>
                  <a:ext cx="29718" cy="208406"/>
                </a:xfrm>
                <a:custGeom>
                  <a:rect b="b" l="l" r="r" t="t"/>
                  <a:pathLst>
                    <a:path extrusionOk="0" h="208406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08407"/>
                      </a:lnTo>
                      <a:lnTo>
                        <a:pt x="0" y="2084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9" name="Google Shape;1039;p23"/>
                <p:cNvSpPr/>
                <p:nvPr/>
              </p:nvSpPr>
              <p:spPr>
                <a:xfrm>
                  <a:off x="7702105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6809232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1" name="Google Shape;1041;p23"/>
                <p:cNvSpPr/>
                <p:nvPr/>
              </p:nvSpPr>
              <p:spPr>
                <a:xfrm>
                  <a:off x="6779418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2" name="Google Shape;1042;p23"/>
                <p:cNvSpPr/>
                <p:nvPr/>
              </p:nvSpPr>
              <p:spPr>
                <a:xfrm>
                  <a:off x="6719887" y="4857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6719887" y="49768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4" name="Google Shape;1044;p23"/>
                <p:cNvSpPr/>
                <p:nvPr/>
              </p:nvSpPr>
              <p:spPr>
                <a:xfrm>
                  <a:off x="6690169" y="4917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5" name="Google Shape;1045;p23"/>
                <p:cNvSpPr/>
                <p:nvPr/>
              </p:nvSpPr>
              <p:spPr>
                <a:xfrm>
                  <a:off x="6838950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6" name="Google Shape;1046;p23"/>
                <p:cNvSpPr/>
                <p:nvPr/>
              </p:nvSpPr>
              <p:spPr>
                <a:xfrm>
                  <a:off x="6898481" y="5155405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7" name="Google Shape;1047;p23"/>
                <p:cNvSpPr/>
                <p:nvPr/>
              </p:nvSpPr>
              <p:spPr>
                <a:xfrm>
                  <a:off x="6987730" y="5185219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8" name="Google Shape;1048;p23"/>
                <p:cNvSpPr/>
                <p:nvPr/>
              </p:nvSpPr>
              <p:spPr>
                <a:xfrm>
                  <a:off x="7077075" y="5214937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9" name="Google Shape;1049;p23"/>
                <p:cNvSpPr/>
                <p:nvPr/>
              </p:nvSpPr>
              <p:spPr>
                <a:xfrm>
                  <a:off x="7225855" y="51852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0" name="Google Shape;1050;p23"/>
                <p:cNvSpPr/>
                <p:nvPr/>
              </p:nvSpPr>
              <p:spPr>
                <a:xfrm>
                  <a:off x="7285482" y="5095874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1" name="Google Shape;1051;p23"/>
                <p:cNvSpPr/>
                <p:nvPr/>
              </p:nvSpPr>
              <p:spPr>
                <a:xfrm>
                  <a:off x="7315200" y="4976812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2" name="Google Shape;1052;p23"/>
                <p:cNvSpPr/>
                <p:nvPr/>
              </p:nvSpPr>
              <p:spPr>
                <a:xfrm>
                  <a:off x="6838950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3" name="Google Shape;1053;p23"/>
                <p:cNvSpPr/>
                <p:nvPr/>
              </p:nvSpPr>
              <p:spPr>
                <a:xfrm>
                  <a:off x="6868668" y="50363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4" name="Google Shape;1054;p23"/>
                <p:cNvSpPr/>
                <p:nvPr/>
              </p:nvSpPr>
              <p:spPr>
                <a:xfrm>
                  <a:off x="6868668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5" name="Google Shape;1055;p23"/>
                <p:cNvSpPr/>
                <p:nvPr/>
              </p:nvSpPr>
              <p:spPr>
                <a:xfrm>
                  <a:off x="6898481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6" name="Google Shape;1056;p23"/>
                <p:cNvSpPr/>
                <p:nvPr/>
              </p:nvSpPr>
              <p:spPr>
                <a:xfrm>
                  <a:off x="6898481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7" name="Google Shape;1057;p23"/>
                <p:cNvSpPr/>
                <p:nvPr/>
              </p:nvSpPr>
              <p:spPr>
                <a:xfrm>
                  <a:off x="6958012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8" name="Google Shape;1058;p23"/>
                <p:cNvSpPr/>
                <p:nvPr/>
              </p:nvSpPr>
              <p:spPr>
                <a:xfrm>
                  <a:off x="7017543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9" name="Google Shape;1059;p23"/>
                <p:cNvSpPr/>
                <p:nvPr/>
              </p:nvSpPr>
              <p:spPr>
                <a:xfrm>
                  <a:off x="7077075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0" name="Google Shape;1060;p23"/>
                <p:cNvSpPr/>
                <p:nvPr/>
              </p:nvSpPr>
              <p:spPr>
                <a:xfrm>
                  <a:off x="7136606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1" name="Google Shape;1061;p23"/>
                <p:cNvSpPr/>
                <p:nvPr/>
              </p:nvSpPr>
              <p:spPr>
                <a:xfrm>
                  <a:off x="7196137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2" name="Google Shape;1062;p23"/>
                <p:cNvSpPr/>
                <p:nvPr/>
              </p:nvSpPr>
              <p:spPr>
                <a:xfrm>
                  <a:off x="6928294" y="5066156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3" name="Google Shape;1063;p23"/>
                <p:cNvSpPr/>
                <p:nvPr/>
              </p:nvSpPr>
              <p:spPr>
                <a:xfrm>
                  <a:off x="6898481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4" name="Google Shape;1064;p23"/>
                <p:cNvSpPr/>
                <p:nvPr/>
              </p:nvSpPr>
              <p:spPr>
                <a:xfrm>
                  <a:off x="6868668" y="512559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5" name="Google Shape;1065;p23"/>
                <p:cNvSpPr/>
                <p:nvPr/>
              </p:nvSpPr>
              <p:spPr>
                <a:xfrm>
                  <a:off x="6928294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6" name="Google Shape;1066;p23"/>
                <p:cNvSpPr/>
                <p:nvPr/>
              </p:nvSpPr>
              <p:spPr>
                <a:xfrm>
                  <a:off x="6928294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7" name="Google Shape;1067;p23"/>
                <p:cNvSpPr/>
                <p:nvPr/>
              </p:nvSpPr>
              <p:spPr>
                <a:xfrm>
                  <a:off x="7047357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8" name="Google Shape;1068;p23"/>
                <p:cNvSpPr/>
                <p:nvPr/>
              </p:nvSpPr>
              <p:spPr>
                <a:xfrm>
                  <a:off x="6958012" y="509587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9" name="Google Shape;1069;p23"/>
                <p:cNvSpPr/>
                <p:nvPr/>
              </p:nvSpPr>
              <p:spPr>
                <a:xfrm>
                  <a:off x="7017543" y="512559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0" name="Google Shape;1070;p23"/>
                <p:cNvSpPr/>
                <p:nvPr/>
              </p:nvSpPr>
              <p:spPr>
                <a:xfrm>
                  <a:off x="6987730" y="512559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1" name="Google Shape;1071;p23"/>
                <p:cNvSpPr/>
                <p:nvPr/>
              </p:nvSpPr>
              <p:spPr>
                <a:xfrm>
                  <a:off x="6958012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2" name="Google Shape;1072;p23"/>
                <p:cNvSpPr/>
                <p:nvPr/>
              </p:nvSpPr>
              <p:spPr>
                <a:xfrm>
                  <a:off x="7017543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3" name="Google Shape;1073;p23"/>
                <p:cNvSpPr/>
                <p:nvPr/>
              </p:nvSpPr>
              <p:spPr>
                <a:xfrm>
                  <a:off x="7077075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4" name="Google Shape;1074;p23"/>
                <p:cNvSpPr/>
                <p:nvPr/>
              </p:nvSpPr>
              <p:spPr>
                <a:xfrm>
                  <a:off x="7136606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5" name="Google Shape;1075;p23"/>
                <p:cNvSpPr/>
                <p:nvPr/>
              </p:nvSpPr>
              <p:spPr>
                <a:xfrm>
                  <a:off x="7196137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6" name="Google Shape;1076;p23"/>
                <p:cNvSpPr/>
                <p:nvPr/>
              </p:nvSpPr>
              <p:spPr>
                <a:xfrm>
                  <a:off x="7077075" y="5155405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7" name="Google Shape;1077;p23"/>
                <p:cNvSpPr/>
                <p:nvPr/>
              </p:nvSpPr>
              <p:spPr>
                <a:xfrm>
                  <a:off x="7225855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8" name="Google Shape;1078;p23"/>
                <p:cNvSpPr/>
                <p:nvPr/>
              </p:nvSpPr>
              <p:spPr>
                <a:xfrm>
                  <a:off x="7166419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9" name="Google Shape;1079;p23"/>
                <p:cNvSpPr/>
                <p:nvPr/>
              </p:nvSpPr>
              <p:spPr>
                <a:xfrm>
                  <a:off x="7106793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0" name="Google Shape;1080;p23"/>
                <p:cNvSpPr/>
                <p:nvPr/>
              </p:nvSpPr>
              <p:spPr>
                <a:xfrm>
                  <a:off x="7255668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1" name="Google Shape;1081;p23"/>
                <p:cNvSpPr/>
                <p:nvPr/>
              </p:nvSpPr>
              <p:spPr>
                <a:xfrm>
                  <a:off x="7017543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2" name="Google Shape;1082;p23"/>
                <p:cNvSpPr/>
                <p:nvPr/>
              </p:nvSpPr>
              <p:spPr>
                <a:xfrm>
                  <a:off x="7017543" y="5036343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3" name="Google Shape;1083;p23"/>
                <p:cNvSpPr/>
                <p:nvPr/>
              </p:nvSpPr>
              <p:spPr>
                <a:xfrm>
                  <a:off x="7047357" y="509587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4" name="Google Shape;1084;p23"/>
                <p:cNvSpPr/>
                <p:nvPr/>
              </p:nvSpPr>
              <p:spPr>
                <a:xfrm>
                  <a:off x="6928294" y="500653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5" name="Google Shape;1085;p23"/>
                <p:cNvSpPr/>
                <p:nvPr/>
              </p:nvSpPr>
              <p:spPr>
                <a:xfrm>
                  <a:off x="7106793" y="5066156"/>
                  <a:ext cx="178593" cy="29718"/>
                </a:xfrm>
                <a:custGeom>
                  <a:rect b="b" l="l" r="r" t="t"/>
                  <a:pathLst>
                    <a:path extrusionOk="0" h="29718" w="178593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6" name="Google Shape;1086;p23"/>
                <p:cNvSpPr/>
                <p:nvPr/>
              </p:nvSpPr>
              <p:spPr>
                <a:xfrm>
                  <a:off x="7106793" y="5125592"/>
                  <a:ext cx="178593" cy="29718"/>
                </a:xfrm>
                <a:custGeom>
                  <a:rect b="b" l="l" r="r" t="t"/>
                  <a:pathLst>
                    <a:path extrusionOk="0" h="29718" w="178593">
                      <a:moveTo>
                        <a:pt x="0" y="0"/>
                      </a:moveTo>
                      <a:lnTo>
                        <a:pt x="178594" y="0"/>
                      </a:lnTo>
                      <a:lnTo>
                        <a:pt x="17859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7" name="Google Shape;1087;p23"/>
                <p:cNvSpPr/>
                <p:nvPr/>
              </p:nvSpPr>
              <p:spPr>
                <a:xfrm>
                  <a:off x="7374731" y="5244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8" name="Google Shape;1088;p23"/>
                <p:cNvSpPr/>
                <p:nvPr/>
              </p:nvSpPr>
              <p:spPr>
                <a:xfrm>
                  <a:off x="7404544" y="518521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9" name="Google Shape;1089;p23"/>
                <p:cNvSpPr/>
                <p:nvPr/>
              </p:nvSpPr>
              <p:spPr>
                <a:xfrm>
                  <a:off x="7493793" y="494709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0" name="Google Shape;1090;p23"/>
                <p:cNvSpPr/>
                <p:nvPr/>
              </p:nvSpPr>
              <p:spPr>
                <a:xfrm>
                  <a:off x="7434262" y="5095874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1" name="Google Shape;1091;p23"/>
                <p:cNvSpPr/>
                <p:nvPr/>
              </p:nvSpPr>
              <p:spPr>
                <a:xfrm>
                  <a:off x="7463980" y="5006530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2" name="Google Shape;1092;p23"/>
                <p:cNvSpPr/>
                <p:nvPr/>
              </p:nvSpPr>
              <p:spPr>
                <a:xfrm>
                  <a:off x="6809232" y="521493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3" name="Google Shape;1093;p23"/>
                <p:cNvSpPr/>
                <p:nvPr/>
              </p:nvSpPr>
              <p:spPr>
                <a:xfrm>
                  <a:off x="6779418" y="527446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4" name="Google Shape;1094;p23"/>
                <p:cNvSpPr/>
                <p:nvPr/>
              </p:nvSpPr>
              <p:spPr>
                <a:xfrm>
                  <a:off x="6809232" y="4679155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5" name="Google Shape;1095;p23"/>
                <p:cNvSpPr/>
                <p:nvPr/>
              </p:nvSpPr>
              <p:spPr>
                <a:xfrm>
                  <a:off x="6838950" y="46196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6" name="Google Shape;1096;p23"/>
                <p:cNvSpPr/>
                <p:nvPr/>
              </p:nvSpPr>
              <p:spPr>
                <a:xfrm>
                  <a:off x="6868668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7" name="Google Shape;1097;p23"/>
                <p:cNvSpPr/>
                <p:nvPr/>
              </p:nvSpPr>
              <p:spPr>
                <a:xfrm>
                  <a:off x="6898481" y="4560093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8" name="Google Shape;1098;p23"/>
                <p:cNvSpPr/>
                <p:nvPr/>
              </p:nvSpPr>
              <p:spPr>
                <a:xfrm>
                  <a:off x="6987730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9" name="Google Shape;1099;p23"/>
                <p:cNvSpPr/>
                <p:nvPr/>
              </p:nvSpPr>
              <p:spPr>
                <a:xfrm>
                  <a:off x="6838950" y="4828031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0" name="Google Shape;1100;p23"/>
                <p:cNvSpPr/>
                <p:nvPr/>
              </p:nvSpPr>
              <p:spPr>
                <a:xfrm>
                  <a:off x="6958012" y="4857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1" name="Google Shape;1101;p23"/>
                <p:cNvSpPr/>
                <p:nvPr/>
              </p:nvSpPr>
              <p:spPr>
                <a:xfrm>
                  <a:off x="6987730" y="491728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2" name="Google Shape;1102;p23"/>
                <p:cNvSpPr/>
                <p:nvPr/>
              </p:nvSpPr>
              <p:spPr>
                <a:xfrm>
                  <a:off x="7077075" y="4887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3" name="Google Shape;1103;p23"/>
                <p:cNvSpPr/>
                <p:nvPr/>
              </p:nvSpPr>
              <p:spPr>
                <a:xfrm>
                  <a:off x="6987730" y="47982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4" name="Google Shape;1104;p23"/>
                <p:cNvSpPr/>
                <p:nvPr/>
              </p:nvSpPr>
              <p:spPr>
                <a:xfrm>
                  <a:off x="7017543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5" name="Google Shape;1105;p23"/>
                <p:cNvSpPr/>
                <p:nvPr/>
              </p:nvSpPr>
              <p:spPr>
                <a:xfrm>
                  <a:off x="7047357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6" name="Google Shape;1106;p23"/>
                <p:cNvSpPr/>
                <p:nvPr/>
              </p:nvSpPr>
              <p:spPr>
                <a:xfrm>
                  <a:off x="7077075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7" name="Google Shape;1107;p23"/>
                <p:cNvSpPr/>
                <p:nvPr/>
              </p:nvSpPr>
              <p:spPr>
                <a:xfrm>
                  <a:off x="7077075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8" name="Google Shape;1108;p23"/>
                <p:cNvSpPr/>
                <p:nvPr/>
              </p:nvSpPr>
              <p:spPr>
                <a:xfrm>
                  <a:off x="7225855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9" name="Google Shape;1109;p23"/>
                <p:cNvSpPr/>
                <p:nvPr/>
              </p:nvSpPr>
              <p:spPr>
                <a:xfrm>
                  <a:off x="7374731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0" name="Google Shape;1110;p23"/>
                <p:cNvSpPr/>
                <p:nvPr/>
              </p:nvSpPr>
              <p:spPr>
                <a:xfrm>
                  <a:off x="7404544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1" name="Google Shape;1111;p23"/>
                <p:cNvSpPr/>
                <p:nvPr/>
              </p:nvSpPr>
              <p:spPr>
                <a:xfrm>
                  <a:off x="7196137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2" name="Google Shape;1112;p23"/>
                <p:cNvSpPr/>
                <p:nvPr/>
              </p:nvSpPr>
              <p:spPr>
                <a:xfrm>
                  <a:off x="7166419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3" name="Google Shape;1113;p23"/>
                <p:cNvSpPr/>
                <p:nvPr/>
              </p:nvSpPr>
              <p:spPr>
                <a:xfrm>
                  <a:off x="7196137" y="45600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4" name="Google Shape;1114;p23"/>
                <p:cNvSpPr/>
                <p:nvPr/>
              </p:nvSpPr>
              <p:spPr>
                <a:xfrm>
                  <a:off x="7374731" y="45600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5" name="Google Shape;1115;p23"/>
                <p:cNvSpPr/>
                <p:nvPr/>
              </p:nvSpPr>
              <p:spPr>
                <a:xfrm>
                  <a:off x="7255668" y="4530280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6" name="Google Shape;1116;p23"/>
                <p:cNvSpPr/>
                <p:nvPr/>
              </p:nvSpPr>
              <p:spPr>
                <a:xfrm>
                  <a:off x="7166419" y="4679155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7" name="Google Shape;1117;p23"/>
                <p:cNvSpPr/>
                <p:nvPr/>
              </p:nvSpPr>
              <p:spPr>
                <a:xfrm>
                  <a:off x="7136606" y="46196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8" name="Google Shape;1118;p23"/>
                <p:cNvSpPr/>
                <p:nvPr/>
              </p:nvSpPr>
              <p:spPr>
                <a:xfrm>
                  <a:off x="7434262" y="4589906"/>
                  <a:ext cx="29718" cy="178593"/>
                </a:xfrm>
                <a:custGeom>
                  <a:rect b="b" l="l" r="r" t="t"/>
                  <a:pathLst>
                    <a:path extrusionOk="0" h="178593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78594"/>
                      </a:lnTo>
                      <a:lnTo>
                        <a:pt x="0" y="17859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9" name="Google Shape;1119;p23"/>
                <p:cNvSpPr/>
                <p:nvPr/>
              </p:nvSpPr>
              <p:spPr>
                <a:xfrm>
                  <a:off x="7136606" y="4798218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1120;p23"/>
                <p:cNvSpPr/>
                <p:nvPr/>
              </p:nvSpPr>
              <p:spPr>
                <a:xfrm>
                  <a:off x="7106793" y="473868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1" name="Google Shape;1121;p23"/>
                <p:cNvSpPr/>
                <p:nvPr/>
              </p:nvSpPr>
              <p:spPr>
                <a:xfrm>
                  <a:off x="7017543" y="4857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2" name="Google Shape;1122;p23"/>
                <p:cNvSpPr/>
                <p:nvPr/>
              </p:nvSpPr>
              <p:spPr>
                <a:xfrm>
                  <a:off x="7047357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3" name="Google Shape;1123;p23"/>
                <p:cNvSpPr/>
                <p:nvPr/>
              </p:nvSpPr>
              <p:spPr>
                <a:xfrm>
                  <a:off x="7077075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4" name="Google Shape;1124;p23"/>
                <p:cNvSpPr/>
                <p:nvPr/>
              </p:nvSpPr>
              <p:spPr>
                <a:xfrm>
                  <a:off x="6928294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5" name="Google Shape;1125;p23"/>
                <p:cNvSpPr/>
                <p:nvPr/>
              </p:nvSpPr>
              <p:spPr>
                <a:xfrm>
                  <a:off x="6958012" y="473868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6" name="Google Shape;1126;p23"/>
                <p:cNvSpPr/>
                <p:nvPr/>
              </p:nvSpPr>
              <p:spPr>
                <a:xfrm>
                  <a:off x="6987730" y="46791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7" name="Google Shape;1127;p23"/>
                <p:cNvSpPr/>
                <p:nvPr/>
              </p:nvSpPr>
              <p:spPr>
                <a:xfrm>
                  <a:off x="7017543" y="46196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8" name="Google Shape;1128;p23"/>
                <p:cNvSpPr/>
                <p:nvPr/>
              </p:nvSpPr>
              <p:spPr>
                <a:xfrm>
                  <a:off x="7255668" y="4828031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9" name="Google Shape;1129;p23"/>
                <p:cNvSpPr/>
                <p:nvPr/>
              </p:nvSpPr>
              <p:spPr>
                <a:xfrm>
                  <a:off x="7255668" y="4947094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0" name="Google Shape;1130;p23"/>
                <p:cNvSpPr/>
                <p:nvPr/>
              </p:nvSpPr>
              <p:spPr>
                <a:xfrm>
                  <a:off x="7463980" y="4947094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1" name="Google Shape;1131;p23"/>
                <p:cNvSpPr/>
                <p:nvPr/>
              </p:nvSpPr>
              <p:spPr>
                <a:xfrm>
                  <a:off x="7523607" y="47982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2" name="Google Shape;1132;p23"/>
                <p:cNvSpPr/>
                <p:nvPr/>
              </p:nvSpPr>
              <p:spPr>
                <a:xfrm>
                  <a:off x="7523607" y="456009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3" name="Google Shape;1133;p23"/>
                <p:cNvSpPr/>
                <p:nvPr/>
              </p:nvSpPr>
              <p:spPr>
                <a:xfrm>
                  <a:off x="7553325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4" name="Google Shape;1134;p23"/>
                <p:cNvSpPr/>
                <p:nvPr/>
              </p:nvSpPr>
              <p:spPr>
                <a:xfrm>
                  <a:off x="7553325" y="4619624"/>
                  <a:ext cx="29718" cy="178593"/>
                </a:xfrm>
                <a:custGeom>
                  <a:rect b="b" l="l" r="r" t="t"/>
                  <a:pathLst>
                    <a:path extrusionOk="0" h="178593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78594"/>
                      </a:lnTo>
                      <a:lnTo>
                        <a:pt x="0" y="17859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5" name="Google Shape;1135;p23"/>
                <p:cNvSpPr/>
                <p:nvPr/>
              </p:nvSpPr>
              <p:spPr>
                <a:xfrm>
                  <a:off x="7553325" y="49768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6" name="Google Shape;1136;p23"/>
                <p:cNvSpPr/>
                <p:nvPr/>
              </p:nvSpPr>
              <p:spPr>
                <a:xfrm>
                  <a:off x="7553325" y="4857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7" name="Google Shape;1137;p23"/>
                <p:cNvSpPr/>
                <p:nvPr/>
              </p:nvSpPr>
              <p:spPr>
                <a:xfrm>
                  <a:off x="7583043" y="4887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8" name="Google Shape;1138;p23"/>
                <p:cNvSpPr/>
                <p:nvPr/>
              </p:nvSpPr>
              <p:spPr>
                <a:xfrm>
                  <a:off x="7612856" y="500653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39" name="Google Shape;1139;p23"/>
                <p:cNvSpPr/>
                <p:nvPr/>
              </p:nvSpPr>
              <p:spPr>
                <a:xfrm>
                  <a:off x="7642669" y="491728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0" name="Google Shape;1140;p23"/>
                <p:cNvSpPr/>
                <p:nvPr/>
              </p:nvSpPr>
              <p:spPr>
                <a:xfrm>
                  <a:off x="6720268" y="4322253"/>
                  <a:ext cx="1101375" cy="981932"/>
                </a:xfrm>
                <a:custGeom>
                  <a:rect b="b" l="l" r="r" t="t"/>
                  <a:pathLst>
                    <a:path extrusionOk="0" h="981932" w="1101375">
                      <a:moveTo>
                        <a:pt x="1071181" y="356902"/>
                      </a:moveTo>
                      <a:lnTo>
                        <a:pt x="1071181" y="237839"/>
                      </a:lnTo>
                      <a:lnTo>
                        <a:pt x="1041463" y="237839"/>
                      </a:lnTo>
                      <a:lnTo>
                        <a:pt x="1041463" y="178308"/>
                      </a:lnTo>
                      <a:lnTo>
                        <a:pt x="1011746" y="178308"/>
                      </a:lnTo>
                      <a:lnTo>
                        <a:pt x="1011746" y="148590"/>
                      </a:lnTo>
                      <a:lnTo>
                        <a:pt x="982028" y="148590"/>
                      </a:lnTo>
                      <a:lnTo>
                        <a:pt x="982028" y="118872"/>
                      </a:lnTo>
                      <a:lnTo>
                        <a:pt x="922496" y="118872"/>
                      </a:lnTo>
                      <a:lnTo>
                        <a:pt x="922496" y="89154"/>
                      </a:lnTo>
                      <a:lnTo>
                        <a:pt x="862965" y="89154"/>
                      </a:lnTo>
                      <a:lnTo>
                        <a:pt x="862965" y="59436"/>
                      </a:lnTo>
                      <a:lnTo>
                        <a:pt x="803434" y="59436"/>
                      </a:lnTo>
                      <a:lnTo>
                        <a:pt x="803434" y="29718"/>
                      </a:lnTo>
                      <a:lnTo>
                        <a:pt x="714089" y="29718"/>
                      </a:lnTo>
                      <a:lnTo>
                        <a:pt x="714089" y="0"/>
                      </a:lnTo>
                      <a:lnTo>
                        <a:pt x="446246" y="0"/>
                      </a:lnTo>
                      <a:lnTo>
                        <a:pt x="446246" y="29718"/>
                      </a:lnTo>
                      <a:lnTo>
                        <a:pt x="356902" y="29718"/>
                      </a:lnTo>
                      <a:lnTo>
                        <a:pt x="356902" y="59436"/>
                      </a:lnTo>
                      <a:lnTo>
                        <a:pt x="297371" y="59436"/>
                      </a:lnTo>
                      <a:lnTo>
                        <a:pt x="297371" y="89154"/>
                      </a:lnTo>
                      <a:lnTo>
                        <a:pt x="237839" y="89154"/>
                      </a:lnTo>
                      <a:lnTo>
                        <a:pt x="237839" y="118872"/>
                      </a:lnTo>
                      <a:lnTo>
                        <a:pt x="178308" y="118872"/>
                      </a:lnTo>
                      <a:lnTo>
                        <a:pt x="178308" y="148590"/>
                      </a:lnTo>
                      <a:lnTo>
                        <a:pt x="148590" y="148590"/>
                      </a:lnTo>
                      <a:lnTo>
                        <a:pt x="148590" y="178308"/>
                      </a:lnTo>
                      <a:lnTo>
                        <a:pt x="118872" y="178308"/>
                      </a:lnTo>
                      <a:lnTo>
                        <a:pt x="118872" y="237839"/>
                      </a:lnTo>
                      <a:lnTo>
                        <a:pt x="89154" y="237839"/>
                      </a:lnTo>
                      <a:lnTo>
                        <a:pt x="89154" y="327184"/>
                      </a:lnTo>
                      <a:lnTo>
                        <a:pt x="59436" y="327184"/>
                      </a:lnTo>
                      <a:lnTo>
                        <a:pt x="59436" y="535591"/>
                      </a:lnTo>
                      <a:lnTo>
                        <a:pt x="29718" y="535591"/>
                      </a:lnTo>
                      <a:lnTo>
                        <a:pt x="29718" y="595122"/>
                      </a:lnTo>
                      <a:lnTo>
                        <a:pt x="0" y="595122"/>
                      </a:lnTo>
                      <a:lnTo>
                        <a:pt x="0" y="654653"/>
                      </a:lnTo>
                      <a:lnTo>
                        <a:pt x="59531" y="654653"/>
                      </a:lnTo>
                      <a:lnTo>
                        <a:pt x="59531" y="684371"/>
                      </a:lnTo>
                      <a:lnTo>
                        <a:pt x="89249" y="684371"/>
                      </a:lnTo>
                      <a:lnTo>
                        <a:pt x="89249" y="714089"/>
                      </a:lnTo>
                      <a:lnTo>
                        <a:pt x="118967" y="714089"/>
                      </a:lnTo>
                      <a:lnTo>
                        <a:pt x="118967" y="743807"/>
                      </a:lnTo>
                      <a:lnTo>
                        <a:pt x="148685" y="743807"/>
                      </a:lnTo>
                      <a:lnTo>
                        <a:pt x="148685" y="714089"/>
                      </a:lnTo>
                      <a:lnTo>
                        <a:pt x="208216" y="714089"/>
                      </a:lnTo>
                      <a:lnTo>
                        <a:pt x="208216" y="684371"/>
                      </a:lnTo>
                      <a:lnTo>
                        <a:pt x="297561" y="684371"/>
                      </a:lnTo>
                      <a:lnTo>
                        <a:pt x="297561" y="714089"/>
                      </a:lnTo>
                      <a:lnTo>
                        <a:pt x="386905" y="714089"/>
                      </a:lnTo>
                      <a:lnTo>
                        <a:pt x="386905" y="743807"/>
                      </a:lnTo>
                      <a:lnTo>
                        <a:pt x="565499" y="743807"/>
                      </a:lnTo>
                      <a:lnTo>
                        <a:pt x="565499" y="773525"/>
                      </a:lnTo>
                      <a:lnTo>
                        <a:pt x="595217" y="773525"/>
                      </a:lnTo>
                      <a:lnTo>
                        <a:pt x="595217" y="654463"/>
                      </a:lnTo>
                      <a:lnTo>
                        <a:pt x="535686" y="654463"/>
                      </a:lnTo>
                      <a:lnTo>
                        <a:pt x="535686" y="624745"/>
                      </a:lnTo>
                      <a:lnTo>
                        <a:pt x="625030" y="624745"/>
                      </a:lnTo>
                      <a:lnTo>
                        <a:pt x="625030" y="595027"/>
                      </a:lnTo>
                      <a:lnTo>
                        <a:pt x="744093" y="595027"/>
                      </a:lnTo>
                      <a:lnTo>
                        <a:pt x="744093" y="624745"/>
                      </a:lnTo>
                      <a:lnTo>
                        <a:pt x="833438" y="624745"/>
                      </a:lnTo>
                      <a:lnTo>
                        <a:pt x="833438" y="654463"/>
                      </a:lnTo>
                      <a:lnTo>
                        <a:pt x="892969" y="654463"/>
                      </a:lnTo>
                      <a:lnTo>
                        <a:pt x="892969" y="684181"/>
                      </a:lnTo>
                      <a:lnTo>
                        <a:pt x="982313" y="684181"/>
                      </a:lnTo>
                      <a:lnTo>
                        <a:pt x="982313" y="713899"/>
                      </a:lnTo>
                      <a:lnTo>
                        <a:pt x="892969" y="713899"/>
                      </a:lnTo>
                      <a:lnTo>
                        <a:pt x="892969" y="684181"/>
                      </a:lnTo>
                      <a:lnTo>
                        <a:pt x="833438" y="684181"/>
                      </a:lnTo>
                      <a:lnTo>
                        <a:pt x="833438" y="654463"/>
                      </a:lnTo>
                      <a:lnTo>
                        <a:pt x="803720" y="654463"/>
                      </a:lnTo>
                      <a:lnTo>
                        <a:pt x="803720" y="684181"/>
                      </a:lnTo>
                      <a:lnTo>
                        <a:pt x="774001" y="684181"/>
                      </a:lnTo>
                      <a:lnTo>
                        <a:pt x="774001" y="773525"/>
                      </a:lnTo>
                      <a:lnTo>
                        <a:pt x="744283" y="773525"/>
                      </a:lnTo>
                      <a:lnTo>
                        <a:pt x="744283" y="862870"/>
                      </a:lnTo>
                      <a:lnTo>
                        <a:pt x="714565" y="862870"/>
                      </a:lnTo>
                      <a:lnTo>
                        <a:pt x="714565" y="922401"/>
                      </a:lnTo>
                      <a:lnTo>
                        <a:pt x="684847" y="922401"/>
                      </a:lnTo>
                      <a:lnTo>
                        <a:pt x="684847" y="981932"/>
                      </a:lnTo>
                      <a:lnTo>
                        <a:pt x="714565" y="981932"/>
                      </a:lnTo>
                      <a:lnTo>
                        <a:pt x="714565" y="952214"/>
                      </a:lnTo>
                      <a:lnTo>
                        <a:pt x="744283" y="952214"/>
                      </a:lnTo>
                      <a:lnTo>
                        <a:pt x="744283" y="981932"/>
                      </a:lnTo>
                      <a:lnTo>
                        <a:pt x="833628" y="981932"/>
                      </a:lnTo>
                      <a:lnTo>
                        <a:pt x="833628" y="952214"/>
                      </a:lnTo>
                      <a:lnTo>
                        <a:pt x="922972" y="952214"/>
                      </a:lnTo>
                      <a:lnTo>
                        <a:pt x="922972" y="922496"/>
                      </a:lnTo>
                      <a:lnTo>
                        <a:pt x="982504" y="922496"/>
                      </a:lnTo>
                      <a:lnTo>
                        <a:pt x="982504" y="892778"/>
                      </a:lnTo>
                      <a:lnTo>
                        <a:pt x="1012222" y="892778"/>
                      </a:lnTo>
                      <a:lnTo>
                        <a:pt x="1012222" y="833247"/>
                      </a:lnTo>
                      <a:lnTo>
                        <a:pt x="1041940" y="833247"/>
                      </a:lnTo>
                      <a:lnTo>
                        <a:pt x="1041940" y="743903"/>
                      </a:lnTo>
                      <a:lnTo>
                        <a:pt x="1071658" y="743903"/>
                      </a:lnTo>
                      <a:lnTo>
                        <a:pt x="1071658" y="565309"/>
                      </a:lnTo>
                      <a:lnTo>
                        <a:pt x="1101376" y="565309"/>
                      </a:lnTo>
                      <a:lnTo>
                        <a:pt x="1101376" y="356902"/>
                      </a:lnTo>
                      <a:lnTo>
                        <a:pt x="1071658" y="356902"/>
                      </a:lnTo>
                      <a:close/>
                      <a:moveTo>
                        <a:pt x="446151" y="565309"/>
                      </a:moveTo>
                      <a:lnTo>
                        <a:pt x="416433" y="565309"/>
                      </a:lnTo>
                      <a:lnTo>
                        <a:pt x="416433" y="595027"/>
                      </a:lnTo>
                      <a:lnTo>
                        <a:pt x="356902" y="595027"/>
                      </a:lnTo>
                      <a:lnTo>
                        <a:pt x="356902" y="624745"/>
                      </a:lnTo>
                      <a:lnTo>
                        <a:pt x="267557" y="624745"/>
                      </a:lnTo>
                      <a:lnTo>
                        <a:pt x="267557" y="595027"/>
                      </a:lnTo>
                      <a:lnTo>
                        <a:pt x="237839" y="595027"/>
                      </a:lnTo>
                      <a:lnTo>
                        <a:pt x="237839" y="535496"/>
                      </a:lnTo>
                      <a:lnTo>
                        <a:pt x="267557" y="535496"/>
                      </a:lnTo>
                      <a:lnTo>
                        <a:pt x="267557" y="475964"/>
                      </a:lnTo>
                      <a:lnTo>
                        <a:pt x="237839" y="475964"/>
                      </a:lnTo>
                      <a:lnTo>
                        <a:pt x="237839" y="505682"/>
                      </a:lnTo>
                      <a:lnTo>
                        <a:pt x="208121" y="505682"/>
                      </a:lnTo>
                      <a:lnTo>
                        <a:pt x="208121" y="535400"/>
                      </a:lnTo>
                      <a:lnTo>
                        <a:pt x="118777" y="535400"/>
                      </a:lnTo>
                      <a:lnTo>
                        <a:pt x="118777" y="505682"/>
                      </a:lnTo>
                      <a:lnTo>
                        <a:pt x="89059" y="505682"/>
                      </a:lnTo>
                      <a:lnTo>
                        <a:pt x="89059" y="356902"/>
                      </a:lnTo>
                      <a:lnTo>
                        <a:pt x="118777" y="356902"/>
                      </a:lnTo>
                      <a:lnTo>
                        <a:pt x="118777" y="297371"/>
                      </a:lnTo>
                      <a:lnTo>
                        <a:pt x="148495" y="297371"/>
                      </a:lnTo>
                      <a:lnTo>
                        <a:pt x="148495" y="267653"/>
                      </a:lnTo>
                      <a:lnTo>
                        <a:pt x="178213" y="267653"/>
                      </a:lnTo>
                      <a:lnTo>
                        <a:pt x="178213" y="237935"/>
                      </a:lnTo>
                      <a:lnTo>
                        <a:pt x="267557" y="237935"/>
                      </a:lnTo>
                      <a:lnTo>
                        <a:pt x="267557" y="267653"/>
                      </a:lnTo>
                      <a:lnTo>
                        <a:pt x="297275" y="267653"/>
                      </a:lnTo>
                      <a:lnTo>
                        <a:pt x="297275" y="297371"/>
                      </a:lnTo>
                      <a:lnTo>
                        <a:pt x="326993" y="297371"/>
                      </a:lnTo>
                      <a:lnTo>
                        <a:pt x="326993" y="356902"/>
                      </a:lnTo>
                      <a:lnTo>
                        <a:pt x="297275" y="356902"/>
                      </a:lnTo>
                      <a:lnTo>
                        <a:pt x="297275" y="416433"/>
                      </a:lnTo>
                      <a:lnTo>
                        <a:pt x="267557" y="416433"/>
                      </a:lnTo>
                      <a:lnTo>
                        <a:pt x="267557" y="475964"/>
                      </a:lnTo>
                      <a:lnTo>
                        <a:pt x="297275" y="475964"/>
                      </a:lnTo>
                      <a:lnTo>
                        <a:pt x="297275" y="446246"/>
                      </a:lnTo>
                      <a:lnTo>
                        <a:pt x="326993" y="446246"/>
                      </a:lnTo>
                      <a:lnTo>
                        <a:pt x="326993" y="416528"/>
                      </a:lnTo>
                      <a:lnTo>
                        <a:pt x="356711" y="416528"/>
                      </a:lnTo>
                      <a:lnTo>
                        <a:pt x="356711" y="386810"/>
                      </a:lnTo>
                      <a:lnTo>
                        <a:pt x="386429" y="386810"/>
                      </a:lnTo>
                      <a:lnTo>
                        <a:pt x="386429" y="416528"/>
                      </a:lnTo>
                      <a:lnTo>
                        <a:pt x="416147" y="416528"/>
                      </a:lnTo>
                      <a:lnTo>
                        <a:pt x="416147" y="476060"/>
                      </a:lnTo>
                      <a:lnTo>
                        <a:pt x="445865" y="476060"/>
                      </a:lnTo>
                      <a:lnTo>
                        <a:pt x="445865" y="565404"/>
                      </a:lnTo>
                      <a:close/>
                      <a:moveTo>
                        <a:pt x="743807" y="446246"/>
                      </a:moveTo>
                      <a:lnTo>
                        <a:pt x="714089" y="446246"/>
                      </a:lnTo>
                      <a:lnTo>
                        <a:pt x="714089" y="475964"/>
                      </a:lnTo>
                      <a:lnTo>
                        <a:pt x="684371" y="475964"/>
                      </a:lnTo>
                      <a:lnTo>
                        <a:pt x="684371" y="505682"/>
                      </a:lnTo>
                      <a:lnTo>
                        <a:pt x="654653" y="505682"/>
                      </a:lnTo>
                      <a:lnTo>
                        <a:pt x="654653" y="535400"/>
                      </a:lnTo>
                      <a:lnTo>
                        <a:pt x="535591" y="535400"/>
                      </a:lnTo>
                      <a:lnTo>
                        <a:pt x="535591" y="505682"/>
                      </a:lnTo>
                      <a:lnTo>
                        <a:pt x="505873" y="505682"/>
                      </a:lnTo>
                      <a:lnTo>
                        <a:pt x="505873" y="475964"/>
                      </a:lnTo>
                      <a:lnTo>
                        <a:pt x="476155" y="475964"/>
                      </a:lnTo>
                      <a:lnTo>
                        <a:pt x="476155" y="446246"/>
                      </a:lnTo>
                      <a:lnTo>
                        <a:pt x="446437" y="446246"/>
                      </a:lnTo>
                      <a:lnTo>
                        <a:pt x="446437" y="356902"/>
                      </a:lnTo>
                      <a:lnTo>
                        <a:pt x="416719" y="356902"/>
                      </a:lnTo>
                      <a:lnTo>
                        <a:pt x="416719" y="297371"/>
                      </a:lnTo>
                      <a:lnTo>
                        <a:pt x="446437" y="297371"/>
                      </a:lnTo>
                      <a:lnTo>
                        <a:pt x="446437" y="267653"/>
                      </a:lnTo>
                      <a:lnTo>
                        <a:pt x="476155" y="267653"/>
                      </a:lnTo>
                      <a:lnTo>
                        <a:pt x="476155" y="237935"/>
                      </a:lnTo>
                      <a:lnTo>
                        <a:pt x="535686" y="237935"/>
                      </a:lnTo>
                      <a:lnTo>
                        <a:pt x="535686" y="208217"/>
                      </a:lnTo>
                      <a:lnTo>
                        <a:pt x="654748" y="208217"/>
                      </a:lnTo>
                      <a:lnTo>
                        <a:pt x="654748" y="237935"/>
                      </a:lnTo>
                      <a:lnTo>
                        <a:pt x="714280" y="237935"/>
                      </a:lnTo>
                      <a:lnTo>
                        <a:pt x="714280" y="267653"/>
                      </a:lnTo>
                      <a:lnTo>
                        <a:pt x="743998" y="267653"/>
                      </a:lnTo>
                      <a:lnTo>
                        <a:pt x="743998" y="446246"/>
                      </a:lnTo>
                      <a:close/>
                      <a:moveTo>
                        <a:pt x="1011650" y="624840"/>
                      </a:moveTo>
                      <a:lnTo>
                        <a:pt x="922306" y="624840"/>
                      </a:lnTo>
                      <a:lnTo>
                        <a:pt x="922306" y="595122"/>
                      </a:lnTo>
                      <a:lnTo>
                        <a:pt x="862774" y="595122"/>
                      </a:lnTo>
                      <a:lnTo>
                        <a:pt x="862774" y="565404"/>
                      </a:lnTo>
                      <a:lnTo>
                        <a:pt x="833056" y="565404"/>
                      </a:lnTo>
                      <a:lnTo>
                        <a:pt x="833056" y="535686"/>
                      </a:lnTo>
                      <a:lnTo>
                        <a:pt x="803338" y="535686"/>
                      </a:lnTo>
                      <a:lnTo>
                        <a:pt x="803338" y="476155"/>
                      </a:lnTo>
                      <a:lnTo>
                        <a:pt x="833056" y="476155"/>
                      </a:lnTo>
                      <a:lnTo>
                        <a:pt x="833056" y="297561"/>
                      </a:lnTo>
                      <a:lnTo>
                        <a:pt x="803338" y="297561"/>
                      </a:lnTo>
                      <a:lnTo>
                        <a:pt x="803338" y="238030"/>
                      </a:lnTo>
                      <a:lnTo>
                        <a:pt x="833056" y="238030"/>
                      </a:lnTo>
                      <a:lnTo>
                        <a:pt x="833056" y="208312"/>
                      </a:lnTo>
                      <a:lnTo>
                        <a:pt x="862774" y="208312"/>
                      </a:lnTo>
                      <a:lnTo>
                        <a:pt x="862774" y="238030"/>
                      </a:lnTo>
                      <a:lnTo>
                        <a:pt x="833056" y="238030"/>
                      </a:lnTo>
                      <a:lnTo>
                        <a:pt x="833056" y="297561"/>
                      </a:lnTo>
                      <a:lnTo>
                        <a:pt x="862774" y="297561"/>
                      </a:lnTo>
                      <a:lnTo>
                        <a:pt x="862774" y="476155"/>
                      </a:lnTo>
                      <a:lnTo>
                        <a:pt x="833056" y="476155"/>
                      </a:lnTo>
                      <a:lnTo>
                        <a:pt x="833056" y="535686"/>
                      </a:lnTo>
                      <a:lnTo>
                        <a:pt x="862774" y="535686"/>
                      </a:lnTo>
                      <a:lnTo>
                        <a:pt x="862774" y="565404"/>
                      </a:lnTo>
                      <a:lnTo>
                        <a:pt x="922306" y="565404"/>
                      </a:lnTo>
                      <a:lnTo>
                        <a:pt x="922306" y="595122"/>
                      </a:lnTo>
                      <a:lnTo>
                        <a:pt x="1011650" y="595122"/>
                      </a:lnTo>
                      <a:lnTo>
                        <a:pt x="1011650" y="6248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1" name="Google Shape;1141;p23"/>
                <p:cNvSpPr/>
                <p:nvPr/>
              </p:nvSpPr>
              <p:spPr>
                <a:xfrm>
                  <a:off x="7047357" y="4798218"/>
                  <a:ext cx="89249" cy="119062"/>
                </a:xfrm>
                <a:custGeom>
                  <a:rect b="b" l="l" r="r" t="t"/>
                  <a:pathLst>
                    <a:path extrusionOk="0" h="119062" w="89249">
                      <a:moveTo>
                        <a:pt x="89249" y="0"/>
                      </a:moveTo>
                      <a:lnTo>
                        <a:pt x="89249" y="89249"/>
                      </a:lnTo>
                      <a:lnTo>
                        <a:pt x="29718" y="89249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lnTo>
                        <a:pt x="0" y="59531"/>
                      </a:lnTo>
                      <a:lnTo>
                        <a:pt x="29718" y="59531"/>
                      </a:lnTo>
                      <a:lnTo>
                        <a:pt x="29718" y="29813"/>
                      </a:lnTo>
                      <a:lnTo>
                        <a:pt x="59436" y="29813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2" name="Google Shape;1142;p23"/>
                <p:cNvSpPr/>
                <p:nvPr/>
              </p:nvSpPr>
              <p:spPr>
                <a:xfrm>
                  <a:off x="6987730" y="4857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3" name="Google Shape;1143;p23"/>
                <p:cNvSpPr/>
                <p:nvPr/>
              </p:nvSpPr>
              <p:spPr>
                <a:xfrm>
                  <a:off x="6838950" y="4589906"/>
                  <a:ext cx="178593" cy="238125"/>
                </a:xfrm>
                <a:custGeom>
                  <a:rect b="b" l="l" r="r" t="t"/>
                  <a:pathLst>
                    <a:path extrusionOk="0" h="238125" w="178593">
                      <a:moveTo>
                        <a:pt x="178594" y="29718"/>
                      </a:moveTo>
                      <a:lnTo>
                        <a:pt x="178594" y="89249"/>
                      </a:lnTo>
                      <a:lnTo>
                        <a:pt x="148780" y="89249"/>
                      </a:lnTo>
                      <a:lnTo>
                        <a:pt x="148780" y="148780"/>
                      </a:lnTo>
                      <a:lnTo>
                        <a:pt x="119063" y="148780"/>
                      </a:lnTo>
                      <a:lnTo>
                        <a:pt x="119063" y="208312"/>
                      </a:lnTo>
                      <a:lnTo>
                        <a:pt x="89345" y="208312"/>
                      </a:lnTo>
                      <a:lnTo>
                        <a:pt x="89345" y="238125"/>
                      </a:lnTo>
                      <a:lnTo>
                        <a:pt x="0" y="238125"/>
                      </a:lnTo>
                      <a:lnTo>
                        <a:pt x="0" y="89249"/>
                      </a:lnTo>
                      <a:lnTo>
                        <a:pt x="29718" y="89249"/>
                      </a:lnTo>
                      <a:lnTo>
                        <a:pt x="29718" y="29718"/>
                      </a:lnTo>
                      <a:lnTo>
                        <a:pt x="59531" y="29718"/>
                      </a:lnTo>
                      <a:lnTo>
                        <a:pt x="59531" y="0"/>
                      </a:ln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178594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4" name="Google Shape;1144;p23"/>
                <p:cNvSpPr/>
                <p:nvPr/>
              </p:nvSpPr>
              <p:spPr>
                <a:xfrm>
                  <a:off x="7017543" y="4738687"/>
                  <a:ext cx="89249" cy="119062"/>
                </a:xfrm>
                <a:custGeom>
                  <a:rect b="b" l="l" r="r" t="t"/>
                  <a:pathLst>
                    <a:path extrusionOk="0" h="119062" w="89249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531" y="59531"/>
                      </a:lnTo>
                      <a:lnTo>
                        <a:pt x="59531" y="89345"/>
                      </a:lnTo>
                      <a:lnTo>
                        <a:pt x="29813" y="89345"/>
                      </a:lnTo>
                      <a:lnTo>
                        <a:pt x="29813" y="119063"/>
                      </a:lnTo>
                      <a:lnTo>
                        <a:pt x="0" y="119063"/>
                      </a:lnTo>
                      <a:lnTo>
                        <a:pt x="0" y="59531"/>
                      </a:lnTo>
                      <a:lnTo>
                        <a:pt x="29813" y="59531"/>
                      </a:lnTo>
                      <a:lnTo>
                        <a:pt x="29813" y="29718"/>
                      </a:lnTo>
                      <a:lnTo>
                        <a:pt x="59531" y="29718"/>
                      </a:lnTo>
                      <a:lnTo>
                        <a:pt x="59531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5" name="Google Shape;1145;p23"/>
                <p:cNvSpPr/>
                <p:nvPr/>
              </p:nvSpPr>
              <p:spPr>
                <a:xfrm>
                  <a:off x="7166419" y="4560093"/>
                  <a:ext cx="267842" cy="267938"/>
                </a:xfrm>
                <a:custGeom>
                  <a:rect b="b" l="l" r="r" t="t"/>
                  <a:pathLst>
                    <a:path extrusionOk="0" h="267938" w="267842">
                      <a:moveTo>
                        <a:pt x="267843" y="29813"/>
                      </a:moveTo>
                      <a:lnTo>
                        <a:pt x="267843" y="208312"/>
                      </a:lnTo>
                      <a:lnTo>
                        <a:pt x="238125" y="208312"/>
                      </a:lnTo>
                      <a:lnTo>
                        <a:pt x="238125" y="238125"/>
                      </a:lnTo>
                      <a:lnTo>
                        <a:pt x="208312" y="238125"/>
                      </a:lnTo>
                      <a:lnTo>
                        <a:pt x="208312" y="267938"/>
                      </a:lnTo>
                      <a:lnTo>
                        <a:pt x="89249" y="267938"/>
                      </a:lnTo>
                      <a:lnTo>
                        <a:pt x="89249" y="238125"/>
                      </a:lnTo>
                      <a:lnTo>
                        <a:pt x="59436" y="238125"/>
                      </a:lnTo>
                      <a:lnTo>
                        <a:pt x="59436" y="208312"/>
                      </a:lnTo>
                      <a:lnTo>
                        <a:pt x="29718" y="208312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lnTo>
                        <a:pt x="0" y="59531"/>
                      </a:lnTo>
                      <a:lnTo>
                        <a:pt x="29718" y="59531"/>
                      </a:lnTo>
                      <a:lnTo>
                        <a:pt x="29718" y="29813"/>
                      </a:lnTo>
                      <a:lnTo>
                        <a:pt x="89249" y="29813"/>
                      </a:lnTo>
                      <a:lnTo>
                        <a:pt x="89249" y="0"/>
                      </a:lnTo>
                      <a:lnTo>
                        <a:pt x="208312" y="0"/>
                      </a:lnTo>
                      <a:lnTo>
                        <a:pt x="208312" y="29813"/>
                      </a:lnTo>
                      <a:lnTo>
                        <a:pt x="267843" y="2981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6" name="Google Shape;1146;p23"/>
                <p:cNvSpPr/>
                <p:nvPr/>
              </p:nvSpPr>
              <p:spPr>
                <a:xfrm>
                  <a:off x="6809232" y="4947094"/>
                  <a:ext cx="684561" cy="416623"/>
                </a:xfrm>
                <a:custGeom>
                  <a:rect b="b" l="l" r="r" t="t"/>
                  <a:pathLst>
                    <a:path extrusionOk="0" h="416623" w="684561">
                      <a:moveTo>
                        <a:pt x="684562" y="29718"/>
                      </a:moveTo>
                      <a:lnTo>
                        <a:pt x="684562" y="59436"/>
                      </a:lnTo>
                      <a:lnTo>
                        <a:pt x="654748" y="59436"/>
                      </a:lnTo>
                      <a:lnTo>
                        <a:pt x="654748" y="148780"/>
                      </a:lnTo>
                      <a:lnTo>
                        <a:pt x="625030" y="148780"/>
                      </a:lnTo>
                      <a:lnTo>
                        <a:pt x="625030" y="238125"/>
                      </a:lnTo>
                      <a:lnTo>
                        <a:pt x="595313" y="238125"/>
                      </a:lnTo>
                      <a:lnTo>
                        <a:pt x="595313" y="297561"/>
                      </a:lnTo>
                      <a:lnTo>
                        <a:pt x="565499" y="297561"/>
                      </a:lnTo>
                      <a:lnTo>
                        <a:pt x="565499" y="357188"/>
                      </a:lnTo>
                      <a:lnTo>
                        <a:pt x="595313" y="357188"/>
                      </a:lnTo>
                      <a:lnTo>
                        <a:pt x="595313" y="386905"/>
                      </a:lnTo>
                      <a:lnTo>
                        <a:pt x="565499" y="386905"/>
                      </a:lnTo>
                      <a:lnTo>
                        <a:pt x="565499" y="416623"/>
                      </a:lnTo>
                      <a:lnTo>
                        <a:pt x="29718" y="416623"/>
                      </a:lnTo>
                      <a:lnTo>
                        <a:pt x="29718" y="386905"/>
                      </a:lnTo>
                      <a:lnTo>
                        <a:pt x="0" y="386905"/>
                      </a:lnTo>
                      <a:lnTo>
                        <a:pt x="0" y="327374"/>
                      </a:lnTo>
                      <a:lnTo>
                        <a:pt x="29718" y="327374"/>
                      </a:lnTo>
                      <a:lnTo>
                        <a:pt x="29718" y="267843"/>
                      </a:lnTo>
                      <a:lnTo>
                        <a:pt x="59436" y="267843"/>
                      </a:lnTo>
                      <a:lnTo>
                        <a:pt x="59436" y="238125"/>
                      </a:lnTo>
                      <a:lnTo>
                        <a:pt x="178498" y="238125"/>
                      </a:lnTo>
                      <a:lnTo>
                        <a:pt x="178498" y="267843"/>
                      </a:lnTo>
                      <a:lnTo>
                        <a:pt x="267843" y="267843"/>
                      </a:lnTo>
                      <a:lnTo>
                        <a:pt x="267843" y="297561"/>
                      </a:lnTo>
                      <a:lnTo>
                        <a:pt x="416623" y="297561"/>
                      </a:lnTo>
                      <a:lnTo>
                        <a:pt x="416623" y="267843"/>
                      </a:lnTo>
                      <a:lnTo>
                        <a:pt x="476250" y="267843"/>
                      </a:lnTo>
                      <a:lnTo>
                        <a:pt x="476250" y="238125"/>
                      </a:lnTo>
                      <a:lnTo>
                        <a:pt x="505968" y="238125"/>
                      </a:lnTo>
                      <a:lnTo>
                        <a:pt x="505968" y="148780"/>
                      </a:lnTo>
                      <a:lnTo>
                        <a:pt x="535686" y="148780"/>
                      </a:lnTo>
                      <a:lnTo>
                        <a:pt x="535686" y="0"/>
                      </a:lnTo>
                      <a:lnTo>
                        <a:pt x="654748" y="0"/>
                      </a:lnTo>
                      <a:lnTo>
                        <a:pt x="654748" y="29718"/>
                      </a:lnTo>
                      <a:lnTo>
                        <a:pt x="684562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1147;p23"/>
                <p:cNvSpPr/>
                <p:nvPr/>
              </p:nvSpPr>
              <p:spPr>
                <a:xfrm>
                  <a:off x="7344918" y="4917280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8" name="Google Shape;1148;p23"/>
                <p:cNvSpPr/>
                <p:nvPr/>
              </p:nvSpPr>
              <p:spPr>
                <a:xfrm>
                  <a:off x="7255668" y="4798218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9" name="Google Shape;1149;p23"/>
                <p:cNvSpPr/>
                <p:nvPr/>
              </p:nvSpPr>
              <p:spPr>
                <a:xfrm>
                  <a:off x="7344918" y="4768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1150;p23"/>
                <p:cNvSpPr/>
                <p:nvPr/>
              </p:nvSpPr>
              <p:spPr>
                <a:xfrm>
                  <a:off x="7255668" y="4768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1" name="Google Shape;1151;p23"/>
                <p:cNvSpPr/>
                <p:nvPr/>
              </p:nvSpPr>
              <p:spPr>
                <a:xfrm>
                  <a:off x="7315200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2" name="Google Shape;1152;p23"/>
                <p:cNvSpPr/>
                <p:nvPr/>
              </p:nvSpPr>
              <p:spPr>
                <a:xfrm>
                  <a:off x="7196137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3" name="Google Shape;1153;p23"/>
                <p:cNvSpPr/>
                <p:nvPr/>
              </p:nvSpPr>
              <p:spPr>
                <a:xfrm>
                  <a:off x="7374731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4" name="Google Shape;1154;p23"/>
                <p:cNvSpPr/>
                <p:nvPr/>
              </p:nvSpPr>
              <p:spPr>
                <a:xfrm>
                  <a:off x="7404544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5" name="Google Shape;1155;p23"/>
                <p:cNvSpPr/>
                <p:nvPr/>
              </p:nvSpPr>
              <p:spPr>
                <a:xfrm>
                  <a:off x="7344918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6" name="Google Shape;1156;p23"/>
                <p:cNvSpPr/>
                <p:nvPr/>
              </p:nvSpPr>
              <p:spPr>
                <a:xfrm>
                  <a:off x="7285482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7" name="Google Shape;1157;p23"/>
                <p:cNvSpPr/>
                <p:nvPr/>
              </p:nvSpPr>
              <p:spPr>
                <a:xfrm>
                  <a:off x="7374731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8" name="Google Shape;1158;p23"/>
                <p:cNvSpPr/>
                <p:nvPr/>
              </p:nvSpPr>
              <p:spPr>
                <a:xfrm>
                  <a:off x="7374731" y="4619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9" name="Google Shape;1159;p23"/>
                <p:cNvSpPr/>
                <p:nvPr/>
              </p:nvSpPr>
              <p:spPr>
                <a:xfrm>
                  <a:off x="7404544" y="4589906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0" name="Google Shape;1160;p23"/>
                <p:cNvSpPr/>
                <p:nvPr/>
              </p:nvSpPr>
              <p:spPr>
                <a:xfrm>
                  <a:off x="7285482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1" name="Google Shape;1161;p23"/>
                <p:cNvSpPr/>
                <p:nvPr/>
              </p:nvSpPr>
              <p:spPr>
                <a:xfrm>
                  <a:off x="7225855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2" name="Google Shape;1162;p23"/>
                <p:cNvSpPr/>
                <p:nvPr/>
              </p:nvSpPr>
              <p:spPr>
                <a:xfrm>
                  <a:off x="7225855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3" name="Google Shape;1163;p23"/>
                <p:cNvSpPr/>
                <p:nvPr/>
              </p:nvSpPr>
              <p:spPr>
                <a:xfrm>
                  <a:off x="6868668" y="47982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4" name="Google Shape;1164;p23"/>
                <p:cNvSpPr/>
                <p:nvPr/>
              </p:nvSpPr>
              <p:spPr>
                <a:xfrm>
                  <a:off x="6898481" y="4768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5" name="Google Shape;1165;p23"/>
                <p:cNvSpPr/>
                <p:nvPr/>
              </p:nvSpPr>
              <p:spPr>
                <a:xfrm>
                  <a:off x="6928294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Google Shape;1166;p23"/>
                <p:cNvSpPr/>
                <p:nvPr/>
              </p:nvSpPr>
              <p:spPr>
                <a:xfrm>
                  <a:off x="6958012" y="46791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7" name="Google Shape;1167;p23"/>
                <p:cNvSpPr/>
                <p:nvPr/>
              </p:nvSpPr>
              <p:spPr>
                <a:xfrm>
                  <a:off x="6987730" y="46196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8" name="Google Shape;1168;p23"/>
                <p:cNvSpPr/>
                <p:nvPr/>
              </p:nvSpPr>
              <p:spPr>
                <a:xfrm>
                  <a:off x="6928294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9" name="Google Shape;1169;p23"/>
                <p:cNvSpPr/>
                <p:nvPr/>
              </p:nvSpPr>
              <p:spPr>
                <a:xfrm>
                  <a:off x="6898481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0" name="Google Shape;1170;p23"/>
                <p:cNvSpPr/>
                <p:nvPr/>
              </p:nvSpPr>
              <p:spPr>
                <a:xfrm>
                  <a:off x="6868668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1" name="Google Shape;1171;p23"/>
                <p:cNvSpPr/>
                <p:nvPr/>
              </p:nvSpPr>
              <p:spPr>
                <a:xfrm>
                  <a:off x="6838950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2" name="Google Shape;1172;p23"/>
                <p:cNvSpPr/>
                <p:nvPr/>
              </p:nvSpPr>
              <p:spPr>
                <a:xfrm>
                  <a:off x="6868668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3" name="Google Shape;1173;p23"/>
                <p:cNvSpPr/>
                <p:nvPr/>
              </p:nvSpPr>
              <p:spPr>
                <a:xfrm>
                  <a:off x="6868668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4" name="Google Shape;1174;p23"/>
                <p:cNvSpPr/>
                <p:nvPr/>
              </p:nvSpPr>
              <p:spPr>
                <a:xfrm>
                  <a:off x="6928294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5" name="Google Shape;1175;p23"/>
                <p:cNvSpPr/>
                <p:nvPr/>
              </p:nvSpPr>
              <p:spPr>
                <a:xfrm>
                  <a:off x="6987730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6" name="Google Shape;1176;p23"/>
                <p:cNvSpPr/>
                <p:nvPr/>
              </p:nvSpPr>
              <p:spPr>
                <a:xfrm>
                  <a:off x="7047357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23"/>
                <p:cNvSpPr/>
                <p:nvPr/>
              </p:nvSpPr>
              <p:spPr>
                <a:xfrm>
                  <a:off x="7077075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8" name="Google Shape;1178;p23"/>
                <p:cNvSpPr/>
                <p:nvPr/>
              </p:nvSpPr>
              <p:spPr>
                <a:xfrm>
                  <a:off x="7106793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9" name="Google Shape;1179;p23"/>
                <p:cNvSpPr/>
                <p:nvPr/>
              </p:nvSpPr>
              <p:spPr>
                <a:xfrm>
                  <a:off x="7166419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0" name="Google Shape;1180;p23"/>
                <p:cNvSpPr/>
                <p:nvPr/>
              </p:nvSpPr>
              <p:spPr>
                <a:xfrm>
                  <a:off x="7225855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1" name="Google Shape;1181;p23"/>
                <p:cNvSpPr/>
                <p:nvPr/>
              </p:nvSpPr>
              <p:spPr>
                <a:xfrm>
                  <a:off x="7255668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2" name="Google Shape;1182;p23"/>
                <p:cNvSpPr/>
                <p:nvPr/>
              </p:nvSpPr>
              <p:spPr>
                <a:xfrm>
                  <a:off x="6868668" y="5333999"/>
                  <a:ext cx="505968" cy="29718"/>
                </a:xfrm>
                <a:custGeom>
                  <a:rect b="b" l="l" r="r" t="t"/>
                  <a:pathLst>
                    <a:path extrusionOk="0" h="29718" w="505968">
                      <a:moveTo>
                        <a:pt x="0" y="0"/>
                      </a:moveTo>
                      <a:lnTo>
                        <a:pt x="505968" y="0"/>
                      </a:lnTo>
                      <a:lnTo>
                        <a:pt x="50596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3" name="Google Shape;1183;p23"/>
                <p:cNvSpPr/>
                <p:nvPr/>
              </p:nvSpPr>
              <p:spPr>
                <a:xfrm>
                  <a:off x="7285482" y="5304281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4" name="Google Shape;1184;p23"/>
                <p:cNvSpPr/>
                <p:nvPr/>
              </p:nvSpPr>
              <p:spPr>
                <a:xfrm>
                  <a:off x="7136606" y="5304281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5" name="Google Shape;1185;p23"/>
                <p:cNvSpPr/>
                <p:nvPr/>
              </p:nvSpPr>
              <p:spPr>
                <a:xfrm>
                  <a:off x="7077075" y="53042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6" name="Google Shape;1186;p23"/>
                <p:cNvSpPr/>
                <p:nvPr/>
              </p:nvSpPr>
              <p:spPr>
                <a:xfrm>
                  <a:off x="7017543" y="53042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7" name="Google Shape;1187;p23"/>
                <p:cNvSpPr/>
                <p:nvPr/>
              </p:nvSpPr>
              <p:spPr>
                <a:xfrm>
                  <a:off x="6958012" y="53042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8" name="Google Shape;1188;p23"/>
                <p:cNvSpPr/>
                <p:nvPr/>
              </p:nvSpPr>
              <p:spPr>
                <a:xfrm>
                  <a:off x="6987730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9" name="Google Shape;1189;p23"/>
                <p:cNvSpPr/>
                <p:nvPr/>
              </p:nvSpPr>
              <p:spPr>
                <a:xfrm>
                  <a:off x="7047357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0" name="Google Shape;1190;p23"/>
                <p:cNvSpPr/>
                <p:nvPr/>
              </p:nvSpPr>
              <p:spPr>
                <a:xfrm>
                  <a:off x="7106793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1" name="Google Shape;1191;p23"/>
                <p:cNvSpPr/>
                <p:nvPr/>
              </p:nvSpPr>
              <p:spPr>
                <a:xfrm>
                  <a:off x="7166419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2" name="Google Shape;1192;p23"/>
                <p:cNvSpPr/>
                <p:nvPr/>
              </p:nvSpPr>
              <p:spPr>
                <a:xfrm>
                  <a:off x="7225855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3" name="Google Shape;1193;p23"/>
                <p:cNvSpPr/>
                <p:nvPr/>
              </p:nvSpPr>
              <p:spPr>
                <a:xfrm>
                  <a:off x="7255668" y="53042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4" name="Google Shape;1194;p23"/>
                <p:cNvSpPr/>
                <p:nvPr/>
              </p:nvSpPr>
              <p:spPr>
                <a:xfrm>
                  <a:off x="7285482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5" name="Google Shape;1195;p23"/>
                <p:cNvSpPr/>
                <p:nvPr/>
              </p:nvSpPr>
              <p:spPr>
                <a:xfrm>
                  <a:off x="7344918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6" name="Google Shape;1196;p23"/>
                <p:cNvSpPr/>
                <p:nvPr/>
              </p:nvSpPr>
              <p:spPr>
                <a:xfrm>
                  <a:off x="7315200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7" name="Google Shape;1197;p23"/>
                <p:cNvSpPr/>
                <p:nvPr/>
              </p:nvSpPr>
              <p:spPr>
                <a:xfrm>
                  <a:off x="7255668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8" name="Google Shape;1198;p23"/>
                <p:cNvSpPr/>
                <p:nvPr/>
              </p:nvSpPr>
              <p:spPr>
                <a:xfrm>
                  <a:off x="7285482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99" name="Google Shape;1199;p23"/>
                <p:cNvSpPr/>
                <p:nvPr/>
              </p:nvSpPr>
              <p:spPr>
                <a:xfrm>
                  <a:off x="7344918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0" name="Google Shape;1200;p23"/>
                <p:cNvSpPr/>
                <p:nvPr/>
              </p:nvSpPr>
              <p:spPr>
                <a:xfrm>
                  <a:off x="7374731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1" name="Google Shape;1201;p23"/>
                <p:cNvSpPr/>
                <p:nvPr/>
              </p:nvSpPr>
              <p:spPr>
                <a:xfrm>
                  <a:off x="7434262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2" name="Google Shape;1202;p23"/>
                <p:cNvSpPr/>
                <p:nvPr/>
              </p:nvSpPr>
              <p:spPr>
                <a:xfrm>
                  <a:off x="7344918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3" name="Google Shape;1203;p23"/>
                <p:cNvSpPr/>
                <p:nvPr/>
              </p:nvSpPr>
              <p:spPr>
                <a:xfrm>
                  <a:off x="7344918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4" name="Google Shape;1204;p23"/>
                <p:cNvSpPr/>
                <p:nvPr/>
              </p:nvSpPr>
              <p:spPr>
                <a:xfrm>
                  <a:off x="7404544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5" name="Google Shape;1205;p23"/>
                <p:cNvSpPr/>
                <p:nvPr/>
              </p:nvSpPr>
              <p:spPr>
                <a:xfrm>
                  <a:off x="7374731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6" name="Google Shape;1206;p23"/>
                <p:cNvSpPr/>
                <p:nvPr/>
              </p:nvSpPr>
              <p:spPr>
                <a:xfrm>
                  <a:off x="6898481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7" name="Google Shape;1207;p23"/>
                <p:cNvSpPr/>
                <p:nvPr/>
              </p:nvSpPr>
              <p:spPr>
                <a:xfrm>
                  <a:off x="7106793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8" name="Google Shape;1208;p23"/>
                <p:cNvSpPr/>
                <p:nvPr/>
              </p:nvSpPr>
              <p:spPr>
                <a:xfrm>
                  <a:off x="7077075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09" name="Google Shape;1209;p23"/>
                <p:cNvSpPr/>
                <p:nvPr/>
              </p:nvSpPr>
              <p:spPr>
                <a:xfrm>
                  <a:off x="7077075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0" name="Google Shape;1210;p23"/>
                <p:cNvSpPr/>
                <p:nvPr/>
              </p:nvSpPr>
              <p:spPr>
                <a:xfrm>
                  <a:off x="7047357" y="45005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1" name="Google Shape;1211;p23"/>
                <p:cNvSpPr/>
                <p:nvPr/>
              </p:nvSpPr>
              <p:spPr>
                <a:xfrm>
                  <a:off x="7106793" y="4470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2" name="Google Shape;1212;p23"/>
                <p:cNvSpPr/>
                <p:nvPr/>
              </p:nvSpPr>
              <p:spPr>
                <a:xfrm>
                  <a:off x="6838950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3" name="Google Shape;1213;p23"/>
                <p:cNvSpPr/>
                <p:nvPr/>
              </p:nvSpPr>
              <p:spPr>
                <a:xfrm>
                  <a:off x="6838950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4" name="Google Shape;1214;p23"/>
                <p:cNvSpPr/>
                <p:nvPr/>
              </p:nvSpPr>
              <p:spPr>
                <a:xfrm>
                  <a:off x="6809232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5" name="Google Shape;1215;p23"/>
                <p:cNvSpPr/>
                <p:nvPr/>
              </p:nvSpPr>
              <p:spPr>
                <a:xfrm>
                  <a:off x="6838950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6" name="Google Shape;1216;p23"/>
                <p:cNvSpPr/>
                <p:nvPr/>
              </p:nvSpPr>
              <p:spPr>
                <a:xfrm>
                  <a:off x="6779418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7" name="Google Shape;1217;p23"/>
                <p:cNvSpPr/>
                <p:nvPr/>
              </p:nvSpPr>
              <p:spPr>
                <a:xfrm>
                  <a:off x="6809232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8" name="Google Shape;1218;p23"/>
                <p:cNvSpPr/>
                <p:nvPr/>
              </p:nvSpPr>
              <p:spPr>
                <a:xfrm>
                  <a:off x="6838950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9" name="Google Shape;1219;p23"/>
                <p:cNvSpPr/>
                <p:nvPr/>
              </p:nvSpPr>
              <p:spPr>
                <a:xfrm>
                  <a:off x="6749605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0" name="Google Shape;1220;p23"/>
                <p:cNvSpPr/>
                <p:nvPr/>
              </p:nvSpPr>
              <p:spPr>
                <a:xfrm rot="10800000">
                  <a:off x="7047357" y="500672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1" name="Google Shape;1221;p23"/>
                <p:cNvSpPr/>
                <p:nvPr/>
              </p:nvSpPr>
              <p:spPr>
                <a:xfrm rot="10800000">
                  <a:off x="7106983" y="500672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2" name="Google Shape;1222;p23"/>
                <p:cNvSpPr/>
                <p:nvPr/>
              </p:nvSpPr>
              <p:spPr>
                <a:xfrm rot="10800000">
                  <a:off x="7106983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3" name="Google Shape;1223;p23"/>
                <p:cNvSpPr/>
                <p:nvPr/>
              </p:nvSpPr>
              <p:spPr>
                <a:xfrm rot="10800000">
                  <a:off x="7166419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4" name="Google Shape;1224;p23"/>
                <p:cNvSpPr/>
                <p:nvPr/>
              </p:nvSpPr>
              <p:spPr>
                <a:xfrm rot="10800000">
                  <a:off x="7226046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5" name="Google Shape;1225;p23"/>
                <p:cNvSpPr/>
                <p:nvPr/>
              </p:nvSpPr>
              <p:spPr>
                <a:xfrm rot="10800000">
                  <a:off x="7196137" y="500672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6" name="Google Shape;1226;p23"/>
                <p:cNvSpPr/>
                <p:nvPr/>
              </p:nvSpPr>
              <p:spPr>
                <a:xfrm rot="10800000">
                  <a:off x="7285482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7" name="Google Shape;1227;p23"/>
                <p:cNvSpPr/>
                <p:nvPr/>
              </p:nvSpPr>
              <p:spPr>
                <a:xfrm rot="10800000">
                  <a:off x="7285482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" name="Google Shape;1228;p23"/>
                <p:cNvSpPr/>
                <p:nvPr/>
              </p:nvSpPr>
              <p:spPr>
                <a:xfrm rot="10800000">
                  <a:off x="7255668" y="500672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9" name="Google Shape;1229;p23"/>
                <p:cNvSpPr/>
                <p:nvPr/>
              </p:nvSpPr>
              <p:spPr>
                <a:xfrm>
                  <a:off x="6719887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0" name="Google Shape;1230;p23"/>
                <p:cNvSpPr/>
                <p:nvPr/>
              </p:nvSpPr>
              <p:spPr>
                <a:xfrm>
                  <a:off x="6898481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1" name="Google Shape;1231;p23"/>
                <p:cNvSpPr/>
                <p:nvPr/>
              </p:nvSpPr>
              <p:spPr>
                <a:xfrm>
                  <a:off x="7017543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2" name="Google Shape;1232;p23"/>
                <p:cNvSpPr/>
                <p:nvPr/>
              </p:nvSpPr>
              <p:spPr>
                <a:xfrm>
                  <a:off x="7047357" y="49470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3" name="Google Shape;1233;p23"/>
                <p:cNvSpPr/>
                <p:nvPr/>
              </p:nvSpPr>
              <p:spPr>
                <a:xfrm>
                  <a:off x="7404544" y="5244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4" name="Google Shape;1234;p23"/>
                <p:cNvSpPr/>
                <p:nvPr/>
              </p:nvSpPr>
              <p:spPr>
                <a:xfrm>
                  <a:off x="7434262" y="518521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" name="Google Shape;1235;p23"/>
                <p:cNvSpPr/>
                <p:nvPr/>
              </p:nvSpPr>
              <p:spPr>
                <a:xfrm>
                  <a:off x="7463980" y="5244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" name="Google Shape;1236;p23"/>
                <p:cNvSpPr/>
                <p:nvPr/>
              </p:nvSpPr>
              <p:spPr>
                <a:xfrm>
                  <a:off x="7493793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7" name="Google Shape;1237;p23"/>
                <p:cNvSpPr/>
                <p:nvPr/>
              </p:nvSpPr>
              <p:spPr>
                <a:xfrm>
                  <a:off x="7493793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8" name="Google Shape;1238;p23"/>
                <p:cNvSpPr/>
                <p:nvPr/>
              </p:nvSpPr>
              <p:spPr>
                <a:xfrm>
                  <a:off x="7523607" y="5244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9" name="Google Shape;1239;p23"/>
                <p:cNvSpPr/>
                <p:nvPr/>
              </p:nvSpPr>
              <p:spPr>
                <a:xfrm>
                  <a:off x="7553325" y="521493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0" name="Google Shape;1240;p23"/>
                <p:cNvSpPr/>
                <p:nvPr/>
              </p:nvSpPr>
              <p:spPr>
                <a:xfrm>
                  <a:off x="7463980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1" name="Google Shape;1241;p23"/>
                <p:cNvSpPr/>
                <p:nvPr/>
              </p:nvSpPr>
              <p:spPr>
                <a:xfrm>
                  <a:off x="7612856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2" name="Google Shape;1242;p23"/>
                <p:cNvSpPr/>
                <p:nvPr/>
              </p:nvSpPr>
              <p:spPr>
                <a:xfrm>
                  <a:off x="7583043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3" name="Google Shape;1243;p23"/>
                <p:cNvSpPr/>
                <p:nvPr/>
              </p:nvSpPr>
              <p:spPr>
                <a:xfrm>
                  <a:off x="7612856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4" name="Google Shape;1244;p23"/>
                <p:cNvSpPr/>
                <p:nvPr/>
              </p:nvSpPr>
              <p:spPr>
                <a:xfrm>
                  <a:off x="7583043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5" name="Google Shape;1245;p23"/>
                <p:cNvSpPr/>
                <p:nvPr/>
              </p:nvSpPr>
              <p:spPr>
                <a:xfrm>
                  <a:off x="7583043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6" name="Google Shape;1246;p23"/>
                <p:cNvSpPr/>
                <p:nvPr/>
              </p:nvSpPr>
              <p:spPr>
                <a:xfrm>
                  <a:off x="7642669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7" name="Google Shape;1247;p23"/>
                <p:cNvSpPr/>
                <p:nvPr/>
              </p:nvSpPr>
              <p:spPr>
                <a:xfrm>
                  <a:off x="7672387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8" name="Google Shape;1248;p23"/>
                <p:cNvSpPr/>
                <p:nvPr/>
              </p:nvSpPr>
              <p:spPr>
                <a:xfrm>
                  <a:off x="7702105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9" name="Google Shape;1249;p23"/>
                <p:cNvSpPr/>
                <p:nvPr/>
              </p:nvSpPr>
              <p:spPr>
                <a:xfrm>
                  <a:off x="7672387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0" name="Google Shape;1250;p23"/>
                <p:cNvSpPr/>
                <p:nvPr/>
              </p:nvSpPr>
              <p:spPr>
                <a:xfrm>
                  <a:off x="7702105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1" name="Google Shape;1251;p23"/>
                <p:cNvSpPr/>
                <p:nvPr/>
              </p:nvSpPr>
              <p:spPr>
                <a:xfrm>
                  <a:off x="7761732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2" name="Google Shape;1252;p23"/>
                <p:cNvSpPr/>
                <p:nvPr/>
              </p:nvSpPr>
              <p:spPr>
                <a:xfrm>
                  <a:off x="7642669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3" name="Google Shape;1253;p23"/>
                <p:cNvSpPr/>
                <p:nvPr/>
              </p:nvSpPr>
              <p:spPr>
                <a:xfrm>
                  <a:off x="7612856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4" name="Google Shape;1254;p23"/>
                <p:cNvSpPr/>
                <p:nvPr/>
              </p:nvSpPr>
              <p:spPr>
                <a:xfrm>
                  <a:off x="7553325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5" name="Google Shape;1255;p23"/>
                <p:cNvSpPr/>
                <p:nvPr/>
              </p:nvSpPr>
              <p:spPr>
                <a:xfrm>
                  <a:off x="7523607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6" name="Google Shape;1256;p23"/>
                <p:cNvSpPr/>
                <p:nvPr/>
              </p:nvSpPr>
              <p:spPr>
                <a:xfrm>
                  <a:off x="7493793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7" name="Google Shape;1257;p23"/>
                <p:cNvSpPr/>
                <p:nvPr/>
              </p:nvSpPr>
              <p:spPr>
                <a:xfrm>
                  <a:off x="7523607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8" name="Google Shape;1258;p23"/>
                <p:cNvSpPr/>
                <p:nvPr/>
              </p:nvSpPr>
              <p:spPr>
                <a:xfrm>
                  <a:off x="7434262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59" name="Google Shape;1259;p23"/>
                <p:cNvSpPr/>
                <p:nvPr/>
              </p:nvSpPr>
              <p:spPr>
                <a:xfrm>
                  <a:off x="7344918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0" name="Google Shape;1260;p23"/>
                <p:cNvSpPr/>
                <p:nvPr/>
              </p:nvSpPr>
              <p:spPr>
                <a:xfrm>
                  <a:off x="7404544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1" name="Google Shape;1261;p23"/>
                <p:cNvSpPr/>
                <p:nvPr/>
              </p:nvSpPr>
              <p:spPr>
                <a:xfrm>
                  <a:off x="7404544" y="497681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2" name="Google Shape;1262;p23"/>
                <p:cNvSpPr/>
                <p:nvPr/>
              </p:nvSpPr>
              <p:spPr>
                <a:xfrm>
                  <a:off x="7523607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3" name="Google Shape;1263;p23"/>
                <p:cNvSpPr/>
                <p:nvPr/>
              </p:nvSpPr>
              <p:spPr>
                <a:xfrm>
                  <a:off x="7583043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4" name="Google Shape;1264;p23"/>
                <p:cNvSpPr/>
                <p:nvPr/>
              </p:nvSpPr>
              <p:spPr>
                <a:xfrm>
                  <a:off x="7553325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5" name="Google Shape;1265;p23"/>
                <p:cNvSpPr/>
                <p:nvPr/>
              </p:nvSpPr>
              <p:spPr>
                <a:xfrm>
                  <a:off x="7493793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6" name="Google Shape;1266;p23"/>
                <p:cNvSpPr/>
                <p:nvPr/>
              </p:nvSpPr>
              <p:spPr>
                <a:xfrm>
                  <a:off x="7612856" y="5036343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7" name="Google Shape;1267;p23"/>
                <p:cNvSpPr/>
                <p:nvPr/>
              </p:nvSpPr>
              <p:spPr>
                <a:xfrm>
                  <a:off x="7493793" y="50065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8" name="Google Shape;1268;p23"/>
                <p:cNvSpPr/>
                <p:nvPr/>
              </p:nvSpPr>
              <p:spPr>
                <a:xfrm>
                  <a:off x="7553325" y="47982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9" name="Google Shape;1269;p23"/>
                <p:cNvSpPr/>
                <p:nvPr/>
              </p:nvSpPr>
              <p:spPr>
                <a:xfrm>
                  <a:off x="7553325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0" name="Google Shape;1270;p23"/>
                <p:cNvSpPr/>
                <p:nvPr/>
              </p:nvSpPr>
              <p:spPr>
                <a:xfrm>
                  <a:off x="7612856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1" name="Google Shape;1271;p23"/>
                <p:cNvSpPr/>
                <p:nvPr/>
              </p:nvSpPr>
              <p:spPr>
                <a:xfrm>
                  <a:off x="7583043" y="4857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2" name="Google Shape;1272;p23"/>
                <p:cNvSpPr/>
                <p:nvPr/>
              </p:nvSpPr>
              <p:spPr>
                <a:xfrm>
                  <a:off x="7642669" y="4857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3" name="Google Shape;1273;p23"/>
                <p:cNvSpPr/>
                <p:nvPr/>
              </p:nvSpPr>
              <p:spPr>
                <a:xfrm>
                  <a:off x="7642669" y="4887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4" name="Google Shape;1274;p23"/>
                <p:cNvSpPr/>
                <p:nvPr/>
              </p:nvSpPr>
              <p:spPr>
                <a:xfrm>
                  <a:off x="7612856" y="4857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5" name="Google Shape;1275;p23"/>
                <p:cNvSpPr/>
                <p:nvPr/>
              </p:nvSpPr>
              <p:spPr>
                <a:xfrm>
                  <a:off x="7642669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6" name="Google Shape;1276;p23"/>
                <p:cNvSpPr/>
                <p:nvPr/>
              </p:nvSpPr>
              <p:spPr>
                <a:xfrm>
                  <a:off x="7672387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7" name="Google Shape;1277;p23"/>
                <p:cNvSpPr/>
                <p:nvPr/>
              </p:nvSpPr>
              <p:spPr>
                <a:xfrm>
                  <a:off x="7702105" y="4857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8" name="Google Shape;1278;p23"/>
                <p:cNvSpPr/>
                <p:nvPr/>
              </p:nvSpPr>
              <p:spPr>
                <a:xfrm>
                  <a:off x="7731918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9" name="Google Shape;1279;p23"/>
                <p:cNvSpPr/>
                <p:nvPr/>
              </p:nvSpPr>
              <p:spPr>
                <a:xfrm>
                  <a:off x="7791450" y="48280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0" name="Google Shape;1280;p23"/>
                <p:cNvSpPr/>
                <p:nvPr/>
              </p:nvSpPr>
              <p:spPr>
                <a:xfrm>
                  <a:off x="7731918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1" name="Google Shape;1281;p23"/>
                <p:cNvSpPr/>
                <p:nvPr/>
              </p:nvSpPr>
              <p:spPr>
                <a:xfrm>
                  <a:off x="7672387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2" name="Google Shape;1282;p23"/>
                <p:cNvSpPr/>
                <p:nvPr/>
              </p:nvSpPr>
              <p:spPr>
                <a:xfrm>
                  <a:off x="7642669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3" name="Google Shape;1283;p23"/>
                <p:cNvSpPr/>
                <p:nvPr/>
              </p:nvSpPr>
              <p:spPr>
                <a:xfrm>
                  <a:off x="7612856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4" name="Google Shape;1284;p23"/>
                <p:cNvSpPr/>
                <p:nvPr/>
              </p:nvSpPr>
              <p:spPr>
                <a:xfrm>
                  <a:off x="7583043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5" name="Google Shape;1285;p23"/>
                <p:cNvSpPr/>
                <p:nvPr/>
              </p:nvSpPr>
              <p:spPr>
                <a:xfrm>
                  <a:off x="7672387" y="4887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6" name="Google Shape;1286;p23"/>
                <p:cNvSpPr/>
                <p:nvPr/>
              </p:nvSpPr>
              <p:spPr>
                <a:xfrm>
                  <a:off x="7612856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7" name="Google Shape;1287;p23"/>
                <p:cNvSpPr/>
                <p:nvPr/>
              </p:nvSpPr>
              <p:spPr>
                <a:xfrm>
                  <a:off x="7583043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88" name="Google Shape;1288;p23"/>
              <p:cNvGrpSpPr/>
              <p:nvPr/>
            </p:nvGrpSpPr>
            <p:grpSpPr>
              <a:xfrm>
                <a:off x="7047357" y="3577780"/>
                <a:ext cx="476154" cy="833437"/>
                <a:chOff x="7047357" y="3577780"/>
                <a:chExt cx="476154" cy="833437"/>
              </a:xfrm>
            </p:grpSpPr>
            <p:sp>
              <p:nvSpPr>
                <p:cNvPr id="1289" name="Google Shape;1289;p23"/>
                <p:cNvSpPr/>
                <p:nvPr/>
              </p:nvSpPr>
              <p:spPr>
                <a:xfrm>
                  <a:off x="7077075" y="4292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0" name="Google Shape;1290;p23"/>
                <p:cNvSpPr/>
                <p:nvPr/>
              </p:nvSpPr>
              <p:spPr>
                <a:xfrm>
                  <a:off x="7136606" y="426243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1" name="Google Shape;1291;p23"/>
                <p:cNvSpPr/>
                <p:nvPr/>
              </p:nvSpPr>
              <p:spPr>
                <a:xfrm>
                  <a:off x="7196137" y="417309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2" name="Google Shape;1292;p23"/>
                <p:cNvSpPr/>
                <p:nvPr/>
              </p:nvSpPr>
              <p:spPr>
                <a:xfrm>
                  <a:off x="7225855" y="4054030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2"/>
                      </a:lnTo>
                      <a:lnTo>
                        <a:pt x="0" y="11906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3" name="Google Shape;1293;p23"/>
                <p:cNvSpPr/>
                <p:nvPr/>
              </p:nvSpPr>
              <p:spPr>
                <a:xfrm>
                  <a:off x="7404544" y="4054030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2"/>
                      </a:lnTo>
                      <a:lnTo>
                        <a:pt x="0" y="11906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4" name="Google Shape;1294;p23"/>
                <p:cNvSpPr/>
                <p:nvPr/>
              </p:nvSpPr>
              <p:spPr>
                <a:xfrm>
                  <a:off x="7434262" y="399459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5" name="Google Shape;1295;p23"/>
                <p:cNvSpPr/>
                <p:nvPr/>
              </p:nvSpPr>
              <p:spPr>
                <a:xfrm>
                  <a:off x="7404544" y="3964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6" name="Google Shape;1296;p23"/>
                <p:cNvSpPr/>
                <p:nvPr/>
              </p:nvSpPr>
              <p:spPr>
                <a:xfrm>
                  <a:off x="7196137" y="4024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7" name="Google Shape;1297;p23"/>
                <p:cNvSpPr/>
                <p:nvPr/>
              </p:nvSpPr>
              <p:spPr>
                <a:xfrm>
                  <a:off x="7344918" y="39945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8" name="Google Shape;1298;p23"/>
                <p:cNvSpPr/>
                <p:nvPr/>
              </p:nvSpPr>
              <p:spPr>
                <a:xfrm>
                  <a:off x="7255668" y="396478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9" name="Google Shape;1299;p23"/>
                <p:cNvSpPr/>
                <p:nvPr/>
              </p:nvSpPr>
              <p:spPr>
                <a:xfrm>
                  <a:off x="7344918" y="3964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0" name="Google Shape;1300;p23"/>
                <p:cNvSpPr/>
                <p:nvPr/>
              </p:nvSpPr>
              <p:spPr>
                <a:xfrm>
                  <a:off x="7344918" y="39349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1" name="Google Shape;1301;p23"/>
                <p:cNvSpPr/>
                <p:nvPr/>
              </p:nvSpPr>
              <p:spPr>
                <a:xfrm>
                  <a:off x="7225855" y="3994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2" name="Google Shape;1302;p23"/>
                <p:cNvSpPr/>
                <p:nvPr/>
              </p:nvSpPr>
              <p:spPr>
                <a:xfrm>
                  <a:off x="7225855" y="402431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3" name="Google Shape;1303;p23"/>
                <p:cNvSpPr/>
                <p:nvPr/>
              </p:nvSpPr>
              <p:spPr>
                <a:xfrm>
                  <a:off x="7255668" y="3994594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4" name="Google Shape;1304;p23"/>
                <p:cNvSpPr/>
                <p:nvPr/>
              </p:nvSpPr>
              <p:spPr>
                <a:xfrm>
                  <a:off x="7315200" y="4024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5" name="Google Shape;1305;p23"/>
                <p:cNvSpPr/>
                <p:nvPr/>
              </p:nvSpPr>
              <p:spPr>
                <a:xfrm>
                  <a:off x="7047357" y="4321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6" name="Google Shape;1306;p23"/>
                <p:cNvSpPr/>
                <p:nvPr/>
              </p:nvSpPr>
              <p:spPr>
                <a:xfrm>
                  <a:off x="7434262" y="4351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7" name="Google Shape;1307;p23"/>
                <p:cNvSpPr/>
                <p:nvPr/>
              </p:nvSpPr>
              <p:spPr>
                <a:xfrm>
                  <a:off x="7463980" y="4351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8" name="Google Shape;1308;p23"/>
                <p:cNvSpPr/>
                <p:nvPr/>
              </p:nvSpPr>
              <p:spPr>
                <a:xfrm>
                  <a:off x="7285482" y="4351781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9" name="Google Shape;1309;p23"/>
                <p:cNvSpPr/>
                <p:nvPr/>
              </p:nvSpPr>
              <p:spPr>
                <a:xfrm>
                  <a:off x="7166419" y="4321968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0" name="Google Shape;1310;p23"/>
                <p:cNvSpPr/>
                <p:nvPr/>
              </p:nvSpPr>
              <p:spPr>
                <a:xfrm>
                  <a:off x="7404544" y="4321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1" name="Google Shape;1311;p23"/>
                <p:cNvSpPr/>
                <p:nvPr/>
              </p:nvSpPr>
              <p:spPr>
                <a:xfrm>
                  <a:off x="7404544" y="4262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2" name="Google Shape;1312;p23"/>
                <p:cNvSpPr/>
                <p:nvPr/>
              </p:nvSpPr>
              <p:spPr>
                <a:xfrm>
                  <a:off x="7493793" y="4321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3" name="Google Shape;1313;p23"/>
                <p:cNvSpPr/>
                <p:nvPr/>
              </p:nvSpPr>
              <p:spPr>
                <a:xfrm>
                  <a:off x="7434262" y="4292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" name="Google Shape;1314;p23"/>
                <p:cNvSpPr/>
                <p:nvPr/>
              </p:nvSpPr>
              <p:spPr>
                <a:xfrm>
                  <a:off x="7374731" y="417309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5" name="Google Shape;1315;p23"/>
                <p:cNvSpPr/>
                <p:nvPr/>
              </p:nvSpPr>
              <p:spPr>
                <a:xfrm>
                  <a:off x="7344918" y="4381499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6" name="Google Shape;1316;p23"/>
                <p:cNvSpPr/>
                <p:nvPr/>
              </p:nvSpPr>
              <p:spPr>
                <a:xfrm>
                  <a:off x="7077075" y="4351781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7" name="Google Shape;1317;p23"/>
                <p:cNvSpPr/>
                <p:nvPr/>
              </p:nvSpPr>
              <p:spPr>
                <a:xfrm>
                  <a:off x="7285482" y="3756469"/>
                  <a:ext cx="29718" cy="238125"/>
                </a:xfrm>
                <a:custGeom>
                  <a:rect b="b" l="l" r="r" t="t"/>
                  <a:pathLst>
                    <a:path extrusionOk="0" h="238125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8" name="Google Shape;1318;p23"/>
                <p:cNvSpPr/>
                <p:nvPr/>
              </p:nvSpPr>
              <p:spPr>
                <a:xfrm>
                  <a:off x="7315200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9" name="Google Shape;1319;p23"/>
                <p:cNvSpPr/>
                <p:nvPr/>
              </p:nvSpPr>
              <p:spPr>
                <a:xfrm>
                  <a:off x="7225855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0" name="Google Shape;1320;p23"/>
                <p:cNvSpPr/>
                <p:nvPr/>
              </p:nvSpPr>
              <p:spPr>
                <a:xfrm>
                  <a:off x="7344918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1" name="Google Shape;1321;p23"/>
                <p:cNvSpPr/>
                <p:nvPr/>
              </p:nvSpPr>
              <p:spPr>
                <a:xfrm>
                  <a:off x="7255668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2" name="Google Shape;1322;p23"/>
                <p:cNvSpPr/>
                <p:nvPr/>
              </p:nvSpPr>
              <p:spPr>
                <a:xfrm>
                  <a:off x="7374731" y="37564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3" name="Google Shape;1323;p23"/>
                <p:cNvSpPr/>
                <p:nvPr/>
              </p:nvSpPr>
              <p:spPr>
                <a:xfrm>
                  <a:off x="7196137" y="37564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4" name="Google Shape;1324;p23"/>
                <p:cNvSpPr/>
                <p:nvPr/>
              </p:nvSpPr>
              <p:spPr>
                <a:xfrm>
                  <a:off x="7344918" y="36968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5" name="Google Shape;1325;p23"/>
                <p:cNvSpPr/>
                <p:nvPr/>
              </p:nvSpPr>
              <p:spPr>
                <a:xfrm>
                  <a:off x="7225855" y="36968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6" name="Google Shape;1326;p23"/>
                <p:cNvSpPr/>
                <p:nvPr/>
              </p:nvSpPr>
              <p:spPr>
                <a:xfrm>
                  <a:off x="7315200" y="3637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7" name="Google Shape;1327;p23"/>
                <p:cNvSpPr/>
                <p:nvPr/>
              </p:nvSpPr>
              <p:spPr>
                <a:xfrm>
                  <a:off x="7255668" y="3637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8" name="Google Shape;1328;p23"/>
                <p:cNvSpPr/>
                <p:nvPr/>
              </p:nvSpPr>
              <p:spPr>
                <a:xfrm>
                  <a:off x="7225855" y="3637406"/>
                  <a:ext cx="148875" cy="208311"/>
                </a:xfrm>
                <a:custGeom>
                  <a:rect b="b" l="l" r="r" t="t"/>
                  <a:pathLst>
                    <a:path extrusionOk="0" h="208311" w="148875">
                      <a:moveTo>
                        <a:pt x="148876" y="119063"/>
                      </a:moveTo>
                      <a:lnTo>
                        <a:pt x="148876" y="178498"/>
                      </a:lnTo>
                      <a:lnTo>
                        <a:pt x="119063" y="178498"/>
                      </a:lnTo>
                      <a:lnTo>
                        <a:pt x="119063" y="208312"/>
                      </a:lnTo>
                      <a:lnTo>
                        <a:pt x="89345" y="208312"/>
                      </a:lnTo>
                      <a:lnTo>
                        <a:pt x="89345" y="119063"/>
                      </a:lnTo>
                      <a:lnTo>
                        <a:pt x="59627" y="119063"/>
                      </a:lnTo>
                      <a:lnTo>
                        <a:pt x="59627" y="208312"/>
                      </a:lnTo>
                      <a:lnTo>
                        <a:pt x="29813" y="208312"/>
                      </a:lnTo>
                      <a:lnTo>
                        <a:pt x="29813" y="178498"/>
                      </a:lnTo>
                      <a:lnTo>
                        <a:pt x="0" y="178498"/>
                      </a:lnTo>
                      <a:lnTo>
                        <a:pt x="0" y="119063"/>
                      </a:lnTo>
                      <a:lnTo>
                        <a:pt x="29813" y="119063"/>
                      </a:lnTo>
                      <a:lnTo>
                        <a:pt x="29813" y="59436"/>
                      </a:lnTo>
                      <a:lnTo>
                        <a:pt x="59627" y="59436"/>
                      </a:lnTo>
                      <a:lnTo>
                        <a:pt x="59627" y="0"/>
                      </a:lnTo>
                      <a:lnTo>
                        <a:pt x="89345" y="0"/>
                      </a:lnTo>
                      <a:lnTo>
                        <a:pt x="89345" y="59436"/>
                      </a:lnTo>
                      <a:lnTo>
                        <a:pt x="119063" y="59436"/>
                      </a:lnTo>
                      <a:lnTo>
                        <a:pt x="119063" y="119063"/>
                      </a:lnTo>
                      <a:lnTo>
                        <a:pt x="148876" y="11906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9" name="Google Shape;1329;p23"/>
                <p:cNvSpPr/>
                <p:nvPr/>
              </p:nvSpPr>
              <p:spPr>
                <a:xfrm>
                  <a:off x="7285482" y="3577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0" name="Google Shape;1330;p23"/>
                <p:cNvSpPr/>
                <p:nvPr/>
              </p:nvSpPr>
              <p:spPr>
                <a:xfrm>
                  <a:off x="7077075" y="3994594"/>
                  <a:ext cx="357187" cy="386905"/>
                </a:xfrm>
                <a:custGeom>
                  <a:rect b="b" l="l" r="r" t="t"/>
                  <a:pathLst>
                    <a:path extrusionOk="0" h="386905" w="357187">
                      <a:moveTo>
                        <a:pt x="297656" y="178498"/>
                      </a:moveTo>
                      <a:lnTo>
                        <a:pt x="297656" y="267843"/>
                      </a:lnTo>
                      <a:lnTo>
                        <a:pt x="327470" y="267843"/>
                      </a:lnTo>
                      <a:lnTo>
                        <a:pt x="327470" y="297561"/>
                      </a:lnTo>
                      <a:lnTo>
                        <a:pt x="357188" y="297561"/>
                      </a:lnTo>
                      <a:lnTo>
                        <a:pt x="357188" y="327374"/>
                      </a:lnTo>
                      <a:lnTo>
                        <a:pt x="327470" y="327374"/>
                      </a:lnTo>
                      <a:lnTo>
                        <a:pt x="327470" y="357188"/>
                      </a:lnTo>
                      <a:lnTo>
                        <a:pt x="357188" y="357188"/>
                      </a:lnTo>
                      <a:lnTo>
                        <a:pt x="357188" y="386905"/>
                      </a:lnTo>
                      <a:lnTo>
                        <a:pt x="267843" y="386905"/>
                      </a:lnTo>
                      <a:lnTo>
                        <a:pt x="267843" y="119063"/>
                      </a:lnTo>
                      <a:lnTo>
                        <a:pt x="238125" y="119063"/>
                      </a:lnTo>
                      <a:lnTo>
                        <a:pt x="238125" y="357188"/>
                      </a:lnTo>
                      <a:lnTo>
                        <a:pt x="208407" y="357188"/>
                      </a:lnTo>
                      <a:lnTo>
                        <a:pt x="208407" y="327374"/>
                      </a:lnTo>
                      <a:lnTo>
                        <a:pt x="89345" y="327374"/>
                      </a:lnTo>
                      <a:lnTo>
                        <a:pt x="89345" y="357188"/>
                      </a:lnTo>
                      <a:lnTo>
                        <a:pt x="0" y="357188"/>
                      </a:lnTo>
                      <a:lnTo>
                        <a:pt x="0" y="327374"/>
                      </a:lnTo>
                      <a:lnTo>
                        <a:pt x="59531" y="327374"/>
                      </a:lnTo>
                      <a:lnTo>
                        <a:pt x="59531" y="297561"/>
                      </a:lnTo>
                      <a:lnTo>
                        <a:pt x="119063" y="297561"/>
                      </a:lnTo>
                      <a:lnTo>
                        <a:pt x="119063" y="267843"/>
                      </a:lnTo>
                      <a:lnTo>
                        <a:pt x="148780" y="267843"/>
                      </a:lnTo>
                      <a:lnTo>
                        <a:pt x="148780" y="178498"/>
                      </a:lnTo>
                      <a:lnTo>
                        <a:pt x="178594" y="178498"/>
                      </a:lnTo>
                      <a:lnTo>
                        <a:pt x="178594" y="59436"/>
                      </a:lnTo>
                      <a:lnTo>
                        <a:pt x="267843" y="59436"/>
                      </a:lnTo>
                      <a:lnTo>
                        <a:pt x="267843" y="29718"/>
                      </a:lnTo>
                      <a:lnTo>
                        <a:pt x="327470" y="29718"/>
                      </a:lnTo>
                      <a:lnTo>
                        <a:pt x="327470" y="0"/>
                      </a:lnTo>
                      <a:lnTo>
                        <a:pt x="357188" y="0"/>
                      </a:lnTo>
                      <a:lnTo>
                        <a:pt x="357188" y="59436"/>
                      </a:lnTo>
                      <a:lnTo>
                        <a:pt x="327470" y="59436"/>
                      </a:lnTo>
                      <a:lnTo>
                        <a:pt x="327470" y="178498"/>
                      </a:lnTo>
                      <a:lnTo>
                        <a:pt x="297656" y="17849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1" name="Google Shape;1331;p23"/>
                <p:cNvSpPr/>
                <p:nvPr/>
              </p:nvSpPr>
              <p:spPr>
                <a:xfrm>
                  <a:off x="7315200" y="4113656"/>
                  <a:ext cx="29718" cy="238125"/>
                </a:xfrm>
                <a:custGeom>
                  <a:rect b="b" l="l" r="r" t="t"/>
                  <a:pathLst>
                    <a:path extrusionOk="0" h="238125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2" name="Google Shape;1332;p23"/>
                <p:cNvSpPr/>
                <p:nvPr/>
              </p:nvSpPr>
              <p:spPr>
                <a:xfrm>
                  <a:off x="7285482" y="3756469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3" name="Google Shape;1333;p23"/>
                <p:cNvSpPr/>
                <p:nvPr/>
              </p:nvSpPr>
              <p:spPr>
                <a:xfrm>
                  <a:off x="7315200" y="36968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4" name="Google Shape;1334;p23"/>
                <p:cNvSpPr/>
                <p:nvPr/>
              </p:nvSpPr>
              <p:spPr>
                <a:xfrm>
                  <a:off x="7344918" y="37564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5" name="Google Shape;1335;p23"/>
                <p:cNvSpPr/>
                <p:nvPr/>
              </p:nvSpPr>
              <p:spPr>
                <a:xfrm>
                  <a:off x="7315200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6" name="Google Shape;1336;p23"/>
                <p:cNvSpPr/>
                <p:nvPr/>
              </p:nvSpPr>
              <p:spPr>
                <a:xfrm>
                  <a:off x="7255668" y="36968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7" name="Google Shape;1337;p23"/>
                <p:cNvSpPr/>
                <p:nvPr/>
              </p:nvSpPr>
              <p:spPr>
                <a:xfrm>
                  <a:off x="7404544" y="4024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38" name="Google Shape;1338;p23"/>
              <p:cNvGrpSpPr/>
              <p:nvPr/>
            </p:nvGrpSpPr>
            <p:grpSpPr>
              <a:xfrm>
                <a:off x="7106793" y="3845718"/>
                <a:ext cx="89344" cy="89249"/>
                <a:chOff x="7106793" y="3845718"/>
                <a:chExt cx="89344" cy="89249"/>
              </a:xfrm>
            </p:grpSpPr>
            <p:sp>
              <p:nvSpPr>
                <p:cNvPr id="1339" name="Google Shape;1339;p23"/>
                <p:cNvSpPr/>
                <p:nvPr/>
              </p:nvSpPr>
              <p:spPr>
                <a:xfrm>
                  <a:off x="7136606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0" name="Google Shape;1340;p23"/>
                <p:cNvSpPr/>
                <p:nvPr/>
              </p:nvSpPr>
              <p:spPr>
                <a:xfrm>
                  <a:off x="7136606" y="3905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1" name="Google Shape;1341;p23"/>
                <p:cNvSpPr/>
                <p:nvPr/>
              </p:nvSpPr>
              <p:spPr>
                <a:xfrm>
                  <a:off x="7106793" y="38755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2" name="Google Shape;1342;p23"/>
                <p:cNvSpPr/>
                <p:nvPr/>
              </p:nvSpPr>
              <p:spPr>
                <a:xfrm>
                  <a:off x="7166419" y="38755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43" name="Google Shape;1343;p23"/>
              <p:cNvGrpSpPr/>
              <p:nvPr/>
            </p:nvGrpSpPr>
            <p:grpSpPr>
              <a:xfrm>
                <a:off x="7374731" y="3577780"/>
                <a:ext cx="89249" cy="89344"/>
                <a:chOff x="7374731" y="3577780"/>
                <a:chExt cx="89249" cy="89344"/>
              </a:xfrm>
            </p:grpSpPr>
            <p:sp>
              <p:nvSpPr>
                <p:cNvPr id="1344" name="Google Shape;1344;p23"/>
                <p:cNvSpPr/>
                <p:nvPr/>
              </p:nvSpPr>
              <p:spPr>
                <a:xfrm>
                  <a:off x="7404544" y="3577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5" name="Google Shape;1345;p23"/>
                <p:cNvSpPr/>
                <p:nvPr/>
              </p:nvSpPr>
              <p:spPr>
                <a:xfrm>
                  <a:off x="7404544" y="36374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6" name="Google Shape;1346;p23"/>
                <p:cNvSpPr/>
                <p:nvPr/>
              </p:nvSpPr>
              <p:spPr>
                <a:xfrm>
                  <a:off x="7374731" y="36075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7" name="Google Shape;1347;p23"/>
                <p:cNvSpPr/>
                <p:nvPr/>
              </p:nvSpPr>
              <p:spPr>
                <a:xfrm>
                  <a:off x="7434262" y="36075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48" name="Google Shape;1348;p23"/>
              <p:cNvGrpSpPr/>
              <p:nvPr/>
            </p:nvGrpSpPr>
            <p:grpSpPr>
              <a:xfrm>
                <a:off x="7225855" y="4500562"/>
                <a:ext cx="952500" cy="922686"/>
                <a:chOff x="7225855" y="4500562"/>
                <a:chExt cx="952500" cy="922686"/>
              </a:xfrm>
            </p:grpSpPr>
            <p:sp>
              <p:nvSpPr>
                <p:cNvPr id="1349" name="Google Shape;1349;p23"/>
                <p:cNvSpPr/>
                <p:nvPr/>
              </p:nvSpPr>
              <p:spPr>
                <a:xfrm>
                  <a:off x="7255668" y="536371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0" name="Google Shape;1350;p23"/>
                <p:cNvSpPr/>
                <p:nvPr/>
              </p:nvSpPr>
              <p:spPr>
                <a:xfrm>
                  <a:off x="7225855" y="533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1" name="Google Shape;1351;p23"/>
                <p:cNvSpPr/>
                <p:nvPr/>
              </p:nvSpPr>
              <p:spPr>
                <a:xfrm>
                  <a:off x="7285482" y="539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2" name="Google Shape;1352;p23"/>
                <p:cNvSpPr/>
                <p:nvPr/>
              </p:nvSpPr>
              <p:spPr>
                <a:xfrm>
                  <a:off x="7374731" y="533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3" name="Google Shape;1353;p23"/>
                <p:cNvSpPr/>
                <p:nvPr/>
              </p:nvSpPr>
              <p:spPr>
                <a:xfrm>
                  <a:off x="7404544" y="53042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4" name="Google Shape;1354;p23"/>
                <p:cNvSpPr/>
                <p:nvPr/>
              </p:nvSpPr>
              <p:spPr>
                <a:xfrm>
                  <a:off x="7434262" y="5244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5" name="Google Shape;1355;p23"/>
                <p:cNvSpPr/>
                <p:nvPr/>
              </p:nvSpPr>
              <p:spPr>
                <a:xfrm>
                  <a:off x="7463980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6" name="Google Shape;1356;p23"/>
                <p:cNvSpPr/>
                <p:nvPr/>
              </p:nvSpPr>
              <p:spPr>
                <a:xfrm>
                  <a:off x="7493793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7" name="Google Shape;1357;p23"/>
                <p:cNvSpPr/>
                <p:nvPr/>
              </p:nvSpPr>
              <p:spPr>
                <a:xfrm>
                  <a:off x="7523607" y="5155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8" name="Google Shape;1358;p23"/>
                <p:cNvSpPr/>
                <p:nvPr/>
              </p:nvSpPr>
              <p:spPr>
                <a:xfrm>
                  <a:off x="7255668" y="527446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9" name="Google Shape;1359;p23"/>
                <p:cNvSpPr/>
                <p:nvPr/>
              </p:nvSpPr>
              <p:spPr>
                <a:xfrm>
                  <a:off x="7285482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0" name="Google Shape;1360;p23"/>
                <p:cNvSpPr/>
                <p:nvPr/>
              </p:nvSpPr>
              <p:spPr>
                <a:xfrm>
                  <a:off x="7315200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1" name="Google Shape;1361;p23"/>
                <p:cNvSpPr/>
                <p:nvPr/>
              </p:nvSpPr>
              <p:spPr>
                <a:xfrm>
                  <a:off x="7344918" y="51852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2" name="Google Shape;1362;p23"/>
                <p:cNvSpPr/>
                <p:nvPr/>
              </p:nvSpPr>
              <p:spPr>
                <a:xfrm>
                  <a:off x="7404544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3" name="Google Shape;1363;p23"/>
                <p:cNvSpPr/>
                <p:nvPr/>
              </p:nvSpPr>
              <p:spPr>
                <a:xfrm>
                  <a:off x="7434262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4" name="Google Shape;1364;p23"/>
                <p:cNvSpPr/>
                <p:nvPr/>
              </p:nvSpPr>
              <p:spPr>
                <a:xfrm>
                  <a:off x="7463980" y="506615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5" name="Google Shape;1365;p23"/>
                <p:cNvSpPr/>
                <p:nvPr/>
              </p:nvSpPr>
              <p:spPr>
                <a:xfrm>
                  <a:off x="7493793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6" name="Google Shape;1366;p23"/>
                <p:cNvSpPr/>
                <p:nvPr/>
              </p:nvSpPr>
              <p:spPr>
                <a:xfrm>
                  <a:off x="7523607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7" name="Google Shape;1367;p23"/>
                <p:cNvSpPr/>
                <p:nvPr/>
              </p:nvSpPr>
              <p:spPr>
                <a:xfrm>
                  <a:off x="7553325" y="50065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8" name="Google Shape;1368;p23"/>
                <p:cNvSpPr/>
                <p:nvPr/>
              </p:nvSpPr>
              <p:spPr>
                <a:xfrm>
                  <a:off x="7583043" y="49768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9" name="Google Shape;1369;p23"/>
                <p:cNvSpPr/>
                <p:nvPr/>
              </p:nvSpPr>
              <p:spPr>
                <a:xfrm>
                  <a:off x="7583043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0" name="Google Shape;1370;p23"/>
                <p:cNvSpPr/>
                <p:nvPr/>
              </p:nvSpPr>
              <p:spPr>
                <a:xfrm>
                  <a:off x="7612856" y="50363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1" name="Google Shape;1371;p23"/>
                <p:cNvSpPr/>
                <p:nvPr/>
              </p:nvSpPr>
              <p:spPr>
                <a:xfrm>
                  <a:off x="7702105" y="494709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2" name="Google Shape;1372;p23"/>
                <p:cNvSpPr/>
                <p:nvPr/>
              </p:nvSpPr>
              <p:spPr>
                <a:xfrm>
                  <a:off x="7791450" y="4857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3" name="Google Shape;1373;p23"/>
                <p:cNvSpPr/>
                <p:nvPr/>
              </p:nvSpPr>
              <p:spPr>
                <a:xfrm>
                  <a:off x="7821168" y="47982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4" name="Google Shape;1374;p23"/>
                <p:cNvSpPr/>
                <p:nvPr/>
              </p:nvSpPr>
              <p:spPr>
                <a:xfrm>
                  <a:off x="7821168" y="4768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5" name="Google Shape;1375;p23"/>
                <p:cNvSpPr/>
                <p:nvPr/>
              </p:nvSpPr>
              <p:spPr>
                <a:xfrm>
                  <a:off x="7731918" y="48280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6" name="Google Shape;1376;p23"/>
                <p:cNvSpPr/>
                <p:nvPr/>
              </p:nvSpPr>
              <p:spPr>
                <a:xfrm>
                  <a:off x="7642669" y="4917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7" name="Google Shape;1377;p23"/>
                <p:cNvSpPr/>
                <p:nvPr/>
              </p:nvSpPr>
              <p:spPr>
                <a:xfrm>
                  <a:off x="7642669" y="50065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8" name="Google Shape;1378;p23"/>
                <p:cNvSpPr/>
                <p:nvPr/>
              </p:nvSpPr>
              <p:spPr>
                <a:xfrm>
                  <a:off x="7672387" y="4887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9" name="Google Shape;1379;p23"/>
                <p:cNvSpPr/>
                <p:nvPr/>
              </p:nvSpPr>
              <p:spPr>
                <a:xfrm>
                  <a:off x="7642669" y="4917280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29813"/>
                      </a:lnTo>
                      <a:lnTo>
                        <a:pt x="59436" y="29813"/>
                      </a:lnTo>
                      <a:lnTo>
                        <a:pt x="59436" y="89249"/>
                      </a:lnTo>
                      <a:lnTo>
                        <a:pt x="0" y="89249"/>
                      </a:lnTo>
                      <a:lnTo>
                        <a:pt x="0" y="59531"/>
                      </a:lnTo>
                      <a:lnTo>
                        <a:pt x="29718" y="59531"/>
                      </a:lnTo>
                      <a:lnTo>
                        <a:pt x="29718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0" name="Google Shape;1380;p23"/>
                <p:cNvSpPr/>
                <p:nvPr/>
              </p:nvSpPr>
              <p:spPr>
                <a:xfrm>
                  <a:off x="7731918" y="4917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1" name="Google Shape;1381;p23"/>
                <p:cNvSpPr/>
                <p:nvPr/>
              </p:nvSpPr>
              <p:spPr>
                <a:xfrm>
                  <a:off x="7880794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2" name="Google Shape;1382;p23"/>
                <p:cNvSpPr/>
                <p:nvPr/>
              </p:nvSpPr>
              <p:spPr>
                <a:xfrm>
                  <a:off x="7910512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3" name="Google Shape;1383;p23"/>
                <p:cNvSpPr/>
                <p:nvPr/>
              </p:nvSpPr>
              <p:spPr>
                <a:xfrm>
                  <a:off x="7940230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4" name="Google Shape;1384;p23"/>
                <p:cNvSpPr/>
                <p:nvPr/>
              </p:nvSpPr>
              <p:spPr>
                <a:xfrm>
                  <a:off x="8148637" y="45005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5" name="Google Shape;1385;p23"/>
                <p:cNvSpPr/>
                <p:nvPr/>
              </p:nvSpPr>
              <p:spPr>
                <a:xfrm>
                  <a:off x="7880794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6" name="Google Shape;1386;p23"/>
                <p:cNvSpPr/>
                <p:nvPr/>
              </p:nvSpPr>
              <p:spPr>
                <a:xfrm>
                  <a:off x="7880794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7" name="Google Shape;1387;p23"/>
                <p:cNvSpPr/>
                <p:nvPr/>
              </p:nvSpPr>
              <p:spPr>
                <a:xfrm>
                  <a:off x="7910512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8" name="Google Shape;1388;p23"/>
                <p:cNvSpPr/>
                <p:nvPr/>
              </p:nvSpPr>
              <p:spPr>
                <a:xfrm>
                  <a:off x="7910512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9" name="Google Shape;1389;p23"/>
                <p:cNvSpPr/>
                <p:nvPr/>
              </p:nvSpPr>
              <p:spPr>
                <a:xfrm>
                  <a:off x="7940230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0" name="Google Shape;1390;p23"/>
                <p:cNvSpPr/>
                <p:nvPr/>
              </p:nvSpPr>
              <p:spPr>
                <a:xfrm>
                  <a:off x="7940230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1" name="Google Shape;1391;p23"/>
                <p:cNvSpPr/>
                <p:nvPr/>
              </p:nvSpPr>
              <p:spPr>
                <a:xfrm>
                  <a:off x="7970043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2" name="Google Shape;1392;p23"/>
                <p:cNvSpPr/>
                <p:nvPr/>
              </p:nvSpPr>
              <p:spPr>
                <a:xfrm>
                  <a:off x="7970043" y="4649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3" name="Google Shape;1393;p23"/>
                <p:cNvSpPr/>
                <p:nvPr/>
              </p:nvSpPr>
              <p:spPr>
                <a:xfrm>
                  <a:off x="7970043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8C07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4" name="Google Shape;1394;p23"/>
                <p:cNvSpPr/>
                <p:nvPr/>
              </p:nvSpPr>
              <p:spPr>
                <a:xfrm>
                  <a:off x="7999857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5" name="Google Shape;1395;p23"/>
                <p:cNvSpPr/>
                <p:nvPr/>
              </p:nvSpPr>
              <p:spPr>
                <a:xfrm>
                  <a:off x="7999857" y="4619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6" name="Google Shape;1396;p23"/>
                <p:cNvSpPr/>
                <p:nvPr/>
              </p:nvSpPr>
              <p:spPr>
                <a:xfrm>
                  <a:off x="7999857" y="4649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7" name="Google Shape;1397;p23"/>
                <p:cNvSpPr/>
                <p:nvPr/>
              </p:nvSpPr>
              <p:spPr>
                <a:xfrm>
                  <a:off x="8029575" y="4649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8" name="Google Shape;1398;p23"/>
                <p:cNvSpPr/>
                <p:nvPr/>
              </p:nvSpPr>
              <p:spPr>
                <a:xfrm>
                  <a:off x="8029575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9" name="Google Shape;1399;p23"/>
                <p:cNvSpPr/>
                <p:nvPr/>
              </p:nvSpPr>
              <p:spPr>
                <a:xfrm>
                  <a:off x="8029575" y="4619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0" name="Google Shape;1400;p23"/>
                <p:cNvSpPr/>
                <p:nvPr/>
              </p:nvSpPr>
              <p:spPr>
                <a:xfrm>
                  <a:off x="8059293" y="4619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1" name="Google Shape;1401;p23"/>
                <p:cNvSpPr/>
                <p:nvPr/>
              </p:nvSpPr>
              <p:spPr>
                <a:xfrm>
                  <a:off x="8059293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2" name="Google Shape;1402;p23"/>
                <p:cNvSpPr/>
                <p:nvPr/>
              </p:nvSpPr>
              <p:spPr>
                <a:xfrm>
                  <a:off x="8059293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3" name="Google Shape;1403;p23"/>
                <p:cNvSpPr/>
                <p:nvPr/>
              </p:nvSpPr>
              <p:spPr>
                <a:xfrm>
                  <a:off x="8089106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4" name="Google Shape;1404;p23"/>
                <p:cNvSpPr/>
                <p:nvPr/>
              </p:nvSpPr>
              <p:spPr>
                <a:xfrm>
                  <a:off x="8089106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23"/>
                <p:cNvSpPr/>
                <p:nvPr/>
              </p:nvSpPr>
              <p:spPr>
                <a:xfrm>
                  <a:off x="8089106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6" name="Google Shape;1406;p23"/>
                <p:cNvSpPr/>
                <p:nvPr/>
              </p:nvSpPr>
              <p:spPr>
                <a:xfrm>
                  <a:off x="8118919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7" name="Google Shape;1407;p23"/>
                <p:cNvSpPr/>
                <p:nvPr/>
              </p:nvSpPr>
              <p:spPr>
                <a:xfrm>
                  <a:off x="8118919" y="45005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8" name="Google Shape;1408;p23"/>
                <p:cNvSpPr/>
                <p:nvPr/>
              </p:nvSpPr>
              <p:spPr>
                <a:xfrm>
                  <a:off x="8118919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9" name="Google Shape;1409;p23"/>
                <p:cNvSpPr/>
                <p:nvPr/>
              </p:nvSpPr>
              <p:spPr>
                <a:xfrm>
                  <a:off x="8148637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0" name="Google Shape;1410;p23"/>
                <p:cNvSpPr/>
                <p:nvPr/>
              </p:nvSpPr>
              <p:spPr>
                <a:xfrm>
                  <a:off x="7821168" y="4828031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1" name="Google Shape;1411;p23"/>
                <p:cNvSpPr/>
                <p:nvPr/>
              </p:nvSpPr>
              <p:spPr>
                <a:xfrm>
                  <a:off x="7731918" y="4828031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29718"/>
                      </a:lnTo>
                      <a:lnTo>
                        <a:pt x="59531" y="29718"/>
                      </a:lnTo>
                      <a:lnTo>
                        <a:pt x="59531" y="89249"/>
                      </a:lnTo>
                      <a:lnTo>
                        <a:pt x="0" y="89249"/>
                      </a:lnTo>
                      <a:lnTo>
                        <a:pt x="0" y="59436"/>
                      </a:lnTo>
                      <a:lnTo>
                        <a:pt x="29813" y="59436"/>
                      </a:lnTo>
                      <a:lnTo>
                        <a:pt x="29813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2" name="Google Shape;1412;p23"/>
                <p:cNvSpPr/>
                <p:nvPr/>
              </p:nvSpPr>
              <p:spPr>
                <a:xfrm>
                  <a:off x="7761732" y="47982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3" name="Google Shape;1413;p23"/>
                <p:cNvSpPr/>
                <p:nvPr/>
              </p:nvSpPr>
              <p:spPr>
                <a:xfrm>
                  <a:off x="7553325" y="5006529"/>
                  <a:ext cx="89344" cy="89344"/>
                </a:xfrm>
                <a:custGeom>
                  <a:rect b="b" l="l" r="r" t="t"/>
                  <a:pathLst>
                    <a:path extrusionOk="0" h="89344" w="89344">
                      <a:moveTo>
                        <a:pt x="89345" y="0"/>
                      </a:moveTo>
                      <a:lnTo>
                        <a:pt x="89345" y="29813"/>
                      </a:lnTo>
                      <a:lnTo>
                        <a:pt x="59531" y="29813"/>
                      </a:lnTo>
                      <a:lnTo>
                        <a:pt x="59531" y="89345"/>
                      </a:lnTo>
                      <a:lnTo>
                        <a:pt x="0" y="89345"/>
                      </a:lnTo>
                      <a:lnTo>
                        <a:pt x="0" y="59627"/>
                      </a:lnTo>
                      <a:lnTo>
                        <a:pt x="29718" y="59627"/>
                      </a:lnTo>
                      <a:lnTo>
                        <a:pt x="29718" y="0"/>
                      </a:lnTo>
                      <a:lnTo>
                        <a:pt x="8934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4" name="Google Shape;1414;p23"/>
                <p:cNvSpPr/>
                <p:nvPr/>
              </p:nvSpPr>
              <p:spPr>
                <a:xfrm>
                  <a:off x="7553325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5" name="Google Shape;1415;p23"/>
                <p:cNvSpPr/>
                <p:nvPr/>
              </p:nvSpPr>
              <p:spPr>
                <a:xfrm>
                  <a:off x="7583043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6" name="Google Shape;1416;p23"/>
                <p:cNvSpPr/>
                <p:nvPr/>
              </p:nvSpPr>
              <p:spPr>
                <a:xfrm>
                  <a:off x="7255668" y="5066156"/>
                  <a:ext cx="327374" cy="327374"/>
                </a:xfrm>
                <a:custGeom>
                  <a:rect b="b" l="l" r="r" t="t"/>
                  <a:pathLst>
                    <a:path extrusionOk="0" h="327374" w="327374">
                      <a:moveTo>
                        <a:pt x="327374" y="59436"/>
                      </a:moveTo>
                      <a:lnTo>
                        <a:pt x="327374" y="89249"/>
                      </a:lnTo>
                      <a:lnTo>
                        <a:pt x="267938" y="89249"/>
                      </a:lnTo>
                      <a:lnTo>
                        <a:pt x="267938" y="119063"/>
                      </a:lnTo>
                      <a:lnTo>
                        <a:pt x="238125" y="119063"/>
                      </a:lnTo>
                      <a:lnTo>
                        <a:pt x="238125" y="148780"/>
                      </a:lnTo>
                      <a:lnTo>
                        <a:pt x="208312" y="148780"/>
                      </a:lnTo>
                      <a:lnTo>
                        <a:pt x="208312" y="178498"/>
                      </a:lnTo>
                      <a:lnTo>
                        <a:pt x="178594" y="178498"/>
                      </a:lnTo>
                      <a:lnTo>
                        <a:pt x="178594" y="238125"/>
                      </a:lnTo>
                      <a:lnTo>
                        <a:pt x="148876" y="238125"/>
                      </a:lnTo>
                      <a:lnTo>
                        <a:pt x="148876" y="267843"/>
                      </a:lnTo>
                      <a:lnTo>
                        <a:pt x="119063" y="267843"/>
                      </a:lnTo>
                      <a:lnTo>
                        <a:pt x="119063" y="297561"/>
                      </a:lnTo>
                      <a:lnTo>
                        <a:pt x="59531" y="297561"/>
                      </a:lnTo>
                      <a:lnTo>
                        <a:pt x="59531" y="327374"/>
                      </a:lnTo>
                      <a:lnTo>
                        <a:pt x="29813" y="327374"/>
                      </a:lnTo>
                      <a:lnTo>
                        <a:pt x="29813" y="297561"/>
                      </a:lnTo>
                      <a:lnTo>
                        <a:pt x="0" y="297561"/>
                      </a:lnTo>
                      <a:lnTo>
                        <a:pt x="0" y="267843"/>
                      </a:lnTo>
                      <a:lnTo>
                        <a:pt x="29813" y="267843"/>
                      </a:lnTo>
                      <a:lnTo>
                        <a:pt x="29813" y="208312"/>
                      </a:lnTo>
                      <a:lnTo>
                        <a:pt x="59531" y="208312"/>
                      </a:lnTo>
                      <a:lnTo>
                        <a:pt x="59531" y="178498"/>
                      </a:lnTo>
                      <a:lnTo>
                        <a:pt x="89249" y="178498"/>
                      </a:lnTo>
                      <a:lnTo>
                        <a:pt x="89249" y="148780"/>
                      </a:lnTo>
                      <a:lnTo>
                        <a:pt x="148876" y="148780"/>
                      </a:lnTo>
                      <a:lnTo>
                        <a:pt x="148876" y="119063"/>
                      </a:lnTo>
                      <a:lnTo>
                        <a:pt x="178594" y="119063"/>
                      </a:lnTo>
                      <a:lnTo>
                        <a:pt x="178594" y="89249"/>
                      </a:lnTo>
                      <a:lnTo>
                        <a:pt x="208312" y="89249"/>
                      </a:lnTo>
                      <a:lnTo>
                        <a:pt x="208312" y="59436"/>
                      </a:lnTo>
                      <a:lnTo>
                        <a:pt x="238125" y="59436"/>
                      </a:lnTo>
                      <a:lnTo>
                        <a:pt x="238125" y="0"/>
                      </a:lnTo>
                      <a:lnTo>
                        <a:pt x="267938" y="0"/>
                      </a:lnTo>
                      <a:lnTo>
                        <a:pt x="267938" y="29718"/>
                      </a:lnTo>
                      <a:lnTo>
                        <a:pt x="297656" y="29718"/>
                      </a:lnTo>
                      <a:lnTo>
                        <a:pt x="297656" y="59436"/>
                      </a:lnTo>
                      <a:lnTo>
                        <a:pt x="327374" y="5943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7" name="Google Shape;1417;p23"/>
                <p:cNvSpPr/>
                <p:nvPr/>
              </p:nvSpPr>
              <p:spPr>
                <a:xfrm>
                  <a:off x="7315200" y="53637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8" name="Google Shape;1418;p23"/>
                <p:cNvSpPr/>
                <p:nvPr/>
              </p:nvSpPr>
              <p:spPr>
                <a:xfrm>
                  <a:off x="7493793" y="506615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9" name="Google Shape;1419;p23"/>
                <p:cNvSpPr/>
                <p:nvPr/>
              </p:nvSpPr>
              <p:spPr>
                <a:xfrm>
                  <a:off x="7523607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0" name="Google Shape;1420;p23"/>
                <p:cNvSpPr/>
                <p:nvPr/>
              </p:nvSpPr>
              <p:spPr>
                <a:xfrm>
                  <a:off x="7463980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1" name="Google Shape;1421;p23"/>
                <p:cNvSpPr/>
                <p:nvPr/>
              </p:nvSpPr>
              <p:spPr>
                <a:xfrm>
                  <a:off x="7583043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2" name="Google Shape;1422;p23"/>
                <p:cNvSpPr/>
                <p:nvPr/>
              </p:nvSpPr>
              <p:spPr>
                <a:xfrm>
                  <a:off x="7553325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3" name="Google Shape;1423;p23"/>
                <p:cNvSpPr/>
                <p:nvPr/>
              </p:nvSpPr>
              <p:spPr>
                <a:xfrm>
                  <a:off x="7672387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4" name="Google Shape;1424;p23"/>
                <p:cNvSpPr/>
                <p:nvPr/>
              </p:nvSpPr>
              <p:spPr>
                <a:xfrm>
                  <a:off x="7761732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5" name="Google Shape;1425;p23"/>
                <p:cNvSpPr/>
                <p:nvPr/>
              </p:nvSpPr>
              <p:spPr>
                <a:xfrm>
                  <a:off x="7821168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6" name="Google Shape;1426;p23"/>
                <p:cNvSpPr/>
                <p:nvPr/>
              </p:nvSpPr>
              <p:spPr>
                <a:xfrm>
                  <a:off x="7970043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7" name="Google Shape;1427;p23"/>
                <p:cNvSpPr/>
                <p:nvPr/>
              </p:nvSpPr>
              <p:spPr>
                <a:xfrm>
                  <a:off x="7434262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8" name="Google Shape;1428;p23"/>
                <p:cNvSpPr/>
                <p:nvPr/>
              </p:nvSpPr>
              <p:spPr>
                <a:xfrm>
                  <a:off x="7404544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9" name="Google Shape;1429;p23"/>
                <p:cNvSpPr/>
                <p:nvPr/>
              </p:nvSpPr>
              <p:spPr>
                <a:xfrm>
                  <a:off x="7344918" y="52149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0" name="Google Shape;1430;p23"/>
                <p:cNvSpPr/>
                <p:nvPr/>
              </p:nvSpPr>
              <p:spPr>
                <a:xfrm>
                  <a:off x="7315200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1" name="Google Shape;1431;p23"/>
                <p:cNvSpPr/>
                <p:nvPr/>
              </p:nvSpPr>
              <p:spPr>
                <a:xfrm>
                  <a:off x="7255668" y="533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32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496" name="Google Shape;1496;p32"/>
          <p:cNvSpPr txBox="1"/>
          <p:nvPr>
            <p:ph idx="1" type="subTitle"/>
          </p:nvPr>
        </p:nvSpPr>
        <p:spPr>
          <a:xfrm>
            <a:off x="930438" y="1182825"/>
            <a:ext cx="6927600" cy="24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400"/>
              <a:t>Incorporate critic/user ratings to study their influence on sales</a:t>
            </a:r>
            <a:endParaRPr sz="14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400"/>
              <a:t>Incorporate digital sales to evaluate current day trends</a:t>
            </a:r>
            <a:endParaRPr sz="14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400"/>
              <a:t>Explore seasonal trends in release dates and sales performance</a:t>
            </a:r>
            <a:endParaRPr sz="14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400"/>
              <a:t>Develop a predictive model to estimate a game’s sales based on its attributes</a:t>
            </a:r>
            <a:endParaRPr sz="14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400"/>
              <a:t>Analyze sales by franchise</a:t>
            </a:r>
            <a:endParaRPr sz="14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400"/>
              <a:t>Investigate marketing budget vs sales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p33"/>
          <p:cNvSpPr txBox="1"/>
          <p:nvPr>
            <p:ph type="title"/>
          </p:nvPr>
        </p:nvSpPr>
        <p:spPr>
          <a:xfrm>
            <a:off x="1564025" y="2270600"/>
            <a:ext cx="5856000" cy="101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THANKS</a:t>
            </a:r>
            <a:endParaRPr sz="7000"/>
          </a:p>
        </p:txBody>
      </p:sp>
      <p:grpSp>
        <p:nvGrpSpPr>
          <p:cNvPr id="1502" name="Google Shape;1502;p33"/>
          <p:cNvGrpSpPr/>
          <p:nvPr/>
        </p:nvGrpSpPr>
        <p:grpSpPr>
          <a:xfrm>
            <a:off x="1030712" y="3171247"/>
            <a:ext cx="1031271" cy="1203119"/>
            <a:chOff x="4338637" y="3518344"/>
            <a:chExt cx="1607343" cy="1875186"/>
          </a:xfrm>
        </p:grpSpPr>
        <p:grpSp>
          <p:nvGrpSpPr>
            <p:cNvPr id="1503" name="Google Shape;1503;p33"/>
            <p:cNvGrpSpPr/>
            <p:nvPr/>
          </p:nvGrpSpPr>
          <p:grpSpPr>
            <a:xfrm>
              <a:off x="4338637" y="3518344"/>
              <a:ext cx="1607343" cy="1875186"/>
              <a:chOff x="4338637" y="3518344"/>
              <a:chExt cx="1607343" cy="1875186"/>
            </a:xfrm>
          </p:grpSpPr>
          <p:sp>
            <p:nvSpPr>
              <p:cNvPr id="1504" name="Google Shape;1504;p33"/>
              <p:cNvSpPr/>
              <p:nvPr/>
            </p:nvSpPr>
            <p:spPr>
              <a:xfrm>
                <a:off x="4487417" y="4113656"/>
                <a:ext cx="506063" cy="1279874"/>
              </a:xfrm>
              <a:custGeom>
                <a:rect b="b" l="l" r="r" t="t"/>
                <a:pathLst>
                  <a:path extrusionOk="0" h="1279874" w="506063">
                    <a:moveTo>
                      <a:pt x="446532" y="386905"/>
                    </a:moveTo>
                    <a:lnTo>
                      <a:pt x="476250" y="386905"/>
                    </a:lnTo>
                    <a:lnTo>
                      <a:pt x="476250" y="357188"/>
                    </a:lnTo>
                    <a:lnTo>
                      <a:pt x="506063" y="357188"/>
                    </a:lnTo>
                    <a:lnTo>
                      <a:pt x="506063" y="327374"/>
                    </a:lnTo>
                    <a:lnTo>
                      <a:pt x="476250" y="327374"/>
                    </a:lnTo>
                    <a:lnTo>
                      <a:pt x="476250" y="297561"/>
                    </a:lnTo>
                    <a:lnTo>
                      <a:pt x="416814" y="297561"/>
                    </a:lnTo>
                    <a:lnTo>
                      <a:pt x="416814" y="327374"/>
                    </a:lnTo>
                    <a:lnTo>
                      <a:pt x="387001" y="327374"/>
                    </a:lnTo>
                    <a:lnTo>
                      <a:pt x="387001" y="357188"/>
                    </a:lnTo>
                    <a:lnTo>
                      <a:pt x="327470" y="357188"/>
                    </a:lnTo>
                    <a:lnTo>
                      <a:pt x="327470" y="327374"/>
                    </a:lnTo>
                    <a:lnTo>
                      <a:pt x="357188" y="327374"/>
                    </a:lnTo>
                    <a:lnTo>
                      <a:pt x="357188" y="297561"/>
                    </a:lnTo>
                    <a:lnTo>
                      <a:pt x="387001" y="297561"/>
                    </a:lnTo>
                    <a:lnTo>
                      <a:pt x="387001" y="267843"/>
                    </a:lnTo>
                    <a:lnTo>
                      <a:pt x="416814" y="267843"/>
                    </a:lnTo>
                    <a:lnTo>
                      <a:pt x="416814" y="238125"/>
                    </a:lnTo>
                    <a:lnTo>
                      <a:pt x="446532" y="238125"/>
                    </a:lnTo>
                    <a:lnTo>
                      <a:pt x="446532" y="178498"/>
                    </a:lnTo>
                    <a:lnTo>
                      <a:pt x="416814" y="178498"/>
                    </a:lnTo>
                    <a:lnTo>
                      <a:pt x="416814" y="148780"/>
                    </a:lnTo>
                    <a:lnTo>
                      <a:pt x="387001" y="148780"/>
                    </a:lnTo>
                    <a:lnTo>
                      <a:pt x="387001" y="178498"/>
                    </a:lnTo>
                    <a:lnTo>
                      <a:pt x="357188" y="178498"/>
                    </a:lnTo>
                    <a:lnTo>
                      <a:pt x="357188" y="208312"/>
                    </a:lnTo>
                    <a:lnTo>
                      <a:pt x="327470" y="208312"/>
                    </a:lnTo>
                    <a:lnTo>
                      <a:pt x="327470" y="238125"/>
                    </a:lnTo>
                    <a:lnTo>
                      <a:pt x="297751" y="238125"/>
                    </a:lnTo>
                    <a:lnTo>
                      <a:pt x="297751" y="267843"/>
                    </a:lnTo>
                    <a:lnTo>
                      <a:pt x="267938" y="267843"/>
                    </a:lnTo>
                    <a:lnTo>
                      <a:pt x="267938" y="297561"/>
                    </a:lnTo>
                    <a:lnTo>
                      <a:pt x="238125" y="297561"/>
                    </a:lnTo>
                    <a:lnTo>
                      <a:pt x="238125" y="267843"/>
                    </a:lnTo>
                    <a:lnTo>
                      <a:pt x="267938" y="267843"/>
                    </a:lnTo>
                    <a:lnTo>
                      <a:pt x="267938" y="238125"/>
                    </a:lnTo>
                    <a:lnTo>
                      <a:pt x="297751" y="238125"/>
                    </a:lnTo>
                    <a:lnTo>
                      <a:pt x="297751" y="208312"/>
                    </a:lnTo>
                    <a:lnTo>
                      <a:pt x="327470" y="208312"/>
                    </a:lnTo>
                    <a:lnTo>
                      <a:pt x="327470" y="178498"/>
                    </a:lnTo>
                    <a:lnTo>
                      <a:pt x="357188" y="178498"/>
                    </a:lnTo>
                    <a:lnTo>
                      <a:pt x="357188" y="148780"/>
                    </a:lnTo>
                    <a:lnTo>
                      <a:pt x="387001" y="148780"/>
                    </a:lnTo>
                    <a:lnTo>
                      <a:pt x="387001" y="89249"/>
                    </a:lnTo>
                    <a:lnTo>
                      <a:pt x="357188" y="89249"/>
                    </a:lnTo>
                    <a:lnTo>
                      <a:pt x="357188" y="59436"/>
                    </a:lnTo>
                    <a:lnTo>
                      <a:pt x="327470" y="59436"/>
                    </a:lnTo>
                    <a:lnTo>
                      <a:pt x="327470" y="89249"/>
                    </a:lnTo>
                    <a:lnTo>
                      <a:pt x="297751" y="89249"/>
                    </a:lnTo>
                    <a:lnTo>
                      <a:pt x="297751" y="119063"/>
                    </a:lnTo>
                    <a:lnTo>
                      <a:pt x="267938" y="119063"/>
                    </a:lnTo>
                    <a:lnTo>
                      <a:pt x="267938" y="148780"/>
                    </a:lnTo>
                    <a:lnTo>
                      <a:pt x="238125" y="148780"/>
                    </a:lnTo>
                    <a:lnTo>
                      <a:pt x="238125" y="178498"/>
                    </a:lnTo>
                    <a:lnTo>
                      <a:pt x="208407" y="178498"/>
                    </a:lnTo>
                    <a:lnTo>
                      <a:pt x="208407" y="59436"/>
                    </a:lnTo>
                    <a:lnTo>
                      <a:pt x="178689" y="59436"/>
                    </a:lnTo>
                    <a:lnTo>
                      <a:pt x="178689" y="29718"/>
                    </a:lnTo>
                    <a:lnTo>
                      <a:pt x="148876" y="29718"/>
                    </a:lnTo>
                    <a:lnTo>
                      <a:pt x="148876" y="0"/>
                    </a:lnTo>
                    <a:lnTo>
                      <a:pt x="119063" y="0"/>
                    </a:lnTo>
                    <a:lnTo>
                      <a:pt x="119063" y="29718"/>
                    </a:lnTo>
                    <a:lnTo>
                      <a:pt x="89345" y="29718"/>
                    </a:lnTo>
                    <a:lnTo>
                      <a:pt x="89345" y="119063"/>
                    </a:lnTo>
                    <a:lnTo>
                      <a:pt x="59627" y="119063"/>
                    </a:lnTo>
                    <a:lnTo>
                      <a:pt x="59627" y="148780"/>
                    </a:lnTo>
                    <a:lnTo>
                      <a:pt x="59627" y="267843"/>
                    </a:lnTo>
                    <a:lnTo>
                      <a:pt x="29813" y="267843"/>
                    </a:lnTo>
                    <a:lnTo>
                      <a:pt x="29813" y="476250"/>
                    </a:lnTo>
                    <a:lnTo>
                      <a:pt x="0" y="476250"/>
                    </a:lnTo>
                    <a:lnTo>
                      <a:pt x="0" y="654748"/>
                    </a:lnTo>
                    <a:lnTo>
                      <a:pt x="29813" y="654748"/>
                    </a:lnTo>
                    <a:lnTo>
                      <a:pt x="29813" y="744093"/>
                    </a:lnTo>
                    <a:lnTo>
                      <a:pt x="59627" y="744093"/>
                    </a:lnTo>
                    <a:lnTo>
                      <a:pt x="59627" y="863155"/>
                    </a:lnTo>
                    <a:lnTo>
                      <a:pt x="89345" y="863155"/>
                    </a:lnTo>
                    <a:lnTo>
                      <a:pt x="89345" y="922687"/>
                    </a:lnTo>
                    <a:lnTo>
                      <a:pt x="59627" y="922687"/>
                    </a:lnTo>
                    <a:lnTo>
                      <a:pt x="59627" y="1011936"/>
                    </a:lnTo>
                    <a:lnTo>
                      <a:pt x="29813" y="1011936"/>
                    </a:lnTo>
                    <a:lnTo>
                      <a:pt x="29813" y="1101281"/>
                    </a:lnTo>
                    <a:lnTo>
                      <a:pt x="0" y="1101281"/>
                    </a:lnTo>
                    <a:lnTo>
                      <a:pt x="0" y="1190625"/>
                    </a:lnTo>
                    <a:lnTo>
                      <a:pt x="29813" y="1190625"/>
                    </a:lnTo>
                    <a:lnTo>
                      <a:pt x="29813" y="1220343"/>
                    </a:lnTo>
                    <a:lnTo>
                      <a:pt x="59627" y="1220343"/>
                    </a:lnTo>
                    <a:lnTo>
                      <a:pt x="59627" y="1250061"/>
                    </a:lnTo>
                    <a:lnTo>
                      <a:pt x="119063" y="1250061"/>
                    </a:lnTo>
                    <a:lnTo>
                      <a:pt x="119063" y="1279874"/>
                    </a:lnTo>
                    <a:lnTo>
                      <a:pt x="178689" y="1279874"/>
                    </a:lnTo>
                    <a:lnTo>
                      <a:pt x="178689" y="1250061"/>
                    </a:lnTo>
                    <a:lnTo>
                      <a:pt x="238125" y="1250061"/>
                    </a:lnTo>
                    <a:lnTo>
                      <a:pt x="238125" y="1220343"/>
                    </a:lnTo>
                    <a:lnTo>
                      <a:pt x="267938" y="1220343"/>
                    </a:lnTo>
                    <a:lnTo>
                      <a:pt x="267938" y="1190625"/>
                    </a:lnTo>
                    <a:lnTo>
                      <a:pt x="297751" y="1190625"/>
                    </a:lnTo>
                    <a:lnTo>
                      <a:pt x="297751" y="863155"/>
                    </a:lnTo>
                    <a:lnTo>
                      <a:pt x="327470" y="863155"/>
                    </a:lnTo>
                    <a:lnTo>
                      <a:pt x="327470" y="773811"/>
                    </a:lnTo>
                    <a:lnTo>
                      <a:pt x="357188" y="773811"/>
                    </a:lnTo>
                    <a:lnTo>
                      <a:pt x="357188" y="595313"/>
                    </a:lnTo>
                    <a:lnTo>
                      <a:pt x="327470" y="595313"/>
                    </a:lnTo>
                    <a:lnTo>
                      <a:pt x="327470" y="476250"/>
                    </a:lnTo>
                    <a:lnTo>
                      <a:pt x="357188" y="476250"/>
                    </a:lnTo>
                    <a:lnTo>
                      <a:pt x="357188" y="446437"/>
                    </a:lnTo>
                    <a:lnTo>
                      <a:pt x="416814" y="446437"/>
                    </a:lnTo>
                    <a:lnTo>
                      <a:pt x="416814" y="416623"/>
                    </a:lnTo>
                    <a:lnTo>
                      <a:pt x="446532" y="416623"/>
                    </a:lnTo>
                    <a:lnTo>
                      <a:pt x="446532" y="386905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33"/>
              <p:cNvSpPr/>
              <p:nvPr/>
            </p:nvSpPr>
            <p:spPr>
              <a:xfrm>
                <a:off x="4517231" y="4143374"/>
                <a:ext cx="29717" cy="89344"/>
              </a:xfrm>
              <a:custGeom>
                <a:rect b="b" l="l" r="r" t="t"/>
                <a:pathLst>
                  <a:path extrusionOk="0" h="89344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33"/>
              <p:cNvSpPr/>
              <p:nvPr/>
            </p:nvSpPr>
            <p:spPr>
              <a:xfrm>
                <a:off x="4576762" y="405403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33"/>
              <p:cNvSpPr/>
              <p:nvPr/>
            </p:nvSpPr>
            <p:spPr>
              <a:xfrm>
                <a:off x="4547044" y="4083843"/>
                <a:ext cx="29717" cy="59531"/>
              </a:xfrm>
              <a:custGeom>
                <a:rect b="b" l="l" r="r" t="t"/>
                <a:pathLst>
                  <a:path extrusionOk="0" h="59531" w="29717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33"/>
              <p:cNvSpPr/>
              <p:nvPr/>
            </p:nvSpPr>
            <p:spPr>
              <a:xfrm>
                <a:off x="4338637" y="3905249"/>
                <a:ext cx="267843" cy="148780"/>
              </a:xfrm>
              <a:custGeom>
                <a:rect b="b" l="l" r="r" t="t"/>
                <a:pathLst>
                  <a:path extrusionOk="0" h="148780" w="267843">
                    <a:moveTo>
                      <a:pt x="238125" y="59531"/>
                    </a:moveTo>
                    <a:lnTo>
                      <a:pt x="238125" y="29718"/>
                    </a:lnTo>
                    <a:lnTo>
                      <a:pt x="178594" y="29718"/>
                    </a:lnTo>
                    <a:lnTo>
                      <a:pt x="178594" y="0"/>
                    </a:lnTo>
                    <a:lnTo>
                      <a:pt x="89345" y="0"/>
                    </a:lnTo>
                    <a:lnTo>
                      <a:pt x="89345" y="29718"/>
                    </a:lnTo>
                    <a:lnTo>
                      <a:pt x="29718" y="29718"/>
                    </a:lnTo>
                    <a:lnTo>
                      <a:pt x="29718" y="59531"/>
                    </a:lnTo>
                    <a:lnTo>
                      <a:pt x="0" y="59531"/>
                    </a:lnTo>
                    <a:lnTo>
                      <a:pt x="0" y="89345"/>
                    </a:lnTo>
                    <a:lnTo>
                      <a:pt x="29718" y="89345"/>
                    </a:lnTo>
                    <a:lnTo>
                      <a:pt x="29718" y="119063"/>
                    </a:lnTo>
                    <a:lnTo>
                      <a:pt x="89345" y="119063"/>
                    </a:lnTo>
                    <a:lnTo>
                      <a:pt x="89345" y="148780"/>
                    </a:lnTo>
                    <a:lnTo>
                      <a:pt x="178594" y="148780"/>
                    </a:lnTo>
                    <a:lnTo>
                      <a:pt x="178594" y="119063"/>
                    </a:lnTo>
                    <a:lnTo>
                      <a:pt x="238125" y="119063"/>
                    </a:lnTo>
                    <a:lnTo>
                      <a:pt x="238125" y="89345"/>
                    </a:lnTo>
                    <a:lnTo>
                      <a:pt x="267843" y="89345"/>
                    </a:lnTo>
                    <a:lnTo>
                      <a:pt x="267843" y="59531"/>
                    </a:lnTo>
                    <a:lnTo>
                      <a:pt x="238125" y="5953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33"/>
              <p:cNvSpPr/>
              <p:nvPr/>
            </p:nvSpPr>
            <p:spPr>
              <a:xfrm>
                <a:off x="4666106" y="3934967"/>
                <a:ext cx="267843" cy="148875"/>
              </a:xfrm>
              <a:custGeom>
                <a:rect b="b" l="l" r="r" t="t"/>
                <a:pathLst>
                  <a:path extrusionOk="0" h="148875" w="267843">
                    <a:moveTo>
                      <a:pt x="29718" y="89345"/>
                    </a:moveTo>
                    <a:lnTo>
                      <a:pt x="29718" y="119063"/>
                    </a:lnTo>
                    <a:lnTo>
                      <a:pt x="89249" y="119063"/>
                    </a:lnTo>
                    <a:lnTo>
                      <a:pt x="89249" y="148876"/>
                    </a:lnTo>
                    <a:lnTo>
                      <a:pt x="178499" y="148876"/>
                    </a:lnTo>
                    <a:lnTo>
                      <a:pt x="178499" y="119063"/>
                    </a:lnTo>
                    <a:lnTo>
                      <a:pt x="238125" y="119063"/>
                    </a:lnTo>
                    <a:lnTo>
                      <a:pt x="238125" y="89345"/>
                    </a:lnTo>
                    <a:lnTo>
                      <a:pt x="267843" y="89345"/>
                    </a:lnTo>
                    <a:lnTo>
                      <a:pt x="267843" y="59627"/>
                    </a:lnTo>
                    <a:lnTo>
                      <a:pt x="238125" y="59627"/>
                    </a:lnTo>
                    <a:lnTo>
                      <a:pt x="238125" y="29813"/>
                    </a:lnTo>
                    <a:lnTo>
                      <a:pt x="178499" y="29813"/>
                    </a:lnTo>
                    <a:lnTo>
                      <a:pt x="178499" y="0"/>
                    </a:lnTo>
                    <a:lnTo>
                      <a:pt x="89249" y="0"/>
                    </a:lnTo>
                    <a:lnTo>
                      <a:pt x="89249" y="29813"/>
                    </a:lnTo>
                    <a:lnTo>
                      <a:pt x="29718" y="29813"/>
                    </a:lnTo>
                    <a:lnTo>
                      <a:pt x="29718" y="59627"/>
                    </a:lnTo>
                    <a:lnTo>
                      <a:pt x="0" y="59627"/>
                    </a:lnTo>
                    <a:lnTo>
                      <a:pt x="0" y="89345"/>
                    </a:lnTo>
                    <a:lnTo>
                      <a:pt x="29718" y="89345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33"/>
              <p:cNvSpPr/>
              <p:nvPr/>
            </p:nvSpPr>
            <p:spPr>
              <a:xfrm>
                <a:off x="4606480" y="3994594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33"/>
              <p:cNvSpPr/>
              <p:nvPr/>
            </p:nvSpPr>
            <p:spPr>
              <a:xfrm>
                <a:off x="4636293" y="3934967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33"/>
              <p:cNvSpPr/>
              <p:nvPr/>
            </p:nvSpPr>
            <p:spPr>
              <a:xfrm>
                <a:off x="4457700" y="3696842"/>
                <a:ext cx="386905" cy="238125"/>
              </a:xfrm>
              <a:custGeom>
                <a:rect b="b" l="l" r="r" t="t"/>
                <a:pathLst>
                  <a:path extrusionOk="0" h="238125" w="386905">
                    <a:moveTo>
                      <a:pt x="208407" y="208407"/>
                    </a:moveTo>
                    <a:lnTo>
                      <a:pt x="208407" y="238125"/>
                    </a:lnTo>
                    <a:lnTo>
                      <a:pt x="238125" y="238125"/>
                    </a:lnTo>
                    <a:lnTo>
                      <a:pt x="238125" y="208407"/>
                    </a:lnTo>
                    <a:lnTo>
                      <a:pt x="267843" y="208407"/>
                    </a:lnTo>
                    <a:lnTo>
                      <a:pt x="267843" y="178689"/>
                    </a:lnTo>
                    <a:lnTo>
                      <a:pt x="327469" y="178689"/>
                    </a:lnTo>
                    <a:lnTo>
                      <a:pt x="327469" y="148876"/>
                    </a:lnTo>
                    <a:lnTo>
                      <a:pt x="357188" y="148876"/>
                    </a:lnTo>
                    <a:lnTo>
                      <a:pt x="357188" y="119063"/>
                    </a:lnTo>
                    <a:lnTo>
                      <a:pt x="386906" y="119063"/>
                    </a:lnTo>
                    <a:lnTo>
                      <a:pt x="386906" y="59627"/>
                    </a:lnTo>
                    <a:lnTo>
                      <a:pt x="357188" y="59627"/>
                    </a:lnTo>
                    <a:lnTo>
                      <a:pt x="357188" y="29813"/>
                    </a:lnTo>
                    <a:lnTo>
                      <a:pt x="327469" y="29813"/>
                    </a:lnTo>
                    <a:lnTo>
                      <a:pt x="327469" y="0"/>
                    </a:lnTo>
                    <a:lnTo>
                      <a:pt x="267843" y="0"/>
                    </a:lnTo>
                    <a:lnTo>
                      <a:pt x="267843" y="29813"/>
                    </a:lnTo>
                    <a:lnTo>
                      <a:pt x="238125" y="29813"/>
                    </a:lnTo>
                    <a:lnTo>
                      <a:pt x="238125" y="59627"/>
                    </a:lnTo>
                    <a:lnTo>
                      <a:pt x="208407" y="59627"/>
                    </a:lnTo>
                    <a:lnTo>
                      <a:pt x="208407" y="148876"/>
                    </a:lnTo>
                    <a:lnTo>
                      <a:pt x="178594" y="148876"/>
                    </a:lnTo>
                    <a:lnTo>
                      <a:pt x="178594" y="59627"/>
                    </a:lnTo>
                    <a:lnTo>
                      <a:pt x="148781" y="59627"/>
                    </a:lnTo>
                    <a:lnTo>
                      <a:pt x="148781" y="29813"/>
                    </a:lnTo>
                    <a:lnTo>
                      <a:pt x="119063" y="29813"/>
                    </a:lnTo>
                    <a:lnTo>
                      <a:pt x="119063" y="0"/>
                    </a:lnTo>
                    <a:lnTo>
                      <a:pt x="59531" y="0"/>
                    </a:lnTo>
                    <a:lnTo>
                      <a:pt x="59531" y="29813"/>
                    </a:lnTo>
                    <a:lnTo>
                      <a:pt x="29718" y="29813"/>
                    </a:lnTo>
                    <a:lnTo>
                      <a:pt x="29718" y="59627"/>
                    </a:lnTo>
                    <a:lnTo>
                      <a:pt x="0" y="59627"/>
                    </a:lnTo>
                    <a:lnTo>
                      <a:pt x="0" y="119063"/>
                    </a:lnTo>
                    <a:lnTo>
                      <a:pt x="29718" y="119063"/>
                    </a:lnTo>
                    <a:lnTo>
                      <a:pt x="29718" y="148876"/>
                    </a:lnTo>
                    <a:lnTo>
                      <a:pt x="59531" y="148876"/>
                    </a:lnTo>
                    <a:lnTo>
                      <a:pt x="59531" y="178689"/>
                    </a:lnTo>
                    <a:lnTo>
                      <a:pt x="119063" y="178689"/>
                    </a:lnTo>
                    <a:lnTo>
                      <a:pt x="119063" y="208407"/>
                    </a:lnTo>
                    <a:lnTo>
                      <a:pt x="148781" y="208407"/>
                    </a:lnTo>
                    <a:lnTo>
                      <a:pt x="148781" y="238125"/>
                    </a:lnTo>
                    <a:lnTo>
                      <a:pt x="178594" y="238125"/>
                    </a:lnTo>
                    <a:lnTo>
                      <a:pt x="178594" y="208407"/>
                    </a:lnTo>
                    <a:lnTo>
                      <a:pt x="208407" y="208407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33"/>
              <p:cNvSpPr/>
              <p:nvPr/>
            </p:nvSpPr>
            <p:spPr>
              <a:xfrm>
                <a:off x="4933950" y="3548062"/>
                <a:ext cx="446532" cy="1666875"/>
              </a:xfrm>
              <a:custGeom>
                <a:rect b="b" l="l" r="r" t="t"/>
                <a:pathLst>
                  <a:path extrusionOk="0" h="1666875" w="446532">
                    <a:moveTo>
                      <a:pt x="297656" y="1160907"/>
                    </a:moveTo>
                    <a:lnTo>
                      <a:pt x="327470" y="1160907"/>
                    </a:lnTo>
                    <a:lnTo>
                      <a:pt x="327470" y="1101281"/>
                    </a:lnTo>
                    <a:lnTo>
                      <a:pt x="357188" y="1101281"/>
                    </a:lnTo>
                    <a:lnTo>
                      <a:pt x="357188" y="1041845"/>
                    </a:lnTo>
                    <a:lnTo>
                      <a:pt x="327470" y="1041845"/>
                    </a:lnTo>
                    <a:lnTo>
                      <a:pt x="327470" y="1012031"/>
                    </a:lnTo>
                    <a:lnTo>
                      <a:pt x="238125" y="1012031"/>
                    </a:lnTo>
                    <a:lnTo>
                      <a:pt x="238125" y="386905"/>
                    </a:lnTo>
                    <a:lnTo>
                      <a:pt x="267843" y="386905"/>
                    </a:lnTo>
                    <a:lnTo>
                      <a:pt x="267843" y="357188"/>
                    </a:lnTo>
                    <a:lnTo>
                      <a:pt x="267843" y="327470"/>
                    </a:lnTo>
                    <a:lnTo>
                      <a:pt x="267843" y="297656"/>
                    </a:lnTo>
                    <a:lnTo>
                      <a:pt x="297656" y="297656"/>
                    </a:lnTo>
                    <a:lnTo>
                      <a:pt x="297656" y="238125"/>
                    </a:lnTo>
                    <a:lnTo>
                      <a:pt x="357188" y="238125"/>
                    </a:lnTo>
                    <a:lnTo>
                      <a:pt x="357188" y="208407"/>
                    </a:lnTo>
                    <a:lnTo>
                      <a:pt x="416719" y="208407"/>
                    </a:lnTo>
                    <a:lnTo>
                      <a:pt x="446532" y="208407"/>
                    </a:lnTo>
                    <a:lnTo>
                      <a:pt x="446532" y="178594"/>
                    </a:lnTo>
                    <a:lnTo>
                      <a:pt x="416719" y="178594"/>
                    </a:lnTo>
                    <a:lnTo>
                      <a:pt x="357188" y="178594"/>
                    </a:lnTo>
                    <a:lnTo>
                      <a:pt x="357188" y="148780"/>
                    </a:lnTo>
                    <a:lnTo>
                      <a:pt x="297656" y="148780"/>
                    </a:lnTo>
                    <a:lnTo>
                      <a:pt x="297656" y="89345"/>
                    </a:lnTo>
                    <a:lnTo>
                      <a:pt x="267843" y="89345"/>
                    </a:lnTo>
                    <a:lnTo>
                      <a:pt x="267843" y="29718"/>
                    </a:lnTo>
                    <a:lnTo>
                      <a:pt x="267843" y="0"/>
                    </a:lnTo>
                    <a:lnTo>
                      <a:pt x="238125" y="0"/>
                    </a:lnTo>
                    <a:lnTo>
                      <a:pt x="238125" y="29718"/>
                    </a:lnTo>
                    <a:lnTo>
                      <a:pt x="238125" y="89345"/>
                    </a:lnTo>
                    <a:lnTo>
                      <a:pt x="208407" y="89345"/>
                    </a:lnTo>
                    <a:lnTo>
                      <a:pt x="208407" y="148780"/>
                    </a:lnTo>
                    <a:lnTo>
                      <a:pt x="148781" y="148780"/>
                    </a:lnTo>
                    <a:lnTo>
                      <a:pt x="148781" y="178594"/>
                    </a:lnTo>
                    <a:lnTo>
                      <a:pt x="89344" y="178594"/>
                    </a:lnTo>
                    <a:lnTo>
                      <a:pt x="59531" y="178594"/>
                    </a:lnTo>
                    <a:lnTo>
                      <a:pt x="59531" y="208407"/>
                    </a:lnTo>
                    <a:lnTo>
                      <a:pt x="89344" y="208407"/>
                    </a:lnTo>
                    <a:lnTo>
                      <a:pt x="148781" y="208407"/>
                    </a:lnTo>
                    <a:lnTo>
                      <a:pt x="148781" y="238125"/>
                    </a:lnTo>
                    <a:lnTo>
                      <a:pt x="148781" y="297656"/>
                    </a:lnTo>
                    <a:lnTo>
                      <a:pt x="119063" y="297656"/>
                    </a:lnTo>
                    <a:lnTo>
                      <a:pt x="119063" y="1012031"/>
                    </a:lnTo>
                    <a:lnTo>
                      <a:pt x="29718" y="1012031"/>
                    </a:lnTo>
                    <a:lnTo>
                      <a:pt x="29718" y="1041845"/>
                    </a:lnTo>
                    <a:lnTo>
                      <a:pt x="0" y="1041845"/>
                    </a:lnTo>
                    <a:lnTo>
                      <a:pt x="0" y="1101281"/>
                    </a:lnTo>
                    <a:lnTo>
                      <a:pt x="29718" y="1101281"/>
                    </a:lnTo>
                    <a:lnTo>
                      <a:pt x="29718" y="1160907"/>
                    </a:lnTo>
                    <a:lnTo>
                      <a:pt x="59531" y="1160907"/>
                    </a:lnTo>
                    <a:lnTo>
                      <a:pt x="59531" y="1190625"/>
                    </a:lnTo>
                    <a:lnTo>
                      <a:pt x="119063" y="1190625"/>
                    </a:lnTo>
                    <a:lnTo>
                      <a:pt x="119063" y="1637157"/>
                    </a:lnTo>
                    <a:lnTo>
                      <a:pt x="148781" y="1637157"/>
                    </a:lnTo>
                    <a:lnTo>
                      <a:pt x="148781" y="1666875"/>
                    </a:lnTo>
                    <a:lnTo>
                      <a:pt x="208407" y="1666875"/>
                    </a:lnTo>
                    <a:lnTo>
                      <a:pt x="208407" y="1637157"/>
                    </a:lnTo>
                    <a:lnTo>
                      <a:pt x="238125" y="1637157"/>
                    </a:lnTo>
                    <a:lnTo>
                      <a:pt x="238125" y="1190625"/>
                    </a:lnTo>
                    <a:lnTo>
                      <a:pt x="297656" y="1190625"/>
                    </a:lnTo>
                    <a:lnTo>
                      <a:pt x="297656" y="1160907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33"/>
              <p:cNvSpPr/>
              <p:nvPr/>
            </p:nvSpPr>
            <p:spPr>
              <a:xfrm>
                <a:off x="5797105" y="4708969"/>
                <a:ext cx="148875" cy="148780"/>
              </a:xfrm>
              <a:custGeom>
                <a:rect b="b" l="l" r="r" t="t"/>
                <a:pathLst>
                  <a:path extrusionOk="0" h="148780" w="148875">
                    <a:moveTo>
                      <a:pt x="89345" y="59436"/>
                    </a:moveTo>
                    <a:lnTo>
                      <a:pt x="89345" y="29718"/>
                    </a:lnTo>
                    <a:lnTo>
                      <a:pt x="89345" y="0"/>
                    </a:lnTo>
                    <a:lnTo>
                      <a:pt x="59627" y="0"/>
                    </a:lnTo>
                    <a:lnTo>
                      <a:pt x="59627" y="29718"/>
                    </a:lnTo>
                    <a:lnTo>
                      <a:pt x="59627" y="59436"/>
                    </a:lnTo>
                    <a:lnTo>
                      <a:pt x="29813" y="59436"/>
                    </a:lnTo>
                    <a:lnTo>
                      <a:pt x="0" y="59436"/>
                    </a:lnTo>
                    <a:lnTo>
                      <a:pt x="0" y="89249"/>
                    </a:lnTo>
                    <a:lnTo>
                      <a:pt x="29813" y="89249"/>
                    </a:lnTo>
                    <a:lnTo>
                      <a:pt x="59627" y="89249"/>
                    </a:lnTo>
                    <a:lnTo>
                      <a:pt x="59627" y="119063"/>
                    </a:lnTo>
                    <a:lnTo>
                      <a:pt x="59627" y="148780"/>
                    </a:lnTo>
                    <a:lnTo>
                      <a:pt x="89345" y="148780"/>
                    </a:lnTo>
                    <a:lnTo>
                      <a:pt x="89345" y="119063"/>
                    </a:lnTo>
                    <a:lnTo>
                      <a:pt x="89345" y="89249"/>
                    </a:lnTo>
                    <a:lnTo>
                      <a:pt x="119063" y="89249"/>
                    </a:lnTo>
                    <a:lnTo>
                      <a:pt x="148876" y="89249"/>
                    </a:lnTo>
                    <a:lnTo>
                      <a:pt x="148876" y="59436"/>
                    </a:lnTo>
                    <a:lnTo>
                      <a:pt x="119063" y="59436"/>
                    </a:lnTo>
                    <a:lnTo>
                      <a:pt x="89345" y="59436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33"/>
              <p:cNvSpPr/>
              <p:nvPr/>
            </p:nvSpPr>
            <p:spPr>
              <a:xfrm>
                <a:off x="5201792" y="4976812"/>
                <a:ext cx="148875" cy="148780"/>
              </a:xfrm>
              <a:custGeom>
                <a:rect b="b" l="l" r="r" t="t"/>
                <a:pathLst>
                  <a:path extrusionOk="0" h="148780" w="148875">
                    <a:moveTo>
                      <a:pt x="89345" y="59531"/>
                    </a:moveTo>
                    <a:lnTo>
                      <a:pt x="89345" y="29718"/>
                    </a:lnTo>
                    <a:lnTo>
                      <a:pt x="89345" y="0"/>
                    </a:lnTo>
                    <a:lnTo>
                      <a:pt x="59627" y="0"/>
                    </a:lnTo>
                    <a:lnTo>
                      <a:pt x="59627" y="29718"/>
                    </a:lnTo>
                    <a:lnTo>
                      <a:pt x="59627" y="59531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89345"/>
                    </a:lnTo>
                    <a:lnTo>
                      <a:pt x="29813" y="89345"/>
                    </a:lnTo>
                    <a:lnTo>
                      <a:pt x="59627" y="89345"/>
                    </a:lnTo>
                    <a:lnTo>
                      <a:pt x="59627" y="119063"/>
                    </a:lnTo>
                    <a:lnTo>
                      <a:pt x="59627" y="148780"/>
                    </a:lnTo>
                    <a:lnTo>
                      <a:pt x="89345" y="148780"/>
                    </a:lnTo>
                    <a:lnTo>
                      <a:pt x="89345" y="119063"/>
                    </a:lnTo>
                    <a:lnTo>
                      <a:pt x="89345" y="89345"/>
                    </a:lnTo>
                    <a:lnTo>
                      <a:pt x="119063" y="89345"/>
                    </a:lnTo>
                    <a:lnTo>
                      <a:pt x="148876" y="89345"/>
                    </a:lnTo>
                    <a:lnTo>
                      <a:pt x="148876" y="59531"/>
                    </a:lnTo>
                    <a:lnTo>
                      <a:pt x="119063" y="59531"/>
                    </a:lnTo>
                    <a:lnTo>
                      <a:pt x="89345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33"/>
              <p:cNvSpPr/>
              <p:nvPr/>
            </p:nvSpPr>
            <p:spPr>
              <a:xfrm>
                <a:off x="4874418" y="3786187"/>
                <a:ext cx="148875" cy="148780"/>
              </a:xfrm>
              <a:custGeom>
                <a:rect b="b" l="l" r="r" t="t"/>
                <a:pathLst>
                  <a:path extrusionOk="0" h="148780" w="148875">
                    <a:moveTo>
                      <a:pt x="59531" y="148780"/>
                    </a:moveTo>
                    <a:lnTo>
                      <a:pt x="89249" y="148780"/>
                    </a:lnTo>
                    <a:lnTo>
                      <a:pt x="89249" y="119063"/>
                    </a:lnTo>
                    <a:lnTo>
                      <a:pt x="89249" y="89345"/>
                    </a:lnTo>
                    <a:lnTo>
                      <a:pt x="119063" y="89345"/>
                    </a:lnTo>
                    <a:lnTo>
                      <a:pt x="148876" y="89345"/>
                    </a:lnTo>
                    <a:lnTo>
                      <a:pt x="148876" y="59531"/>
                    </a:lnTo>
                    <a:lnTo>
                      <a:pt x="119063" y="59531"/>
                    </a:lnTo>
                    <a:lnTo>
                      <a:pt x="89249" y="59531"/>
                    </a:lnTo>
                    <a:lnTo>
                      <a:pt x="89249" y="29718"/>
                    </a:lnTo>
                    <a:lnTo>
                      <a:pt x="89249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89345"/>
                    </a:lnTo>
                    <a:lnTo>
                      <a:pt x="29813" y="89345"/>
                    </a:lnTo>
                    <a:lnTo>
                      <a:pt x="59531" y="89345"/>
                    </a:lnTo>
                    <a:lnTo>
                      <a:pt x="59531" y="119063"/>
                    </a:lnTo>
                    <a:lnTo>
                      <a:pt x="59531" y="148780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33"/>
              <p:cNvSpPr/>
              <p:nvPr/>
            </p:nvSpPr>
            <p:spPr>
              <a:xfrm>
                <a:off x="4338637" y="4054029"/>
                <a:ext cx="148780" cy="148875"/>
              </a:xfrm>
              <a:custGeom>
                <a:rect b="b" l="l" r="r" t="t"/>
                <a:pathLst>
                  <a:path extrusionOk="0" h="148875" w="148780">
                    <a:moveTo>
                      <a:pt x="59531" y="29813"/>
                    </a:moveTo>
                    <a:lnTo>
                      <a:pt x="59531" y="59627"/>
                    </a:lnTo>
                    <a:lnTo>
                      <a:pt x="29718" y="59627"/>
                    </a:lnTo>
                    <a:lnTo>
                      <a:pt x="0" y="59627"/>
                    </a:lnTo>
                    <a:lnTo>
                      <a:pt x="0" y="89345"/>
                    </a:lnTo>
                    <a:lnTo>
                      <a:pt x="29718" y="89345"/>
                    </a:lnTo>
                    <a:lnTo>
                      <a:pt x="59531" y="89345"/>
                    </a:lnTo>
                    <a:lnTo>
                      <a:pt x="59531" y="119063"/>
                    </a:lnTo>
                    <a:lnTo>
                      <a:pt x="59531" y="148876"/>
                    </a:lnTo>
                    <a:lnTo>
                      <a:pt x="89345" y="148876"/>
                    </a:lnTo>
                    <a:lnTo>
                      <a:pt x="89345" y="119063"/>
                    </a:lnTo>
                    <a:lnTo>
                      <a:pt x="89345" y="89345"/>
                    </a:lnTo>
                    <a:lnTo>
                      <a:pt x="119063" y="89345"/>
                    </a:lnTo>
                    <a:lnTo>
                      <a:pt x="148780" y="89345"/>
                    </a:lnTo>
                    <a:lnTo>
                      <a:pt x="148780" y="59627"/>
                    </a:lnTo>
                    <a:lnTo>
                      <a:pt x="119063" y="59627"/>
                    </a:lnTo>
                    <a:lnTo>
                      <a:pt x="89345" y="59627"/>
                    </a:lnTo>
                    <a:lnTo>
                      <a:pt x="89345" y="29813"/>
                    </a:lnTo>
                    <a:lnTo>
                      <a:pt x="89345" y="0"/>
                    </a:lnTo>
                    <a:lnTo>
                      <a:pt x="59531" y="0"/>
                    </a:lnTo>
                    <a:lnTo>
                      <a:pt x="59531" y="29813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33"/>
              <p:cNvSpPr/>
              <p:nvPr/>
            </p:nvSpPr>
            <p:spPr>
              <a:xfrm>
                <a:off x="5291137" y="3518344"/>
                <a:ext cx="505967" cy="1279874"/>
              </a:xfrm>
              <a:custGeom>
                <a:rect b="b" l="l" r="r" t="t"/>
                <a:pathLst>
                  <a:path extrusionOk="0" h="1279874" w="505967">
                    <a:moveTo>
                      <a:pt x="446532" y="1160812"/>
                    </a:moveTo>
                    <a:lnTo>
                      <a:pt x="446532" y="1130998"/>
                    </a:lnTo>
                    <a:lnTo>
                      <a:pt x="446532" y="1011936"/>
                    </a:lnTo>
                    <a:lnTo>
                      <a:pt x="476250" y="1011936"/>
                    </a:lnTo>
                    <a:lnTo>
                      <a:pt x="476250" y="803624"/>
                    </a:lnTo>
                    <a:lnTo>
                      <a:pt x="505968" y="803624"/>
                    </a:lnTo>
                    <a:lnTo>
                      <a:pt x="505968" y="625030"/>
                    </a:lnTo>
                    <a:lnTo>
                      <a:pt x="476250" y="625030"/>
                    </a:lnTo>
                    <a:lnTo>
                      <a:pt x="476250" y="535686"/>
                    </a:lnTo>
                    <a:lnTo>
                      <a:pt x="446532" y="535686"/>
                    </a:lnTo>
                    <a:lnTo>
                      <a:pt x="446532" y="416623"/>
                    </a:lnTo>
                    <a:lnTo>
                      <a:pt x="416719" y="416623"/>
                    </a:lnTo>
                    <a:lnTo>
                      <a:pt x="416719" y="357188"/>
                    </a:lnTo>
                    <a:lnTo>
                      <a:pt x="446532" y="357188"/>
                    </a:lnTo>
                    <a:lnTo>
                      <a:pt x="446532" y="267843"/>
                    </a:lnTo>
                    <a:lnTo>
                      <a:pt x="476250" y="267843"/>
                    </a:lnTo>
                    <a:lnTo>
                      <a:pt x="476250" y="178498"/>
                    </a:lnTo>
                    <a:lnTo>
                      <a:pt x="505968" y="178498"/>
                    </a:lnTo>
                    <a:lnTo>
                      <a:pt x="505968" y="89249"/>
                    </a:lnTo>
                    <a:lnTo>
                      <a:pt x="476250" y="89249"/>
                    </a:lnTo>
                    <a:lnTo>
                      <a:pt x="476250" y="59436"/>
                    </a:lnTo>
                    <a:lnTo>
                      <a:pt x="446532" y="59436"/>
                    </a:lnTo>
                    <a:lnTo>
                      <a:pt x="446532" y="29718"/>
                    </a:lnTo>
                    <a:lnTo>
                      <a:pt x="386905" y="29718"/>
                    </a:lnTo>
                    <a:lnTo>
                      <a:pt x="386905" y="0"/>
                    </a:lnTo>
                    <a:lnTo>
                      <a:pt x="327470" y="0"/>
                    </a:lnTo>
                    <a:lnTo>
                      <a:pt x="327470" y="29718"/>
                    </a:lnTo>
                    <a:lnTo>
                      <a:pt x="267843" y="29718"/>
                    </a:lnTo>
                    <a:lnTo>
                      <a:pt x="267843" y="59436"/>
                    </a:lnTo>
                    <a:lnTo>
                      <a:pt x="238125" y="59436"/>
                    </a:lnTo>
                    <a:lnTo>
                      <a:pt x="238125" y="89249"/>
                    </a:lnTo>
                    <a:lnTo>
                      <a:pt x="208407" y="89249"/>
                    </a:lnTo>
                    <a:lnTo>
                      <a:pt x="208407" y="416623"/>
                    </a:lnTo>
                    <a:lnTo>
                      <a:pt x="178594" y="416623"/>
                    </a:lnTo>
                    <a:lnTo>
                      <a:pt x="178594" y="505968"/>
                    </a:lnTo>
                    <a:lnTo>
                      <a:pt x="148780" y="505968"/>
                    </a:lnTo>
                    <a:lnTo>
                      <a:pt x="148780" y="684562"/>
                    </a:lnTo>
                    <a:lnTo>
                      <a:pt x="178594" y="684562"/>
                    </a:lnTo>
                    <a:lnTo>
                      <a:pt x="178594" y="803624"/>
                    </a:lnTo>
                    <a:lnTo>
                      <a:pt x="148780" y="803624"/>
                    </a:lnTo>
                    <a:lnTo>
                      <a:pt x="148780" y="833438"/>
                    </a:lnTo>
                    <a:lnTo>
                      <a:pt x="89345" y="833438"/>
                    </a:lnTo>
                    <a:lnTo>
                      <a:pt x="89345" y="863155"/>
                    </a:lnTo>
                    <a:lnTo>
                      <a:pt x="59531" y="863155"/>
                    </a:lnTo>
                    <a:lnTo>
                      <a:pt x="59531" y="892873"/>
                    </a:lnTo>
                    <a:lnTo>
                      <a:pt x="29718" y="892873"/>
                    </a:lnTo>
                    <a:lnTo>
                      <a:pt x="29718" y="922687"/>
                    </a:lnTo>
                    <a:lnTo>
                      <a:pt x="0" y="922687"/>
                    </a:lnTo>
                    <a:lnTo>
                      <a:pt x="0" y="952500"/>
                    </a:lnTo>
                    <a:lnTo>
                      <a:pt x="29718" y="952500"/>
                    </a:lnTo>
                    <a:lnTo>
                      <a:pt x="29718" y="982218"/>
                    </a:lnTo>
                    <a:lnTo>
                      <a:pt x="89345" y="982218"/>
                    </a:lnTo>
                    <a:lnTo>
                      <a:pt x="89345" y="952500"/>
                    </a:lnTo>
                    <a:lnTo>
                      <a:pt x="119063" y="952500"/>
                    </a:lnTo>
                    <a:lnTo>
                      <a:pt x="119063" y="922687"/>
                    </a:lnTo>
                    <a:lnTo>
                      <a:pt x="178594" y="922687"/>
                    </a:lnTo>
                    <a:lnTo>
                      <a:pt x="178594" y="952500"/>
                    </a:lnTo>
                    <a:lnTo>
                      <a:pt x="148780" y="952500"/>
                    </a:lnTo>
                    <a:lnTo>
                      <a:pt x="148780" y="982218"/>
                    </a:lnTo>
                    <a:lnTo>
                      <a:pt x="119063" y="982218"/>
                    </a:lnTo>
                    <a:lnTo>
                      <a:pt x="119063" y="1011936"/>
                    </a:lnTo>
                    <a:lnTo>
                      <a:pt x="89345" y="1011936"/>
                    </a:lnTo>
                    <a:lnTo>
                      <a:pt x="89345" y="1041749"/>
                    </a:lnTo>
                    <a:lnTo>
                      <a:pt x="59531" y="1041749"/>
                    </a:lnTo>
                    <a:lnTo>
                      <a:pt x="59531" y="1101281"/>
                    </a:lnTo>
                    <a:lnTo>
                      <a:pt x="89345" y="1101281"/>
                    </a:lnTo>
                    <a:lnTo>
                      <a:pt x="89345" y="1130998"/>
                    </a:lnTo>
                    <a:lnTo>
                      <a:pt x="119063" y="1130998"/>
                    </a:lnTo>
                    <a:lnTo>
                      <a:pt x="119063" y="1101281"/>
                    </a:lnTo>
                    <a:lnTo>
                      <a:pt x="148780" y="1101281"/>
                    </a:lnTo>
                    <a:lnTo>
                      <a:pt x="148780" y="1071563"/>
                    </a:lnTo>
                    <a:lnTo>
                      <a:pt x="178594" y="1071563"/>
                    </a:lnTo>
                    <a:lnTo>
                      <a:pt x="178594" y="1041749"/>
                    </a:lnTo>
                    <a:lnTo>
                      <a:pt x="208407" y="1041749"/>
                    </a:lnTo>
                    <a:lnTo>
                      <a:pt x="208407" y="1011936"/>
                    </a:lnTo>
                    <a:lnTo>
                      <a:pt x="238125" y="1011936"/>
                    </a:lnTo>
                    <a:lnTo>
                      <a:pt x="238125" y="982218"/>
                    </a:lnTo>
                    <a:lnTo>
                      <a:pt x="267843" y="982218"/>
                    </a:lnTo>
                    <a:lnTo>
                      <a:pt x="267843" y="1011936"/>
                    </a:lnTo>
                    <a:lnTo>
                      <a:pt x="238125" y="1011936"/>
                    </a:lnTo>
                    <a:lnTo>
                      <a:pt x="238125" y="1041749"/>
                    </a:lnTo>
                    <a:lnTo>
                      <a:pt x="208407" y="1041749"/>
                    </a:lnTo>
                    <a:lnTo>
                      <a:pt x="208407" y="1071563"/>
                    </a:lnTo>
                    <a:lnTo>
                      <a:pt x="178594" y="1071563"/>
                    </a:lnTo>
                    <a:lnTo>
                      <a:pt x="178594" y="1101281"/>
                    </a:lnTo>
                    <a:lnTo>
                      <a:pt x="148780" y="1101281"/>
                    </a:lnTo>
                    <a:lnTo>
                      <a:pt x="148780" y="1130998"/>
                    </a:lnTo>
                    <a:lnTo>
                      <a:pt x="119063" y="1130998"/>
                    </a:lnTo>
                    <a:lnTo>
                      <a:pt x="119063" y="1190625"/>
                    </a:lnTo>
                    <a:lnTo>
                      <a:pt x="148780" y="1190625"/>
                    </a:lnTo>
                    <a:lnTo>
                      <a:pt x="148780" y="1220343"/>
                    </a:lnTo>
                    <a:lnTo>
                      <a:pt x="178594" y="1220343"/>
                    </a:lnTo>
                    <a:lnTo>
                      <a:pt x="178594" y="1190625"/>
                    </a:lnTo>
                    <a:lnTo>
                      <a:pt x="208407" y="1190625"/>
                    </a:lnTo>
                    <a:lnTo>
                      <a:pt x="208407" y="1160812"/>
                    </a:lnTo>
                    <a:lnTo>
                      <a:pt x="238125" y="1160812"/>
                    </a:lnTo>
                    <a:lnTo>
                      <a:pt x="238125" y="1130998"/>
                    </a:lnTo>
                    <a:lnTo>
                      <a:pt x="267843" y="1130998"/>
                    </a:lnTo>
                    <a:lnTo>
                      <a:pt x="267843" y="1101281"/>
                    </a:lnTo>
                    <a:lnTo>
                      <a:pt x="297656" y="1101281"/>
                    </a:lnTo>
                    <a:lnTo>
                      <a:pt x="297656" y="1220343"/>
                    </a:lnTo>
                    <a:lnTo>
                      <a:pt x="327470" y="1220343"/>
                    </a:lnTo>
                    <a:lnTo>
                      <a:pt x="327470" y="1250061"/>
                    </a:lnTo>
                    <a:lnTo>
                      <a:pt x="357188" y="1250061"/>
                    </a:lnTo>
                    <a:lnTo>
                      <a:pt x="357188" y="1279874"/>
                    </a:lnTo>
                    <a:lnTo>
                      <a:pt x="386905" y="1279874"/>
                    </a:lnTo>
                    <a:lnTo>
                      <a:pt x="386905" y="1250061"/>
                    </a:lnTo>
                    <a:lnTo>
                      <a:pt x="416719" y="1250061"/>
                    </a:lnTo>
                    <a:lnTo>
                      <a:pt x="416719" y="1160812"/>
                    </a:lnTo>
                    <a:lnTo>
                      <a:pt x="446532" y="1160812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33"/>
              <p:cNvSpPr/>
              <p:nvPr/>
            </p:nvSpPr>
            <p:spPr>
              <a:xfrm>
                <a:off x="5737669" y="4679155"/>
                <a:ext cx="29718" cy="89344"/>
              </a:xfrm>
              <a:custGeom>
                <a:rect b="b" l="l" r="r" t="t"/>
                <a:pathLst>
                  <a:path extrusionOk="0" h="89344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89345"/>
                    </a:lnTo>
                    <a:lnTo>
                      <a:pt x="0" y="89345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33"/>
              <p:cNvSpPr/>
              <p:nvPr/>
            </p:nvSpPr>
            <p:spPr>
              <a:xfrm>
                <a:off x="5678043" y="4828031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33"/>
              <p:cNvSpPr/>
              <p:nvPr/>
            </p:nvSpPr>
            <p:spPr>
              <a:xfrm>
                <a:off x="5707856" y="4768405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2" name="Google Shape;1522;p33"/>
              <p:cNvSpPr/>
              <p:nvPr/>
            </p:nvSpPr>
            <p:spPr>
              <a:xfrm>
                <a:off x="5678042" y="4857749"/>
                <a:ext cx="267938" cy="148780"/>
              </a:xfrm>
              <a:custGeom>
                <a:rect b="b" l="l" r="r" t="t"/>
                <a:pathLst>
                  <a:path extrusionOk="0" h="148780" w="267938">
                    <a:moveTo>
                      <a:pt x="89345" y="29718"/>
                    </a:moveTo>
                    <a:lnTo>
                      <a:pt x="29813" y="29718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89345"/>
                    </a:lnTo>
                    <a:lnTo>
                      <a:pt x="29813" y="89345"/>
                    </a:lnTo>
                    <a:lnTo>
                      <a:pt x="29813" y="119063"/>
                    </a:lnTo>
                    <a:lnTo>
                      <a:pt x="89345" y="119063"/>
                    </a:lnTo>
                    <a:lnTo>
                      <a:pt x="89345" y="148780"/>
                    </a:lnTo>
                    <a:lnTo>
                      <a:pt x="178689" y="148780"/>
                    </a:lnTo>
                    <a:lnTo>
                      <a:pt x="178689" y="119063"/>
                    </a:lnTo>
                    <a:lnTo>
                      <a:pt x="238125" y="119063"/>
                    </a:lnTo>
                    <a:lnTo>
                      <a:pt x="238125" y="89345"/>
                    </a:lnTo>
                    <a:lnTo>
                      <a:pt x="267938" y="89345"/>
                    </a:lnTo>
                    <a:lnTo>
                      <a:pt x="267938" y="59531"/>
                    </a:lnTo>
                    <a:lnTo>
                      <a:pt x="238125" y="59531"/>
                    </a:lnTo>
                    <a:lnTo>
                      <a:pt x="238125" y="29718"/>
                    </a:lnTo>
                    <a:lnTo>
                      <a:pt x="178689" y="29718"/>
                    </a:lnTo>
                    <a:lnTo>
                      <a:pt x="178689" y="0"/>
                    </a:lnTo>
                    <a:lnTo>
                      <a:pt x="89345" y="0"/>
                    </a:lnTo>
                    <a:lnTo>
                      <a:pt x="89345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33"/>
              <p:cNvSpPr/>
              <p:nvPr/>
            </p:nvSpPr>
            <p:spPr>
              <a:xfrm>
                <a:off x="5350668" y="4828031"/>
                <a:ext cx="267938" cy="148780"/>
              </a:xfrm>
              <a:custGeom>
                <a:rect b="b" l="l" r="r" t="t"/>
                <a:pathLst>
                  <a:path extrusionOk="0" h="148780" w="267938">
                    <a:moveTo>
                      <a:pt x="238125" y="59436"/>
                    </a:moveTo>
                    <a:lnTo>
                      <a:pt x="238125" y="29718"/>
                    </a:lnTo>
                    <a:lnTo>
                      <a:pt x="178594" y="29718"/>
                    </a:lnTo>
                    <a:lnTo>
                      <a:pt x="178594" y="0"/>
                    </a:lnTo>
                    <a:lnTo>
                      <a:pt x="89249" y="0"/>
                    </a:lnTo>
                    <a:lnTo>
                      <a:pt x="89249" y="29718"/>
                    </a:lnTo>
                    <a:lnTo>
                      <a:pt x="29813" y="29718"/>
                    </a:lnTo>
                    <a:lnTo>
                      <a:pt x="29813" y="59436"/>
                    </a:lnTo>
                    <a:lnTo>
                      <a:pt x="0" y="59436"/>
                    </a:lnTo>
                    <a:lnTo>
                      <a:pt x="0" y="89249"/>
                    </a:lnTo>
                    <a:lnTo>
                      <a:pt x="29813" y="89249"/>
                    </a:lnTo>
                    <a:lnTo>
                      <a:pt x="29813" y="119063"/>
                    </a:lnTo>
                    <a:lnTo>
                      <a:pt x="89249" y="119063"/>
                    </a:lnTo>
                    <a:lnTo>
                      <a:pt x="89249" y="148780"/>
                    </a:lnTo>
                    <a:lnTo>
                      <a:pt x="178594" y="148780"/>
                    </a:lnTo>
                    <a:lnTo>
                      <a:pt x="178594" y="119063"/>
                    </a:lnTo>
                    <a:lnTo>
                      <a:pt x="238125" y="119063"/>
                    </a:lnTo>
                    <a:lnTo>
                      <a:pt x="238125" y="89249"/>
                    </a:lnTo>
                    <a:lnTo>
                      <a:pt x="267938" y="89249"/>
                    </a:lnTo>
                    <a:lnTo>
                      <a:pt x="267938" y="59436"/>
                    </a:lnTo>
                    <a:lnTo>
                      <a:pt x="238125" y="59436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33"/>
              <p:cNvSpPr/>
              <p:nvPr/>
            </p:nvSpPr>
            <p:spPr>
              <a:xfrm>
                <a:off x="5648325" y="4857749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33"/>
              <p:cNvSpPr/>
              <p:nvPr/>
            </p:nvSpPr>
            <p:spPr>
              <a:xfrm>
                <a:off x="5618607" y="4917280"/>
                <a:ext cx="29718" cy="59531"/>
              </a:xfrm>
              <a:custGeom>
                <a:rect b="b" l="l" r="r" t="t"/>
                <a:pathLst>
                  <a:path extrusionOk="0" h="59531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59531"/>
                    </a:lnTo>
                    <a:lnTo>
                      <a:pt x="0" y="5953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accent5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33"/>
              <p:cNvSpPr/>
              <p:nvPr/>
            </p:nvSpPr>
            <p:spPr>
              <a:xfrm>
                <a:off x="5439917" y="4976812"/>
                <a:ext cx="387000" cy="238125"/>
              </a:xfrm>
              <a:custGeom>
                <a:rect b="b" l="l" r="r" t="t"/>
                <a:pathLst>
                  <a:path extrusionOk="0" h="238125" w="387000">
                    <a:moveTo>
                      <a:pt x="178689" y="29718"/>
                    </a:moveTo>
                    <a:lnTo>
                      <a:pt x="178689" y="0"/>
                    </a:lnTo>
                    <a:lnTo>
                      <a:pt x="148876" y="0"/>
                    </a:lnTo>
                    <a:lnTo>
                      <a:pt x="148876" y="29718"/>
                    </a:lnTo>
                    <a:lnTo>
                      <a:pt x="119063" y="29718"/>
                    </a:lnTo>
                    <a:lnTo>
                      <a:pt x="119063" y="59531"/>
                    </a:lnTo>
                    <a:lnTo>
                      <a:pt x="59627" y="59531"/>
                    </a:lnTo>
                    <a:lnTo>
                      <a:pt x="59627" y="89345"/>
                    </a:lnTo>
                    <a:lnTo>
                      <a:pt x="29813" y="89345"/>
                    </a:lnTo>
                    <a:lnTo>
                      <a:pt x="29813" y="119063"/>
                    </a:lnTo>
                    <a:lnTo>
                      <a:pt x="0" y="119063"/>
                    </a:lnTo>
                    <a:lnTo>
                      <a:pt x="0" y="178594"/>
                    </a:lnTo>
                    <a:lnTo>
                      <a:pt x="29813" y="178594"/>
                    </a:lnTo>
                    <a:lnTo>
                      <a:pt x="29813" y="208407"/>
                    </a:lnTo>
                    <a:lnTo>
                      <a:pt x="59627" y="208407"/>
                    </a:lnTo>
                    <a:lnTo>
                      <a:pt x="59627" y="238125"/>
                    </a:lnTo>
                    <a:lnTo>
                      <a:pt x="119063" y="238125"/>
                    </a:lnTo>
                    <a:lnTo>
                      <a:pt x="119063" y="208407"/>
                    </a:lnTo>
                    <a:lnTo>
                      <a:pt x="148876" y="208407"/>
                    </a:lnTo>
                    <a:lnTo>
                      <a:pt x="148876" y="178594"/>
                    </a:lnTo>
                    <a:lnTo>
                      <a:pt x="178689" y="178594"/>
                    </a:lnTo>
                    <a:lnTo>
                      <a:pt x="178689" y="89345"/>
                    </a:lnTo>
                    <a:lnTo>
                      <a:pt x="208407" y="89345"/>
                    </a:lnTo>
                    <a:lnTo>
                      <a:pt x="208407" y="178594"/>
                    </a:lnTo>
                    <a:lnTo>
                      <a:pt x="238125" y="178594"/>
                    </a:lnTo>
                    <a:lnTo>
                      <a:pt x="238125" y="208407"/>
                    </a:lnTo>
                    <a:lnTo>
                      <a:pt x="267938" y="208407"/>
                    </a:lnTo>
                    <a:lnTo>
                      <a:pt x="267938" y="238125"/>
                    </a:lnTo>
                    <a:lnTo>
                      <a:pt x="327470" y="238125"/>
                    </a:lnTo>
                    <a:lnTo>
                      <a:pt x="327470" y="208407"/>
                    </a:lnTo>
                    <a:lnTo>
                      <a:pt x="357188" y="208407"/>
                    </a:lnTo>
                    <a:lnTo>
                      <a:pt x="357188" y="178594"/>
                    </a:lnTo>
                    <a:lnTo>
                      <a:pt x="387001" y="178594"/>
                    </a:lnTo>
                    <a:lnTo>
                      <a:pt x="387001" y="119063"/>
                    </a:lnTo>
                    <a:lnTo>
                      <a:pt x="357188" y="119063"/>
                    </a:lnTo>
                    <a:lnTo>
                      <a:pt x="357188" y="89345"/>
                    </a:lnTo>
                    <a:lnTo>
                      <a:pt x="327470" y="89345"/>
                    </a:lnTo>
                    <a:lnTo>
                      <a:pt x="327470" y="59531"/>
                    </a:lnTo>
                    <a:lnTo>
                      <a:pt x="267938" y="59531"/>
                    </a:lnTo>
                    <a:lnTo>
                      <a:pt x="267938" y="29718"/>
                    </a:lnTo>
                    <a:lnTo>
                      <a:pt x="238125" y="29718"/>
                    </a:lnTo>
                    <a:lnTo>
                      <a:pt x="238125" y="0"/>
                    </a:lnTo>
                    <a:lnTo>
                      <a:pt x="208407" y="0"/>
                    </a:lnTo>
                    <a:lnTo>
                      <a:pt x="208407" y="29718"/>
                    </a:lnTo>
                    <a:lnTo>
                      <a:pt x="178689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7" name="Google Shape;1527;p33"/>
            <p:cNvGrpSpPr/>
            <p:nvPr/>
          </p:nvGrpSpPr>
          <p:grpSpPr>
            <a:xfrm>
              <a:off x="4338637" y="3518344"/>
              <a:ext cx="1607249" cy="1875091"/>
              <a:chOff x="4338637" y="3518344"/>
              <a:chExt cx="1607249" cy="1875091"/>
            </a:xfrm>
          </p:grpSpPr>
          <p:grpSp>
            <p:nvGrpSpPr>
              <p:cNvPr id="1528" name="Google Shape;1528;p33"/>
              <p:cNvGrpSpPr/>
              <p:nvPr/>
            </p:nvGrpSpPr>
            <p:grpSpPr>
              <a:xfrm>
                <a:off x="4338637" y="3696842"/>
                <a:ext cx="654749" cy="1696593"/>
                <a:chOff x="4338637" y="3696842"/>
                <a:chExt cx="654749" cy="1696593"/>
              </a:xfrm>
            </p:grpSpPr>
            <p:grpSp>
              <p:nvGrpSpPr>
                <p:cNvPr id="1529" name="Google Shape;1529;p33"/>
                <p:cNvGrpSpPr/>
                <p:nvPr/>
              </p:nvGrpSpPr>
              <p:grpSpPr>
                <a:xfrm>
                  <a:off x="4487418" y="4113656"/>
                  <a:ext cx="505968" cy="1279779"/>
                  <a:chOff x="4487418" y="4113656"/>
                  <a:chExt cx="505968" cy="1279779"/>
                </a:xfrm>
              </p:grpSpPr>
              <p:sp>
                <p:nvSpPr>
                  <p:cNvPr id="1530" name="Google Shape;1530;p33"/>
                  <p:cNvSpPr/>
                  <p:nvPr/>
                </p:nvSpPr>
                <p:spPr>
                  <a:xfrm>
                    <a:off x="4606480" y="5363717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1" name="Google Shape;1531;p33"/>
                  <p:cNvSpPr/>
                  <p:nvPr/>
                </p:nvSpPr>
                <p:spPr>
                  <a:xfrm>
                    <a:off x="4547044" y="5333999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2" name="Google Shape;1532;p33"/>
                  <p:cNvSpPr/>
                  <p:nvPr/>
                </p:nvSpPr>
                <p:spPr>
                  <a:xfrm>
                    <a:off x="4517231" y="5304281"/>
                    <a:ext cx="29717" cy="29718"/>
                  </a:xfrm>
                  <a:custGeom>
                    <a:rect b="b" l="l" r="r" t="t"/>
                    <a:pathLst>
                      <a:path extrusionOk="0" h="29718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3" name="Google Shape;1533;p33"/>
                  <p:cNvSpPr/>
                  <p:nvPr/>
                </p:nvSpPr>
                <p:spPr>
                  <a:xfrm>
                    <a:off x="4487418" y="5214937"/>
                    <a:ext cx="29717" cy="89344"/>
                  </a:xfrm>
                  <a:custGeom>
                    <a:rect b="b" l="l" r="r" t="t"/>
                    <a:pathLst>
                      <a:path extrusionOk="0" h="89344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4" name="Google Shape;1534;p33"/>
                  <p:cNvSpPr/>
                  <p:nvPr/>
                </p:nvSpPr>
                <p:spPr>
                  <a:xfrm>
                    <a:off x="4755356" y="4976812"/>
                    <a:ext cx="29718" cy="327469"/>
                  </a:xfrm>
                  <a:custGeom>
                    <a:rect b="b" l="l" r="r" t="t"/>
                    <a:pathLst>
                      <a:path extrusionOk="0" h="327469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327470"/>
                        </a:lnTo>
                        <a:lnTo>
                          <a:pt x="0" y="32747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5" name="Google Shape;1535;p33"/>
                  <p:cNvSpPr/>
                  <p:nvPr/>
                </p:nvSpPr>
                <p:spPr>
                  <a:xfrm>
                    <a:off x="4785169" y="4887467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6" name="Google Shape;1536;p33"/>
                  <p:cNvSpPr/>
                  <p:nvPr/>
                </p:nvSpPr>
                <p:spPr>
                  <a:xfrm>
                    <a:off x="4814887" y="4708969"/>
                    <a:ext cx="29718" cy="178593"/>
                  </a:xfrm>
                  <a:custGeom>
                    <a:rect b="b" l="l" r="r" t="t"/>
                    <a:pathLst>
                      <a:path extrusionOk="0" h="178593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78594"/>
                        </a:lnTo>
                        <a:lnTo>
                          <a:pt x="0" y="17859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7" name="Google Shape;1537;p33"/>
                  <p:cNvSpPr/>
                  <p:nvPr/>
                </p:nvSpPr>
                <p:spPr>
                  <a:xfrm>
                    <a:off x="4785169" y="4589906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8" name="Google Shape;1538;p33"/>
                  <p:cNvSpPr/>
                  <p:nvPr/>
                </p:nvSpPr>
                <p:spPr>
                  <a:xfrm>
                    <a:off x="4517231" y="5125592"/>
                    <a:ext cx="29717" cy="89344"/>
                  </a:xfrm>
                  <a:custGeom>
                    <a:rect b="b" l="l" r="r" t="t"/>
                    <a:pathLst>
                      <a:path extrusionOk="0" h="89344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9" name="Google Shape;1539;p33"/>
                  <p:cNvSpPr/>
                  <p:nvPr/>
                </p:nvSpPr>
                <p:spPr>
                  <a:xfrm>
                    <a:off x="4547044" y="5036343"/>
                    <a:ext cx="29717" cy="89344"/>
                  </a:xfrm>
                  <a:custGeom>
                    <a:rect b="b" l="l" r="r" t="t"/>
                    <a:pathLst>
                      <a:path extrusionOk="0" h="89344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0" name="Google Shape;1540;p33"/>
                  <p:cNvSpPr/>
                  <p:nvPr/>
                </p:nvSpPr>
                <p:spPr>
                  <a:xfrm>
                    <a:off x="4666107" y="5333999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1" name="Google Shape;1541;p33"/>
                  <p:cNvSpPr/>
                  <p:nvPr/>
                </p:nvSpPr>
                <p:spPr>
                  <a:xfrm>
                    <a:off x="4725543" y="5304281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2" name="Google Shape;1542;p33"/>
                  <p:cNvSpPr/>
                  <p:nvPr/>
                </p:nvSpPr>
                <p:spPr>
                  <a:xfrm>
                    <a:off x="4725543" y="441121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3" name="Google Shape;1543;p33"/>
                  <p:cNvSpPr/>
                  <p:nvPr/>
                </p:nvSpPr>
                <p:spPr>
                  <a:xfrm>
                    <a:off x="4636293" y="414337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4" name="Google Shape;1544;p33"/>
                  <p:cNvSpPr/>
                  <p:nvPr/>
                </p:nvSpPr>
                <p:spPr>
                  <a:xfrm>
                    <a:off x="4606480" y="411365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5" name="Google Shape;1545;p33"/>
                  <p:cNvSpPr/>
                  <p:nvPr/>
                </p:nvSpPr>
                <p:spPr>
                  <a:xfrm>
                    <a:off x="4576762" y="4143374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6" name="Google Shape;1546;p33"/>
                  <p:cNvSpPr/>
                  <p:nvPr/>
                </p:nvSpPr>
                <p:spPr>
                  <a:xfrm>
                    <a:off x="4547044" y="4262437"/>
                    <a:ext cx="29717" cy="119062"/>
                  </a:xfrm>
                  <a:custGeom>
                    <a:rect b="b" l="l" r="r" t="t"/>
                    <a:pathLst>
                      <a:path extrusionOk="0" h="119062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7" name="Google Shape;1547;p33"/>
                  <p:cNvSpPr/>
                  <p:nvPr/>
                </p:nvSpPr>
                <p:spPr>
                  <a:xfrm>
                    <a:off x="4517231" y="4381499"/>
                    <a:ext cx="29717" cy="208406"/>
                  </a:xfrm>
                  <a:custGeom>
                    <a:rect b="b" l="l" r="r" t="t"/>
                    <a:pathLst>
                      <a:path extrusionOk="0" h="208406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08407"/>
                        </a:lnTo>
                        <a:lnTo>
                          <a:pt x="0" y="20840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8" name="Google Shape;1548;p33"/>
                  <p:cNvSpPr/>
                  <p:nvPr/>
                </p:nvSpPr>
                <p:spPr>
                  <a:xfrm>
                    <a:off x="4487418" y="4589906"/>
                    <a:ext cx="29717" cy="178593"/>
                  </a:xfrm>
                  <a:custGeom>
                    <a:rect b="b" l="l" r="r" t="t"/>
                    <a:pathLst>
                      <a:path extrusionOk="0" h="178593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78594"/>
                        </a:lnTo>
                        <a:lnTo>
                          <a:pt x="0" y="17859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49" name="Google Shape;1549;p33"/>
                  <p:cNvSpPr/>
                  <p:nvPr/>
                </p:nvSpPr>
                <p:spPr>
                  <a:xfrm>
                    <a:off x="4517231" y="4768405"/>
                    <a:ext cx="29717" cy="89344"/>
                  </a:xfrm>
                  <a:custGeom>
                    <a:rect b="b" l="l" r="r" t="t"/>
                    <a:pathLst>
                      <a:path extrusionOk="0" h="89344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0" name="Google Shape;1550;p33"/>
                  <p:cNvSpPr/>
                  <p:nvPr/>
                </p:nvSpPr>
                <p:spPr>
                  <a:xfrm>
                    <a:off x="4547044" y="4857749"/>
                    <a:ext cx="29717" cy="119062"/>
                  </a:xfrm>
                  <a:custGeom>
                    <a:rect b="b" l="l" r="r" t="t"/>
                    <a:pathLst>
                      <a:path extrusionOk="0" h="119062" w="29717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1" name="Google Shape;1551;p33"/>
                  <p:cNvSpPr/>
                  <p:nvPr/>
                </p:nvSpPr>
                <p:spPr>
                  <a:xfrm>
                    <a:off x="4576762" y="4976812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2" name="Google Shape;1552;p33"/>
                  <p:cNvSpPr/>
                  <p:nvPr/>
                </p:nvSpPr>
                <p:spPr>
                  <a:xfrm>
                    <a:off x="4695825" y="4441030"/>
                    <a:ext cx="29718" cy="208406"/>
                  </a:xfrm>
                  <a:custGeom>
                    <a:rect b="b" l="l" r="r" t="t"/>
                    <a:pathLst>
                      <a:path extrusionOk="0" h="208406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08407"/>
                        </a:lnTo>
                        <a:lnTo>
                          <a:pt x="0" y="208407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3" name="Google Shape;1553;p33"/>
                  <p:cNvSpPr/>
                  <p:nvPr/>
                </p:nvSpPr>
                <p:spPr>
                  <a:xfrm>
                    <a:off x="4666107" y="464934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4" name="Google Shape;1554;p33"/>
                  <p:cNvSpPr/>
                  <p:nvPr/>
                </p:nvSpPr>
                <p:spPr>
                  <a:xfrm>
                    <a:off x="4666107" y="4679155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5" name="Google Shape;1555;p33"/>
                  <p:cNvSpPr/>
                  <p:nvPr/>
                </p:nvSpPr>
                <p:spPr>
                  <a:xfrm>
                    <a:off x="4636293" y="4530280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6" name="Google Shape;1556;p33"/>
                  <p:cNvSpPr/>
                  <p:nvPr/>
                </p:nvSpPr>
                <p:spPr>
                  <a:xfrm>
                    <a:off x="4606480" y="4411217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7" name="Google Shape;1557;p33"/>
                  <p:cNvSpPr/>
                  <p:nvPr/>
                </p:nvSpPr>
                <p:spPr>
                  <a:xfrm>
                    <a:off x="4636293" y="4292155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8" name="Google Shape;1558;p33"/>
                  <p:cNvSpPr/>
                  <p:nvPr/>
                </p:nvSpPr>
                <p:spPr>
                  <a:xfrm>
                    <a:off x="4695825" y="438149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59" name="Google Shape;1559;p33"/>
                  <p:cNvSpPr/>
                  <p:nvPr/>
                </p:nvSpPr>
                <p:spPr>
                  <a:xfrm>
                    <a:off x="4814887" y="441121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0" name="Google Shape;1560;p33"/>
                  <p:cNvSpPr/>
                  <p:nvPr/>
                </p:nvSpPr>
                <p:spPr>
                  <a:xfrm>
                    <a:off x="4785169" y="4441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1" name="Google Shape;1561;p33"/>
                  <p:cNvSpPr/>
                  <p:nvPr/>
                </p:nvSpPr>
                <p:spPr>
                  <a:xfrm>
                    <a:off x="4814887" y="456009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2" name="Google Shape;1562;p33"/>
                  <p:cNvSpPr/>
                  <p:nvPr/>
                </p:nvSpPr>
                <p:spPr>
                  <a:xfrm>
                    <a:off x="4904232" y="450056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3" name="Google Shape;1563;p33"/>
                  <p:cNvSpPr/>
                  <p:nvPr/>
                </p:nvSpPr>
                <p:spPr>
                  <a:xfrm>
                    <a:off x="4874418" y="4441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4" name="Google Shape;1564;p33"/>
                  <p:cNvSpPr/>
                  <p:nvPr/>
                </p:nvSpPr>
                <p:spPr>
                  <a:xfrm>
                    <a:off x="4814887" y="4470844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5" name="Google Shape;1565;p33"/>
                  <p:cNvSpPr/>
                  <p:nvPr/>
                </p:nvSpPr>
                <p:spPr>
                  <a:xfrm>
                    <a:off x="4963668" y="4441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6" name="Google Shape;1566;p33"/>
                  <p:cNvSpPr/>
                  <p:nvPr/>
                </p:nvSpPr>
                <p:spPr>
                  <a:xfrm>
                    <a:off x="4904232" y="4411217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7" name="Google Shape;1567;p33"/>
                  <p:cNvSpPr/>
                  <p:nvPr/>
                </p:nvSpPr>
                <p:spPr>
                  <a:xfrm>
                    <a:off x="4844605" y="4530280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8" name="Google Shape;1568;p33"/>
                  <p:cNvSpPr/>
                  <p:nvPr/>
                </p:nvSpPr>
                <p:spPr>
                  <a:xfrm>
                    <a:off x="4814887" y="4441030"/>
                    <a:ext cx="148780" cy="119062"/>
                  </a:xfrm>
                  <a:custGeom>
                    <a:rect b="b" l="l" r="r" t="t"/>
                    <a:pathLst>
                      <a:path extrusionOk="0" h="119062" w="148780">
                        <a:moveTo>
                          <a:pt x="148781" y="0"/>
                        </a:moveTo>
                        <a:lnTo>
                          <a:pt x="148781" y="29813"/>
                        </a:lnTo>
                        <a:lnTo>
                          <a:pt x="119063" y="29813"/>
                        </a:lnTo>
                        <a:lnTo>
                          <a:pt x="119063" y="59531"/>
                        </a:lnTo>
                        <a:lnTo>
                          <a:pt x="89344" y="59531"/>
                        </a:lnTo>
                        <a:lnTo>
                          <a:pt x="89344" y="89249"/>
                        </a:lnTo>
                        <a:lnTo>
                          <a:pt x="29718" y="89249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lnTo>
                          <a:pt x="0" y="59531"/>
                        </a:lnTo>
                        <a:lnTo>
                          <a:pt x="59531" y="59531"/>
                        </a:lnTo>
                        <a:lnTo>
                          <a:pt x="59531" y="29813"/>
                        </a:lnTo>
                        <a:lnTo>
                          <a:pt x="89344" y="29813"/>
                        </a:lnTo>
                        <a:lnTo>
                          <a:pt x="89344" y="0"/>
                        </a:lnTo>
                        <a:lnTo>
                          <a:pt x="14878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9" name="Google Shape;1569;p33"/>
                  <p:cNvSpPr/>
                  <p:nvPr/>
                </p:nvSpPr>
                <p:spPr>
                  <a:xfrm>
                    <a:off x="4933950" y="447084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70" name="Google Shape;1570;p33"/>
                  <p:cNvSpPr/>
                  <p:nvPr/>
                </p:nvSpPr>
                <p:spPr>
                  <a:xfrm>
                    <a:off x="4844605" y="438149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71" name="Google Shape;1571;p33"/>
                  <p:cNvSpPr/>
                  <p:nvPr/>
                </p:nvSpPr>
                <p:spPr>
                  <a:xfrm>
                    <a:off x="4874418" y="4351781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72" name="Google Shape;1572;p33"/>
                  <p:cNvSpPr/>
                  <p:nvPr/>
                </p:nvSpPr>
                <p:spPr>
                  <a:xfrm>
                    <a:off x="4904232" y="4292155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73" name="Google Shape;1573;p33"/>
                  <p:cNvSpPr/>
                  <p:nvPr/>
                </p:nvSpPr>
                <p:spPr>
                  <a:xfrm>
                    <a:off x="4725543" y="4351781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74" name="Google Shape;1574;p33"/>
                  <p:cNvSpPr/>
                  <p:nvPr/>
                </p:nvSpPr>
                <p:spPr>
                  <a:xfrm>
                    <a:off x="4755356" y="4321968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75" name="Google Shape;1575;p33"/>
                  <p:cNvSpPr/>
                  <p:nvPr/>
                </p:nvSpPr>
                <p:spPr>
                  <a:xfrm>
                    <a:off x="4785169" y="429215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76" name="Google Shape;1576;p33"/>
                  <p:cNvSpPr/>
                  <p:nvPr/>
                </p:nvSpPr>
                <p:spPr>
                  <a:xfrm>
                    <a:off x="4814887" y="426243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77" name="Google Shape;1577;p33"/>
                  <p:cNvSpPr/>
                  <p:nvPr/>
                </p:nvSpPr>
                <p:spPr>
                  <a:xfrm>
                    <a:off x="4844605" y="4202905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78" name="Google Shape;1578;p33"/>
                  <p:cNvSpPr/>
                  <p:nvPr/>
                </p:nvSpPr>
                <p:spPr>
                  <a:xfrm>
                    <a:off x="4814887" y="417309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79" name="Google Shape;1579;p33"/>
                  <p:cNvSpPr/>
                  <p:nvPr/>
                </p:nvSpPr>
                <p:spPr>
                  <a:xfrm>
                    <a:off x="4874418" y="426243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0" name="Google Shape;1580;p33"/>
                  <p:cNvSpPr/>
                  <p:nvPr/>
                </p:nvSpPr>
                <p:spPr>
                  <a:xfrm>
                    <a:off x="4844605" y="429215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1" name="Google Shape;1581;p33"/>
                  <p:cNvSpPr/>
                  <p:nvPr/>
                </p:nvSpPr>
                <p:spPr>
                  <a:xfrm>
                    <a:off x="4814887" y="4321968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2" name="Google Shape;1582;p33"/>
                  <p:cNvSpPr/>
                  <p:nvPr/>
                </p:nvSpPr>
                <p:spPr>
                  <a:xfrm>
                    <a:off x="4785169" y="4351781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3" name="Google Shape;1583;p33"/>
                  <p:cNvSpPr/>
                  <p:nvPr/>
                </p:nvSpPr>
                <p:spPr>
                  <a:xfrm>
                    <a:off x="4755356" y="4292154"/>
                    <a:ext cx="148875" cy="148875"/>
                  </a:xfrm>
                  <a:custGeom>
                    <a:rect b="b" l="l" r="r" t="t"/>
                    <a:pathLst>
                      <a:path extrusionOk="0" h="148875" w="148875">
                        <a:moveTo>
                          <a:pt x="148876" y="0"/>
                        </a:moveTo>
                        <a:lnTo>
                          <a:pt x="148876" y="59627"/>
                        </a:lnTo>
                        <a:lnTo>
                          <a:pt x="119063" y="59627"/>
                        </a:lnTo>
                        <a:lnTo>
                          <a:pt x="119063" y="89345"/>
                        </a:lnTo>
                        <a:lnTo>
                          <a:pt x="89249" y="89345"/>
                        </a:lnTo>
                        <a:lnTo>
                          <a:pt x="89249" y="119063"/>
                        </a:lnTo>
                        <a:lnTo>
                          <a:pt x="59531" y="119063"/>
                        </a:lnTo>
                        <a:lnTo>
                          <a:pt x="59531" y="148876"/>
                        </a:lnTo>
                        <a:lnTo>
                          <a:pt x="0" y="148876"/>
                        </a:lnTo>
                        <a:lnTo>
                          <a:pt x="0" y="119063"/>
                        </a:lnTo>
                        <a:lnTo>
                          <a:pt x="29813" y="119063"/>
                        </a:lnTo>
                        <a:lnTo>
                          <a:pt x="29813" y="89345"/>
                        </a:lnTo>
                        <a:lnTo>
                          <a:pt x="59531" y="89345"/>
                        </a:lnTo>
                        <a:lnTo>
                          <a:pt x="59531" y="59627"/>
                        </a:lnTo>
                        <a:lnTo>
                          <a:pt x="89249" y="59627"/>
                        </a:lnTo>
                        <a:lnTo>
                          <a:pt x="89249" y="29813"/>
                        </a:lnTo>
                        <a:lnTo>
                          <a:pt x="119063" y="29813"/>
                        </a:lnTo>
                        <a:lnTo>
                          <a:pt x="119063" y="0"/>
                        </a:lnTo>
                        <a:lnTo>
                          <a:pt x="148876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4" name="Google Shape;1584;p33"/>
                  <p:cNvSpPr/>
                  <p:nvPr/>
                </p:nvSpPr>
                <p:spPr>
                  <a:xfrm>
                    <a:off x="4755356" y="438149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5" name="Google Shape;1585;p33"/>
                  <p:cNvSpPr/>
                  <p:nvPr/>
                </p:nvSpPr>
                <p:spPr>
                  <a:xfrm>
                    <a:off x="4785169" y="420290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6" name="Google Shape;1586;p33"/>
                  <p:cNvSpPr/>
                  <p:nvPr/>
                </p:nvSpPr>
                <p:spPr>
                  <a:xfrm>
                    <a:off x="4755356" y="423271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7" name="Google Shape;1587;p33"/>
                  <p:cNvSpPr/>
                  <p:nvPr/>
                </p:nvSpPr>
                <p:spPr>
                  <a:xfrm>
                    <a:off x="4725543" y="426243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8" name="Google Shape;1588;p33"/>
                  <p:cNvSpPr/>
                  <p:nvPr/>
                </p:nvSpPr>
                <p:spPr>
                  <a:xfrm>
                    <a:off x="4695825" y="429215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9" name="Google Shape;1589;p33"/>
                  <p:cNvSpPr/>
                  <p:nvPr/>
                </p:nvSpPr>
                <p:spPr>
                  <a:xfrm>
                    <a:off x="4517231" y="4143374"/>
                    <a:ext cx="297656" cy="1220342"/>
                  </a:xfrm>
                  <a:custGeom>
                    <a:rect b="b" l="l" r="r" t="t"/>
                    <a:pathLst>
                      <a:path extrusionOk="0" h="1220342" w="297656">
                        <a:moveTo>
                          <a:pt x="297656" y="565595"/>
                        </a:moveTo>
                        <a:lnTo>
                          <a:pt x="297656" y="744093"/>
                        </a:lnTo>
                        <a:lnTo>
                          <a:pt x="267938" y="744093"/>
                        </a:lnTo>
                        <a:lnTo>
                          <a:pt x="267938" y="833438"/>
                        </a:lnTo>
                        <a:lnTo>
                          <a:pt x="238125" y="833438"/>
                        </a:lnTo>
                        <a:lnTo>
                          <a:pt x="238125" y="1160907"/>
                        </a:lnTo>
                        <a:lnTo>
                          <a:pt x="208312" y="1160907"/>
                        </a:lnTo>
                        <a:lnTo>
                          <a:pt x="208312" y="1190625"/>
                        </a:lnTo>
                        <a:lnTo>
                          <a:pt x="148876" y="1190625"/>
                        </a:lnTo>
                        <a:lnTo>
                          <a:pt x="148876" y="1220343"/>
                        </a:lnTo>
                        <a:lnTo>
                          <a:pt x="89249" y="1220343"/>
                        </a:lnTo>
                        <a:lnTo>
                          <a:pt x="89249" y="1190625"/>
                        </a:lnTo>
                        <a:lnTo>
                          <a:pt x="29813" y="1190625"/>
                        </a:lnTo>
                        <a:lnTo>
                          <a:pt x="29813" y="1160907"/>
                        </a:lnTo>
                        <a:lnTo>
                          <a:pt x="0" y="1160907"/>
                        </a:lnTo>
                        <a:lnTo>
                          <a:pt x="0" y="1071563"/>
                        </a:lnTo>
                        <a:lnTo>
                          <a:pt x="29813" y="1071563"/>
                        </a:lnTo>
                        <a:lnTo>
                          <a:pt x="29813" y="982218"/>
                        </a:lnTo>
                        <a:lnTo>
                          <a:pt x="59531" y="982218"/>
                        </a:lnTo>
                        <a:lnTo>
                          <a:pt x="59531" y="892969"/>
                        </a:lnTo>
                        <a:lnTo>
                          <a:pt x="89249" y="892969"/>
                        </a:lnTo>
                        <a:lnTo>
                          <a:pt x="89249" y="833438"/>
                        </a:lnTo>
                        <a:lnTo>
                          <a:pt x="59531" y="833438"/>
                        </a:lnTo>
                        <a:lnTo>
                          <a:pt x="59531" y="714375"/>
                        </a:lnTo>
                        <a:lnTo>
                          <a:pt x="29813" y="714375"/>
                        </a:lnTo>
                        <a:lnTo>
                          <a:pt x="29813" y="625030"/>
                        </a:lnTo>
                        <a:lnTo>
                          <a:pt x="0" y="625030"/>
                        </a:lnTo>
                        <a:lnTo>
                          <a:pt x="0" y="446532"/>
                        </a:lnTo>
                        <a:lnTo>
                          <a:pt x="29813" y="446532"/>
                        </a:lnTo>
                        <a:lnTo>
                          <a:pt x="29813" y="238125"/>
                        </a:lnTo>
                        <a:lnTo>
                          <a:pt x="59531" y="238125"/>
                        </a:lnTo>
                        <a:lnTo>
                          <a:pt x="59531" y="119063"/>
                        </a:lnTo>
                        <a:lnTo>
                          <a:pt x="89249" y="119063"/>
                        </a:lnTo>
                        <a:lnTo>
                          <a:pt x="89249" y="0"/>
                        </a:lnTo>
                        <a:lnTo>
                          <a:pt x="119063" y="0"/>
                        </a:lnTo>
                        <a:lnTo>
                          <a:pt x="119063" y="29718"/>
                        </a:lnTo>
                        <a:lnTo>
                          <a:pt x="148876" y="29718"/>
                        </a:lnTo>
                        <a:lnTo>
                          <a:pt x="148876" y="148780"/>
                        </a:lnTo>
                        <a:lnTo>
                          <a:pt x="119063" y="148780"/>
                        </a:lnTo>
                        <a:lnTo>
                          <a:pt x="119063" y="267843"/>
                        </a:lnTo>
                        <a:lnTo>
                          <a:pt x="89249" y="267843"/>
                        </a:lnTo>
                        <a:lnTo>
                          <a:pt x="89249" y="386905"/>
                        </a:lnTo>
                        <a:lnTo>
                          <a:pt x="119063" y="386905"/>
                        </a:lnTo>
                        <a:lnTo>
                          <a:pt x="119063" y="505968"/>
                        </a:lnTo>
                        <a:lnTo>
                          <a:pt x="148876" y="505968"/>
                        </a:lnTo>
                        <a:lnTo>
                          <a:pt x="148876" y="595313"/>
                        </a:lnTo>
                        <a:lnTo>
                          <a:pt x="178594" y="595313"/>
                        </a:lnTo>
                        <a:lnTo>
                          <a:pt x="178594" y="505968"/>
                        </a:lnTo>
                        <a:lnTo>
                          <a:pt x="208312" y="505968"/>
                        </a:lnTo>
                        <a:lnTo>
                          <a:pt x="208312" y="297656"/>
                        </a:lnTo>
                        <a:lnTo>
                          <a:pt x="238125" y="297656"/>
                        </a:lnTo>
                        <a:lnTo>
                          <a:pt x="267938" y="297656"/>
                        </a:lnTo>
                        <a:lnTo>
                          <a:pt x="267938" y="565595"/>
                        </a:lnTo>
                        <a:lnTo>
                          <a:pt x="297656" y="565595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0" name="Google Shape;1590;p33"/>
                  <p:cNvSpPr/>
                  <p:nvPr/>
                </p:nvSpPr>
                <p:spPr>
                  <a:xfrm>
                    <a:off x="4636293" y="4202905"/>
                    <a:ext cx="208311" cy="446436"/>
                  </a:xfrm>
                  <a:custGeom>
                    <a:rect b="b" l="l" r="r" t="t"/>
                    <a:pathLst>
                      <a:path extrusionOk="0" h="446436" w="208311">
                        <a:moveTo>
                          <a:pt x="208312" y="0"/>
                        </a:moveTo>
                        <a:lnTo>
                          <a:pt x="208312" y="59531"/>
                        </a:lnTo>
                        <a:lnTo>
                          <a:pt x="178594" y="59531"/>
                        </a:lnTo>
                        <a:lnTo>
                          <a:pt x="178594" y="89249"/>
                        </a:lnTo>
                        <a:lnTo>
                          <a:pt x="148876" y="89249"/>
                        </a:lnTo>
                        <a:lnTo>
                          <a:pt x="148876" y="119063"/>
                        </a:lnTo>
                        <a:lnTo>
                          <a:pt x="119063" y="119063"/>
                        </a:lnTo>
                        <a:lnTo>
                          <a:pt x="119063" y="148876"/>
                        </a:lnTo>
                        <a:lnTo>
                          <a:pt x="89249" y="148876"/>
                        </a:lnTo>
                        <a:lnTo>
                          <a:pt x="89249" y="178594"/>
                        </a:lnTo>
                        <a:lnTo>
                          <a:pt x="59531" y="178594"/>
                        </a:lnTo>
                        <a:lnTo>
                          <a:pt x="59531" y="208312"/>
                        </a:lnTo>
                        <a:lnTo>
                          <a:pt x="89249" y="208312"/>
                        </a:lnTo>
                        <a:lnTo>
                          <a:pt x="89249" y="238125"/>
                        </a:lnTo>
                        <a:lnTo>
                          <a:pt x="59531" y="238125"/>
                        </a:lnTo>
                        <a:lnTo>
                          <a:pt x="59531" y="446437"/>
                        </a:lnTo>
                        <a:lnTo>
                          <a:pt x="29813" y="446437"/>
                        </a:lnTo>
                        <a:lnTo>
                          <a:pt x="29813" y="327374"/>
                        </a:lnTo>
                        <a:lnTo>
                          <a:pt x="0" y="327374"/>
                        </a:lnTo>
                        <a:lnTo>
                          <a:pt x="0" y="208312"/>
                        </a:lnTo>
                        <a:lnTo>
                          <a:pt x="29813" y="208312"/>
                        </a:lnTo>
                        <a:lnTo>
                          <a:pt x="29813" y="89249"/>
                        </a:lnTo>
                        <a:lnTo>
                          <a:pt x="59531" y="89249"/>
                        </a:lnTo>
                        <a:lnTo>
                          <a:pt x="59531" y="119063"/>
                        </a:lnTo>
                        <a:lnTo>
                          <a:pt x="89249" y="119063"/>
                        </a:lnTo>
                        <a:lnTo>
                          <a:pt x="89249" y="89249"/>
                        </a:lnTo>
                        <a:lnTo>
                          <a:pt x="119063" y="89249"/>
                        </a:lnTo>
                        <a:lnTo>
                          <a:pt x="119063" y="59531"/>
                        </a:lnTo>
                        <a:lnTo>
                          <a:pt x="148876" y="59531"/>
                        </a:lnTo>
                        <a:lnTo>
                          <a:pt x="148876" y="29813"/>
                        </a:lnTo>
                        <a:lnTo>
                          <a:pt x="178594" y="29813"/>
                        </a:lnTo>
                        <a:lnTo>
                          <a:pt x="178594" y="0"/>
                        </a:lnTo>
                        <a:lnTo>
                          <a:pt x="208312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1" name="Google Shape;1591;p33"/>
                  <p:cNvSpPr/>
                  <p:nvPr/>
                </p:nvSpPr>
                <p:spPr>
                  <a:xfrm>
                    <a:off x="4666107" y="4173092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592" name="Google Shape;1592;p33"/>
                <p:cNvSpPr/>
                <p:nvPr/>
              </p:nvSpPr>
              <p:spPr>
                <a:xfrm rot="10800000">
                  <a:off x="4606670" y="41433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3" name="Google Shape;1593;p33"/>
                <p:cNvSpPr/>
                <p:nvPr/>
              </p:nvSpPr>
              <p:spPr>
                <a:xfrm rot="10800000">
                  <a:off x="4814982" y="4202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4" name="Google Shape;1594;p33"/>
                <p:cNvSpPr/>
                <p:nvPr/>
              </p:nvSpPr>
              <p:spPr>
                <a:xfrm rot="10800000">
                  <a:off x="4874514" y="429234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5" name="Google Shape;1595;p33"/>
                <p:cNvSpPr/>
                <p:nvPr/>
              </p:nvSpPr>
              <p:spPr>
                <a:xfrm rot="10800000">
                  <a:off x="4785169" y="4232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6" name="Google Shape;1596;p33"/>
                <p:cNvSpPr/>
                <p:nvPr/>
              </p:nvSpPr>
              <p:spPr>
                <a:xfrm rot="10800000">
                  <a:off x="4844795" y="4321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7" name="Google Shape;1597;p33"/>
                <p:cNvSpPr/>
                <p:nvPr/>
              </p:nvSpPr>
              <p:spPr>
                <a:xfrm rot="10800000">
                  <a:off x="4725733" y="44410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8" name="Google Shape;1598;p33"/>
                <p:cNvSpPr/>
                <p:nvPr/>
              </p:nvSpPr>
              <p:spPr>
                <a:xfrm>
                  <a:off x="4606480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9" name="Google Shape;1599;p33"/>
                <p:cNvSpPr/>
                <p:nvPr/>
              </p:nvSpPr>
              <p:spPr>
                <a:xfrm>
                  <a:off x="4636293" y="506615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0" name="Google Shape;1600;p33"/>
                <p:cNvSpPr/>
                <p:nvPr/>
              </p:nvSpPr>
              <p:spPr>
                <a:xfrm>
                  <a:off x="4695825" y="50363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1" name="Google Shape;1601;p33"/>
                <p:cNvSpPr/>
                <p:nvPr/>
              </p:nvSpPr>
              <p:spPr>
                <a:xfrm>
                  <a:off x="4695825" y="4351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2" name="Google Shape;1602;p33"/>
                <p:cNvSpPr/>
                <p:nvPr/>
              </p:nvSpPr>
              <p:spPr>
                <a:xfrm>
                  <a:off x="4695825" y="441121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3" name="Google Shape;1603;p33"/>
                <p:cNvSpPr/>
                <p:nvPr/>
              </p:nvSpPr>
              <p:spPr>
                <a:xfrm>
                  <a:off x="4666107" y="42921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4" name="Google Shape;1604;p33"/>
                <p:cNvSpPr/>
                <p:nvPr/>
              </p:nvSpPr>
              <p:spPr>
                <a:xfrm>
                  <a:off x="4547044" y="4232719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5" name="Google Shape;1605;p33"/>
                <p:cNvSpPr/>
                <p:nvPr/>
              </p:nvSpPr>
              <p:spPr>
                <a:xfrm>
                  <a:off x="4517231" y="4143374"/>
                  <a:ext cx="29717" cy="89344"/>
                </a:xfrm>
                <a:custGeom>
                  <a:rect b="b" l="l" r="r" t="t"/>
                  <a:pathLst>
                    <a:path extrusionOk="0" h="89344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6" name="Google Shape;1606;p33"/>
                <p:cNvSpPr/>
                <p:nvPr/>
              </p:nvSpPr>
              <p:spPr>
                <a:xfrm>
                  <a:off x="4576762" y="4054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7" name="Google Shape;1607;p33"/>
                <p:cNvSpPr/>
                <p:nvPr/>
              </p:nvSpPr>
              <p:spPr>
                <a:xfrm>
                  <a:off x="4547044" y="4083843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8" name="Google Shape;1608;p33"/>
                <p:cNvSpPr/>
                <p:nvPr/>
              </p:nvSpPr>
              <p:spPr>
                <a:xfrm>
                  <a:off x="4576762" y="3964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9" name="Google Shape;1609;p33"/>
                <p:cNvSpPr/>
                <p:nvPr/>
              </p:nvSpPr>
              <p:spPr>
                <a:xfrm>
                  <a:off x="4338637" y="39647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0" name="Google Shape;1610;p33"/>
                <p:cNvSpPr/>
                <p:nvPr/>
              </p:nvSpPr>
              <p:spPr>
                <a:xfrm>
                  <a:off x="4368355" y="39945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1" name="Google Shape;1611;p33"/>
                <p:cNvSpPr/>
                <p:nvPr/>
              </p:nvSpPr>
              <p:spPr>
                <a:xfrm>
                  <a:off x="4517231" y="39349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2" name="Google Shape;1612;p33"/>
                <p:cNvSpPr/>
                <p:nvPr/>
              </p:nvSpPr>
              <p:spPr>
                <a:xfrm>
                  <a:off x="4517231" y="39945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3" name="Google Shape;1613;p33"/>
                <p:cNvSpPr/>
                <p:nvPr/>
              </p:nvSpPr>
              <p:spPr>
                <a:xfrm>
                  <a:off x="4368355" y="39349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4" name="Google Shape;1614;p33"/>
                <p:cNvSpPr/>
                <p:nvPr/>
              </p:nvSpPr>
              <p:spPr>
                <a:xfrm>
                  <a:off x="4427982" y="3905249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5" name="Google Shape;1615;p33"/>
                <p:cNvSpPr/>
                <p:nvPr/>
              </p:nvSpPr>
              <p:spPr>
                <a:xfrm>
                  <a:off x="4368355" y="3934967"/>
                  <a:ext cx="208407" cy="89344"/>
                </a:xfrm>
                <a:custGeom>
                  <a:rect b="b" l="l" r="r" t="t"/>
                  <a:pathLst>
                    <a:path extrusionOk="0" h="89344" w="208407">
                      <a:moveTo>
                        <a:pt x="208407" y="29813"/>
                      </a:moveTo>
                      <a:lnTo>
                        <a:pt x="208407" y="59627"/>
                      </a:lnTo>
                      <a:lnTo>
                        <a:pt x="148876" y="59627"/>
                      </a:lnTo>
                      <a:lnTo>
                        <a:pt x="148876" y="89345"/>
                      </a:lnTo>
                      <a:lnTo>
                        <a:pt x="59627" y="89345"/>
                      </a:lnTo>
                      <a:lnTo>
                        <a:pt x="59627" y="59627"/>
                      </a:lnTo>
                      <a:lnTo>
                        <a:pt x="0" y="59627"/>
                      </a:lnTo>
                      <a:lnTo>
                        <a:pt x="0" y="29813"/>
                      </a:lnTo>
                      <a:lnTo>
                        <a:pt x="59627" y="29813"/>
                      </a:lnTo>
                      <a:lnTo>
                        <a:pt x="59627" y="0"/>
                      </a:lnTo>
                      <a:lnTo>
                        <a:pt x="148876" y="0"/>
                      </a:lnTo>
                      <a:lnTo>
                        <a:pt x="148876" y="29813"/>
                      </a:lnTo>
                      <a:lnTo>
                        <a:pt x="208407" y="2981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6" name="Google Shape;1616;p33"/>
                <p:cNvSpPr/>
                <p:nvPr/>
              </p:nvSpPr>
              <p:spPr>
                <a:xfrm>
                  <a:off x="4427982" y="402431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7" name="Google Shape;1617;p33"/>
                <p:cNvSpPr/>
                <p:nvPr/>
              </p:nvSpPr>
              <p:spPr>
                <a:xfrm>
                  <a:off x="4666107" y="3994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8" name="Google Shape;1618;p33"/>
                <p:cNvSpPr/>
                <p:nvPr/>
              </p:nvSpPr>
              <p:spPr>
                <a:xfrm>
                  <a:off x="4904232" y="3994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9" name="Google Shape;1619;p33"/>
                <p:cNvSpPr/>
                <p:nvPr/>
              </p:nvSpPr>
              <p:spPr>
                <a:xfrm>
                  <a:off x="4844605" y="40243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0" name="Google Shape;1620;p33"/>
                <p:cNvSpPr/>
                <p:nvPr/>
              </p:nvSpPr>
              <p:spPr>
                <a:xfrm>
                  <a:off x="4695825" y="3964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1" name="Google Shape;1621;p33"/>
                <p:cNvSpPr/>
                <p:nvPr/>
              </p:nvSpPr>
              <p:spPr>
                <a:xfrm>
                  <a:off x="4695825" y="40243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2" name="Google Shape;1622;p33"/>
                <p:cNvSpPr/>
                <p:nvPr/>
              </p:nvSpPr>
              <p:spPr>
                <a:xfrm>
                  <a:off x="4844605" y="3964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3" name="Google Shape;1623;p33"/>
                <p:cNvSpPr/>
                <p:nvPr/>
              </p:nvSpPr>
              <p:spPr>
                <a:xfrm>
                  <a:off x="4755356" y="3934967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4" name="Google Shape;1624;p33"/>
                <p:cNvSpPr/>
                <p:nvPr/>
              </p:nvSpPr>
              <p:spPr>
                <a:xfrm>
                  <a:off x="4695825" y="3964780"/>
                  <a:ext cx="208406" cy="89249"/>
                </a:xfrm>
                <a:custGeom>
                  <a:rect b="b" l="l" r="r" t="t"/>
                  <a:pathLst>
                    <a:path extrusionOk="0" h="89249" w="208406">
                      <a:moveTo>
                        <a:pt x="208407" y="29813"/>
                      </a:moveTo>
                      <a:lnTo>
                        <a:pt x="208407" y="59531"/>
                      </a:lnTo>
                      <a:lnTo>
                        <a:pt x="148781" y="59531"/>
                      </a:lnTo>
                      <a:lnTo>
                        <a:pt x="148781" y="89249"/>
                      </a:lnTo>
                      <a:lnTo>
                        <a:pt x="59531" y="89249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lnTo>
                        <a:pt x="0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148781" y="0"/>
                      </a:lnTo>
                      <a:lnTo>
                        <a:pt x="148781" y="29813"/>
                      </a:lnTo>
                      <a:lnTo>
                        <a:pt x="208407" y="2981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5" name="Google Shape;1625;p33"/>
                <p:cNvSpPr/>
                <p:nvPr/>
              </p:nvSpPr>
              <p:spPr>
                <a:xfrm>
                  <a:off x="4755356" y="405403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6" name="Google Shape;1626;p33"/>
                <p:cNvSpPr/>
                <p:nvPr/>
              </p:nvSpPr>
              <p:spPr>
                <a:xfrm>
                  <a:off x="4606480" y="399459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7" name="Google Shape;1627;p33"/>
                <p:cNvSpPr/>
                <p:nvPr/>
              </p:nvSpPr>
              <p:spPr>
                <a:xfrm>
                  <a:off x="4636293" y="393496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8" name="Google Shape;1628;p33"/>
                <p:cNvSpPr/>
                <p:nvPr/>
              </p:nvSpPr>
              <p:spPr>
                <a:xfrm>
                  <a:off x="4606480" y="3905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9" name="Google Shape;1629;p33"/>
                <p:cNvSpPr/>
                <p:nvPr/>
              </p:nvSpPr>
              <p:spPr>
                <a:xfrm>
                  <a:off x="4636293" y="38457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0" name="Google Shape;1630;p33"/>
                <p:cNvSpPr/>
                <p:nvPr/>
              </p:nvSpPr>
              <p:spPr>
                <a:xfrm>
                  <a:off x="4576762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1" name="Google Shape;1631;p33"/>
                <p:cNvSpPr/>
                <p:nvPr/>
              </p:nvSpPr>
              <p:spPr>
                <a:xfrm>
                  <a:off x="4487418" y="381590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2" name="Google Shape;1632;p33"/>
                <p:cNvSpPr/>
                <p:nvPr/>
              </p:nvSpPr>
              <p:spPr>
                <a:xfrm>
                  <a:off x="4517231" y="38457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3" name="Google Shape;1633;p33"/>
                <p:cNvSpPr/>
                <p:nvPr/>
              </p:nvSpPr>
              <p:spPr>
                <a:xfrm>
                  <a:off x="4576762" y="38755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4" name="Google Shape;1634;p33"/>
                <p:cNvSpPr/>
                <p:nvPr/>
              </p:nvSpPr>
              <p:spPr>
                <a:xfrm>
                  <a:off x="4487418" y="372665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5" name="Google Shape;1635;p33"/>
                <p:cNvSpPr/>
                <p:nvPr/>
              </p:nvSpPr>
              <p:spPr>
                <a:xfrm>
                  <a:off x="4517231" y="36968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6" name="Google Shape;1636;p33"/>
                <p:cNvSpPr/>
                <p:nvPr/>
              </p:nvSpPr>
              <p:spPr>
                <a:xfrm>
                  <a:off x="4457700" y="3756469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7" name="Google Shape;1637;p33"/>
                <p:cNvSpPr/>
                <p:nvPr/>
              </p:nvSpPr>
              <p:spPr>
                <a:xfrm>
                  <a:off x="4487417" y="3726655"/>
                  <a:ext cx="148875" cy="178593"/>
                </a:xfrm>
                <a:custGeom>
                  <a:rect b="b" l="l" r="r" t="t"/>
                  <a:pathLst>
                    <a:path extrusionOk="0" h="178593" w="148875">
                      <a:moveTo>
                        <a:pt x="148876" y="119063"/>
                      </a:moveTo>
                      <a:lnTo>
                        <a:pt x="148876" y="178594"/>
                      </a:lnTo>
                      <a:lnTo>
                        <a:pt x="119063" y="178594"/>
                      </a:lnTo>
                      <a:lnTo>
                        <a:pt x="119063" y="148876"/>
                      </a:lnTo>
                      <a:lnTo>
                        <a:pt x="89345" y="148876"/>
                      </a:lnTo>
                      <a:lnTo>
                        <a:pt x="89345" y="119063"/>
                      </a:lnTo>
                      <a:lnTo>
                        <a:pt x="29813" y="119063"/>
                      </a:lnTo>
                      <a:lnTo>
                        <a:pt x="29813" y="89249"/>
                      </a:lnTo>
                      <a:lnTo>
                        <a:pt x="0" y="89249"/>
                      </a:lnTo>
                      <a:lnTo>
                        <a:pt x="0" y="29813"/>
                      </a:lnTo>
                      <a:lnTo>
                        <a:pt x="29813" y="29813"/>
                      </a:lnTo>
                      <a:lnTo>
                        <a:pt x="29813" y="0"/>
                      </a:lnTo>
                      <a:lnTo>
                        <a:pt x="89345" y="0"/>
                      </a:lnTo>
                      <a:lnTo>
                        <a:pt x="89345" y="29813"/>
                      </a:lnTo>
                      <a:lnTo>
                        <a:pt x="119063" y="29813"/>
                      </a:lnTo>
                      <a:lnTo>
                        <a:pt x="119063" y="119063"/>
                      </a:lnTo>
                      <a:lnTo>
                        <a:pt x="148876" y="11906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8" name="Google Shape;1638;p33"/>
                <p:cNvSpPr/>
                <p:nvPr/>
              </p:nvSpPr>
              <p:spPr>
                <a:xfrm>
                  <a:off x="4606480" y="375646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9" name="Google Shape;1639;p33"/>
                <p:cNvSpPr/>
                <p:nvPr/>
              </p:nvSpPr>
              <p:spPr>
                <a:xfrm>
                  <a:off x="4666107" y="3905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0" name="Google Shape;1640;p33"/>
                <p:cNvSpPr/>
                <p:nvPr/>
              </p:nvSpPr>
              <p:spPr>
                <a:xfrm>
                  <a:off x="4695825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1" name="Google Shape;1641;p33"/>
                <p:cNvSpPr/>
                <p:nvPr/>
              </p:nvSpPr>
              <p:spPr>
                <a:xfrm>
                  <a:off x="4785169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2" name="Google Shape;1642;p33"/>
                <p:cNvSpPr/>
                <p:nvPr/>
              </p:nvSpPr>
              <p:spPr>
                <a:xfrm>
                  <a:off x="4725543" y="38457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3" name="Google Shape;1643;p33"/>
                <p:cNvSpPr/>
                <p:nvPr/>
              </p:nvSpPr>
              <p:spPr>
                <a:xfrm>
                  <a:off x="4695825" y="38755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4" name="Google Shape;1644;p33"/>
                <p:cNvSpPr/>
                <p:nvPr/>
              </p:nvSpPr>
              <p:spPr>
                <a:xfrm>
                  <a:off x="4785169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5" name="Google Shape;1645;p33"/>
                <p:cNvSpPr/>
                <p:nvPr/>
              </p:nvSpPr>
              <p:spPr>
                <a:xfrm>
                  <a:off x="4725543" y="36968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6" name="Google Shape;1646;p33"/>
                <p:cNvSpPr/>
                <p:nvPr/>
              </p:nvSpPr>
              <p:spPr>
                <a:xfrm>
                  <a:off x="4814887" y="37564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7" name="Google Shape;1647;p33"/>
                <p:cNvSpPr/>
                <p:nvPr/>
              </p:nvSpPr>
              <p:spPr>
                <a:xfrm>
                  <a:off x="4666106" y="3726655"/>
                  <a:ext cx="148780" cy="178593"/>
                </a:xfrm>
                <a:custGeom>
                  <a:rect b="b" l="l" r="r" t="t"/>
                  <a:pathLst>
                    <a:path extrusionOk="0" h="178593" w="148780">
                      <a:moveTo>
                        <a:pt x="148781" y="29813"/>
                      </a:moveTo>
                      <a:lnTo>
                        <a:pt x="148781" y="89249"/>
                      </a:lnTo>
                      <a:lnTo>
                        <a:pt x="119063" y="89249"/>
                      </a:lnTo>
                      <a:lnTo>
                        <a:pt x="119063" y="119063"/>
                      </a:lnTo>
                      <a:lnTo>
                        <a:pt x="59436" y="119063"/>
                      </a:lnTo>
                      <a:lnTo>
                        <a:pt x="59436" y="148876"/>
                      </a:lnTo>
                      <a:lnTo>
                        <a:pt x="29718" y="148876"/>
                      </a:lnTo>
                      <a:lnTo>
                        <a:pt x="29718" y="178594"/>
                      </a:lnTo>
                      <a:lnTo>
                        <a:pt x="0" y="178594"/>
                      </a:lnTo>
                      <a:lnTo>
                        <a:pt x="0" y="119063"/>
                      </a:lnTo>
                      <a:lnTo>
                        <a:pt x="29718" y="119063"/>
                      </a:lnTo>
                      <a:lnTo>
                        <a:pt x="29718" y="29813"/>
                      </a:lnTo>
                      <a:lnTo>
                        <a:pt x="59436" y="29813"/>
                      </a:lnTo>
                      <a:lnTo>
                        <a:pt x="59436" y="0"/>
                      </a:lnTo>
                      <a:lnTo>
                        <a:pt x="119063" y="0"/>
                      </a:lnTo>
                      <a:lnTo>
                        <a:pt x="119063" y="29813"/>
                      </a:lnTo>
                      <a:lnTo>
                        <a:pt x="148781" y="2981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8" name="Google Shape;1648;p33"/>
                <p:cNvSpPr/>
                <p:nvPr/>
              </p:nvSpPr>
              <p:spPr>
                <a:xfrm>
                  <a:off x="4666107" y="375646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9" name="Google Shape;1649;p33"/>
                <p:cNvSpPr/>
                <p:nvPr/>
              </p:nvSpPr>
              <p:spPr>
                <a:xfrm rot="10800000">
                  <a:off x="4904136" y="44410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0" name="Google Shape;1650;p33"/>
                <p:cNvSpPr/>
                <p:nvPr/>
              </p:nvSpPr>
              <p:spPr>
                <a:xfrm>
                  <a:off x="4814887" y="4232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1" name="Google Shape;1651;p33"/>
                <p:cNvSpPr/>
                <p:nvPr/>
              </p:nvSpPr>
              <p:spPr>
                <a:xfrm>
                  <a:off x="4874418" y="4321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2" name="Google Shape;1652;p33"/>
                <p:cNvSpPr/>
                <p:nvPr/>
              </p:nvSpPr>
              <p:spPr>
                <a:xfrm>
                  <a:off x="4844605" y="4351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3" name="Google Shape;1653;p33"/>
                <p:cNvSpPr/>
                <p:nvPr/>
              </p:nvSpPr>
              <p:spPr>
                <a:xfrm>
                  <a:off x="4814887" y="43814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4" name="Google Shape;1654;p33"/>
                <p:cNvSpPr/>
                <p:nvPr/>
              </p:nvSpPr>
              <p:spPr>
                <a:xfrm>
                  <a:off x="4755356" y="441121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5" name="Google Shape;1655;p33"/>
                <p:cNvSpPr/>
                <p:nvPr/>
              </p:nvSpPr>
              <p:spPr>
                <a:xfrm>
                  <a:off x="4785169" y="4262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6" name="Google Shape;1656;p33"/>
                <p:cNvSpPr/>
                <p:nvPr/>
              </p:nvSpPr>
              <p:spPr>
                <a:xfrm>
                  <a:off x="4755356" y="4292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7" name="Google Shape;1657;p33"/>
                <p:cNvSpPr/>
                <p:nvPr/>
              </p:nvSpPr>
              <p:spPr>
                <a:xfrm>
                  <a:off x="4725543" y="4321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8" name="Google Shape;1658;p33"/>
                <p:cNvSpPr/>
                <p:nvPr/>
              </p:nvSpPr>
              <p:spPr>
                <a:xfrm>
                  <a:off x="4755356" y="441121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9" name="Google Shape;1659;p33"/>
                <p:cNvSpPr/>
                <p:nvPr/>
              </p:nvSpPr>
              <p:spPr>
                <a:xfrm>
                  <a:off x="4666107" y="4560093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0" name="Google Shape;1660;p33"/>
                <p:cNvSpPr/>
                <p:nvPr/>
              </p:nvSpPr>
              <p:spPr>
                <a:xfrm>
                  <a:off x="4636293" y="441121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1" name="Google Shape;1661;p33"/>
                <p:cNvSpPr/>
                <p:nvPr/>
              </p:nvSpPr>
              <p:spPr>
                <a:xfrm>
                  <a:off x="4666107" y="45005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2" name="Google Shape;1662;p33"/>
                <p:cNvSpPr/>
                <p:nvPr/>
              </p:nvSpPr>
              <p:spPr>
                <a:xfrm>
                  <a:off x="4814887" y="4530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3" name="Google Shape;1663;p33"/>
                <p:cNvSpPr/>
                <p:nvPr/>
              </p:nvSpPr>
              <p:spPr>
                <a:xfrm>
                  <a:off x="4904232" y="4470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4" name="Google Shape;1664;p33"/>
                <p:cNvSpPr/>
                <p:nvPr/>
              </p:nvSpPr>
              <p:spPr>
                <a:xfrm>
                  <a:off x="4844605" y="450056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5" name="Google Shape;1665;p33"/>
                <p:cNvSpPr/>
                <p:nvPr/>
              </p:nvSpPr>
              <p:spPr>
                <a:xfrm>
                  <a:off x="4666107" y="4441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6" name="Google Shape;1666;p33"/>
                <p:cNvSpPr/>
                <p:nvPr/>
              </p:nvSpPr>
              <p:spPr>
                <a:xfrm>
                  <a:off x="4666107" y="438149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7" name="Google Shape;1667;p33"/>
                <p:cNvSpPr/>
                <p:nvPr/>
              </p:nvSpPr>
              <p:spPr>
                <a:xfrm>
                  <a:off x="4606480" y="4321968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8" name="Google Shape;1668;p33"/>
                <p:cNvSpPr/>
                <p:nvPr/>
              </p:nvSpPr>
              <p:spPr>
                <a:xfrm>
                  <a:off x="4636293" y="417309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9" name="Google Shape;1669;p33"/>
                <p:cNvSpPr/>
                <p:nvPr/>
              </p:nvSpPr>
              <p:spPr>
                <a:xfrm>
                  <a:off x="4576762" y="4232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0" name="Google Shape;1670;p33"/>
                <p:cNvSpPr/>
                <p:nvPr/>
              </p:nvSpPr>
              <p:spPr>
                <a:xfrm>
                  <a:off x="4785169" y="4470844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1" name="Google Shape;1671;p33"/>
                <p:cNvSpPr/>
                <p:nvPr/>
              </p:nvSpPr>
              <p:spPr>
                <a:xfrm>
                  <a:off x="4695825" y="46493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2" name="Google Shape;1672;p33"/>
                <p:cNvSpPr/>
                <p:nvPr/>
              </p:nvSpPr>
              <p:spPr>
                <a:xfrm>
                  <a:off x="4725543" y="45899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3" name="Google Shape;1673;p33"/>
                <p:cNvSpPr/>
                <p:nvPr/>
              </p:nvSpPr>
              <p:spPr>
                <a:xfrm>
                  <a:off x="4785169" y="47089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4" name="Google Shape;1674;p33"/>
                <p:cNvSpPr/>
                <p:nvPr/>
              </p:nvSpPr>
              <p:spPr>
                <a:xfrm>
                  <a:off x="4785169" y="48280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5" name="Google Shape;1675;p33"/>
                <p:cNvSpPr/>
                <p:nvPr/>
              </p:nvSpPr>
              <p:spPr>
                <a:xfrm>
                  <a:off x="4755356" y="4917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6" name="Google Shape;1676;p33"/>
                <p:cNvSpPr/>
                <p:nvPr/>
              </p:nvSpPr>
              <p:spPr>
                <a:xfrm>
                  <a:off x="4725543" y="521493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7" name="Google Shape;1677;p33"/>
                <p:cNvSpPr/>
                <p:nvPr/>
              </p:nvSpPr>
              <p:spPr>
                <a:xfrm>
                  <a:off x="4695825" y="527446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8" name="Google Shape;1678;p33"/>
                <p:cNvSpPr/>
                <p:nvPr/>
              </p:nvSpPr>
              <p:spPr>
                <a:xfrm>
                  <a:off x="4606480" y="533399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9" name="Google Shape;1679;p33"/>
                <p:cNvSpPr/>
                <p:nvPr/>
              </p:nvSpPr>
              <p:spPr>
                <a:xfrm>
                  <a:off x="4517231" y="524465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0" name="Google Shape;1680;p33"/>
                <p:cNvSpPr/>
                <p:nvPr/>
              </p:nvSpPr>
              <p:spPr>
                <a:xfrm>
                  <a:off x="4576762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1" name="Google Shape;1681;p33"/>
                <p:cNvSpPr/>
                <p:nvPr/>
              </p:nvSpPr>
              <p:spPr>
                <a:xfrm>
                  <a:off x="4606480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2" name="Google Shape;1682;p33"/>
                <p:cNvSpPr/>
                <p:nvPr/>
              </p:nvSpPr>
              <p:spPr>
                <a:xfrm>
                  <a:off x="4666107" y="52744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3" name="Google Shape;1683;p33"/>
                <p:cNvSpPr/>
                <p:nvPr/>
              </p:nvSpPr>
              <p:spPr>
                <a:xfrm>
                  <a:off x="4636293" y="5244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4" name="Google Shape;1684;p33"/>
                <p:cNvSpPr/>
                <p:nvPr/>
              </p:nvSpPr>
              <p:spPr>
                <a:xfrm>
                  <a:off x="4606480" y="51852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5" name="Google Shape;1685;p33"/>
                <p:cNvSpPr/>
                <p:nvPr/>
              </p:nvSpPr>
              <p:spPr>
                <a:xfrm>
                  <a:off x="4576762" y="50363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6" name="Google Shape;1686;p33"/>
                <p:cNvSpPr/>
                <p:nvPr/>
              </p:nvSpPr>
              <p:spPr>
                <a:xfrm>
                  <a:off x="4606480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7" name="Google Shape;1687;p33"/>
                <p:cNvSpPr/>
                <p:nvPr/>
              </p:nvSpPr>
              <p:spPr>
                <a:xfrm>
                  <a:off x="4636293" y="509587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8" name="Google Shape;1688;p33"/>
                <p:cNvSpPr/>
                <p:nvPr/>
              </p:nvSpPr>
              <p:spPr>
                <a:xfrm>
                  <a:off x="4695825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9" name="Google Shape;1689;p33"/>
                <p:cNvSpPr/>
                <p:nvPr/>
              </p:nvSpPr>
              <p:spPr>
                <a:xfrm>
                  <a:off x="4547044" y="5125592"/>
                  <a:ext cx="29717" cy="59531"/>
                </a:xfrm>
                <a:custGeom>
                  <a:rect b="b" l="l" r="r" t="t"/>
                  <a:pathLst>
                    <a:path extrusionOk="0" h="59531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0" name="Google Shape;1690;p33"/>
                <p:cNvSpPr/>
                <p:nvPr/>
              </p:nvSpPr>
              <p:spPr>
                <a:xfrm>
                  <a:off x="4547044" y="5214937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1" name="Google Shape;1691;p33"/>
                <p:cNvSpPr/>
                <p:nvPr/>
              </p:nvSpPr>
              <p:spPr>
                <a:xfrm>
                  <a:off x="4517231" y="527446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2" name="Google Shape;1692;p33"/>
                <p:cNvSpPr/>
                <p:nvPr/>
              </p:nvSpPr>
              <p:spPr>
                <a:xfrm>
                  <a:off x="4576762" y="5304281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3" name="Google Shape;1693;p33"/>
                <p:cNvSpPr/>
                <p:nvPr/>
              </p:nvSpPr>
              <p:spPr>
                <a:xfrm>
                  <a:off x="4785169" y="402431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4" name="Google Shape;1694;p33"/>
                <p:cNvSpPr/>
                <p:nvPr/>
              </p:nvSpPr>
              <p:spPr>
                <a:xfrm>
                  <a:off x="4695825" y="3994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5" name="Google Shape;1695;p33"/>
                <p:cNvSpPr/>
                <p:nvPr/>
              </p:nvSpPr>
              <p:spPr>
                <a:xfrm>
                  <a:off x="4368355" y="39647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6" name="Google Shape;1696;p33"/>
                <p:cNvSpPr/>
                <p:nvPr/>
              </p:nvSpPr>
              <p:spPr>
                <a:xfrm>
                  <a:off x="4606480" y="38457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7" name="Google Shape;1697;p33"/>
                <p:cNvSpPr/>
                <p:nvPr/>
              </p:nvSpPr>
              <p:spPr>
                <a:xfrm>
                  <a:off x="4666107" y="38457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8" name="Google Shape;1698;p33"/>
                <p:cNvSpPr/>
                <p:nvPr/>
              </p:nvSpPr>
              <p:spPr>
                <a:xfrm>
                  <a:off x="4576762" y="3815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9" name="Google Shape;1699;p33"/>
                <p:cNvSpPr/>
                <p:nvPr/>
              </p:nvSpPr>
              <p:spPr>
                <a:xfrm>
                  <a:off x="4695825" y="3815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0" name="Google Shape;1700;p33"/>
                <p:cNvSpPr/>
                <p:nvPr/>
              </p:nvSpPr>
              <p:spPr>
                <a:xfrm>
                  <a:off x="4517231" y="3815905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1" name="Google Shape;1701;p33"/>
                <p:cNvSpPr/>
                <p:nvPr/>
              </p:nvSpPr>
              <p:spPr>
                <a:xfrm>
                  <a:off x="4755356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2" name="Google Shape;1702;p33"/>
                <p:cNvSpPr/>
                <p:nvPr/>
              </p:nvSpPr>
              <p:spPr>
                <a:xfrm>
                  <a:off x="4427982" y="39945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3" name="Google Shape;1703;p33"/>
                <p:cNvSpPr/>
                <p:nvPr/>
              </p:nvSpPr>
              <p:spPr>
                <a:xfrm>
                  <a:off x="4874418" y="3994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4" name="Google Shape;1704;p33"/>
                <p:cNvSpPr/>
                <p:nvPr/>
              </p:nvSpPr>
              <p:spPr>
                <a:xfrm>
                  <a:off x="4547044" y="396478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5" name="Google Shape;1705;p33"/>
                <p:cNvSpPr/>
                <p:nvPr/>
              </p:nvSpPr>
              <p:spPr>
                <a:xfrm>
                  <a:off x="4725543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6" name="Google Shape;1706;p33"/>
                <p:cNvSpPr/>
                <p:nvPr/>
              </p:nvSpPr>
              <p:spPr>
                <a:xfrm>
                  <a:off x="4517231" y="37266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7" name="Google Shape;1707;p33"/>
                <p:cNvSpPr/>
                <p:nvPr/>
              </p:nvSpPr>
              <p:spPr>
                <a:xfrm>
                  <a:off x="4785169" y="3964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8" name="Google Shape;1708;p33"/>
                <p:cNvSpPr/>
                <p:nvPr/>
              </p:nvSpPr>
              <p:spPr>
                <a:xfrm>
                  <a:off x="4457700" y="39349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9" name="Google Shape;1709;p33"/>
                <p:cNvSpPr/>
                <p:nvPr/>
              </p:nvSpPr>
              <p:spPr>
                <a:xfrm>
                  <a:off x="4785169" y="37564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0" name="Google Shape;1710;p33"/>
                <p:cNvSpPr/>
                <p:nvPr/>
              </p:nvSpPr>
              <p:spPr>
                <a:xfrm>
                  <a:off x="4487418" y="3786187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11" name="Google Shape;1711;p33"/>
              <p:cNvGrpSpPr/>
              <p:nvPr/>
            </p:nvGrpSpPr>
            <p:grpSpPr>
              <a:xfrm>
                <a:off x="4933950" y="3726655"/>
                <a:ext cx="357187" cy="1488282"/>
                <a:chOff x="4933950" y="3726655"/>
                <a:chExt cx="357187" cy="1488282"/>
              </a:xfrm>
            </p:grpSpPr>
            <p:sp>
              <p:nvSpPr>
                <p:cNvPr id="1712" name="Google Shape;1712;p33"/>
                <p:cNvSpPr/>
                <p:nvPr/>
              </p:nvSpPr>
              <p:spPr>
                <a:xfrm>
                  <a:off x="5053012" y="4738687"/>
                  <a:ext cx="29718" cy="446531"/>
                </a:xfrm>
                <a:custGeom>
                  <a:rect b="b" l="l" r="r" t="t"/>
                  <a:pathLst>
                    <a:path extrusionOk="0" h="446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46532"/>
                      </a:lnTo>
                      <a:lnTo>
                        <a:pt x="0" y="44653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3" name="Google Shape;1713;p33"/>
                <p:cNvSpPr/>
                <p:nvPr/>
              </p:nvSpPr>
              <p:spPr>
                <a:xfrm>
                  <a:off x="5142357" y="4738687"/>
                  <a:ext cx="29718" cy="446531"/>
                </a:xfrm>
                <a:custGeom>
                  <a:rect b="b" l="l" r="r" t="t"/>
                  <a:pathLst>
                    <a:path extrusionOk="0" h="446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46532"/>
                      </a:lnTo>
                      <a:lnTo>
                        <a:pt x="0" y="44653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4" name="Google Shape;1714;p33"/>
                <p:cNvSpPr/>
                <p:nvPr/>
              </p:nvSpPr>
              <p:spPr>
                <a:xfrm>
                  <a:off x="5082730" y="51852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5" name="Google Shape;1715;p33"/>
                <p:cNvSpPr/>
                <p:nvPr/>
              </p:nvSpPr>
              <p:spPr>
                <a:xfrm>
                  <a:off x="5082730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6" name="Google Shape;1716;p33"/>
                <p:cNvSpPr/>
                <p:nvPr/>
              </p:nvSpPr>
              <p:spPr>
                <a:xfrm>
                  <a:off x="5112543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7" name="Google Shape;1717;p33"/>
                <p:cNvSpPr/>
                <p:nvPr/>
              </p:nvSpPr>
              <p:spPr>
                <a:xfrm>
                  <a:off x="5112543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8" name="Google Shape;1718;p33"/>
                <p:cNvSpPr/>
                <p:nvPr/>
              </p:nvSpPr>
              <p:spPr>
                <a:xfrm>
                  <a:off x="5082730" y="51255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9" name="Google Shape;1719;p33"/>
                <p:cNvSpPr/>
                <p:nvPr/>
              </p:nvSpPr>
              <p:spPr>
                <a:xfrm>
                  <a:off x="5082730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0" name="Google Shape;1720;p33"/>
                <p:cNvSpPr/>
                <p:nvPr/>
              </p:nvSpPr>
              <p:spPr>
                <a:xfrm>
                  <a:off x="5112543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1" name="Google Shape;1721;p33"/>
                <p:cNvSpPr/>
                <p:nvPr/>
              </p:nvSpPr>
              <p:spPr>
                <a:xfrm>
                  <a:off x="5082730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2" name="Google Shape;1722;p33"/>
                <p:cNvSpPr/>
                <p:nvPr/>
              </p:nvSpPr>
              <p:spPr>
                <a:xfrm>
                  <a:off x="5082730" y="4798218"/>
                  <a:ext cx="59626" cy="327374"/>
                </a:xfrm>
                <a:custGeom>
                  <a:rect b="b" l="l" r="r" t="t"/>
                  <a:pathLst>
                    <a:path extrusionOk="0" h="327374" w="59626">
                      <a:moveTo>
                        <a:pt x="29813" y="238125"/>
                      </a:moveTo>
                      <a:lnTo>
                        <a:pt x="29813" y="267938"/>
                      </a:lnTo>
                      <a:lnTo>
                        <a:pt x="59626" y="267938"/>
                      </a:lnTo>
                      <a:lnTo>
                        <a:pt x="59626" y="327374"/>
                      </a:lnTo>
                      <a:lnTo>
                        <a:pt x="29813" y="327374"/>
                      </a:lnTo>
                      <a:lnTo>
                        <a:pt x="29813" y="297656"/>
                      </a:lnTo>
                      <a:lnTo>
                        <a:pt x="0" y="297656"/>
                      </a:lnTo>
                      <a:lnTo>
                        <a:pt x="0" y="208312"/>
                      </a:lnTo>
                      <a:lnTo>
                        <a:pt x="29813" y="208312"/>
                      </a:lnTo>
                      <a:lnTo>
                        <a:pt x="29813" y="178594"/>
                      </a:lnTo>
                      <a:lnTo>
                        <a:pt x="0" y="178594"/>
                      </a:lnTo>
                      <a:lnTo>
                        <a:pt x="0" y="0"/>
                      </a:lnTo>
                      <a:lnTo>
                        <a:pt x="59626" y="0"/>
                      </a:lnTo>
                      <a:lnTo>
                        <a:pt x="59626" y="238125"/>
                      </a:lnTo>
                      <a:lnTo>
                        <a:pt x="29813" y="23812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3" name="Google Shape;1723;p33"/>
                <p:cNvSpPr/>
                <p:nvPr/>
              </p:nvSpPr>
              <p:spPr>
                <a:xfrm>
                  <a:off x="5082730" y="4768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4" name="Google Shape;1724;p33"/>
                <p:cNvSpPr/>
                <p:nvPr/>
              </p:nvSpPr>
              <p:spPr>
                <a:xfrm>
                  <a:off x="5082730" y="4708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5" name="Google Shape;1725;p33"/>
                <p:cNvSpPr/>
                <p:nvPr/>
              </p:nvSpPr>
              <p:spPr>
                <a:xfrm>
                  <a:off x="5082730" y="473868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6" name="Google Shape;1726;p33"/>
                <p:cNvSpPr/>
                <p:nvPr/>
              </p:nvSpPr>
              <p:spPr>
                <a:xfrm>
                  <a:off x="5023294" y="4679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7" name="Google Shape;1727;p33"/>
                <p:cNvSpPr/>
                <p:nvPr/>
              </p:nvSpPr>
              <p:spPr>
                <a:xfrm>
                  <a:off x="5142357" y="4679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8" name="Google Shape;1728;p33"/>
                <p:cNvSpPr/>
                <p:nvPr/>
              </p:nvSpPr>
              <p:spPr>
                <a:xfrm>
                  <a:off x="4993481" y="4649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9" name="Google Shape;1729;p33"/>
                <p:cNvSpPr/>
                <p:nvPr/>
              </p:nvSpPr>
              <p:spPr>
                <a:xfrm>
                  <a:off x="4963668" y="4560093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0" name="Google Shape;1730;p33"/>
                <p:cNvSpPr/>
                <p:nvPr/>
              </p:nvSpPr>
              <p:spPr>
                <a:xfrm>
                  <a:off x="4963668" y="46493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1" name="Google Shape;1731;p33"/>
                <p:cNvSpPr/>
                <p:nvPr/>
              </p:nvSpPr>
              <p:spPr>
                <a:xfrm>
                  <a:off x="5231606" y="46493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2" name="Google Shape;1732;p33"/>
                <p:cNvSpPr/>
                <p:nvPr/>
              </p:nvSpPr>
              <p:spPr>
                <a:xfrm>
                  <a:off x="4993481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3" name="Google Shape;1733;p33"/>
                <p:cNvSpPr/>
                <p:nvPr/>
              </p:nvSpPr>
              <p:spPr>
                <a:xfrm>
                  <a:off x="5053012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4" name="Google Shape;1734;p33"/>
                <p:cNvSpPr/>
                <p:nvPr/>
              </p:nvSpPr>
              <p:spPr>
                <a:xfrm>
                  <a:off x="4993481" y="4708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5" name="Google Shape;1735;p33"/>
                <p:cNvSpPr/>
                <p:nvPr/>
              </p:nvSpPr>
              <p:spPr>
                <a:xfrm>
                  <a:off x="5142357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6" name="Google Shape;1736;p33"/>
                <p:cNvSpPr/>
                <p:nvPr/>
              </p:nvSpPr>
              <p:spPr>
                <a:xfrm>
                  <a:off x="5172075" y="4708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7" name="Google Shape;1737;p33"/>
                <p:cNvSpPr/>
                <p:nvPr/>
              </p:nvSpPr>
              <p:spPr>
                <a:xfrm>
                  <a:off x="5261419" y="45899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8" name="Google Shape;1738;p33"/>
                <p:cNvSpPr/>
                <p:nvPr/>
              </p:nvSpPr>
              <p:spPr>
                <a:xfrm>
                  <a:off x="4933950" y="45899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9" name="Google Shape;1739;p33"/>
                <p:cNvSpPr/>
                <p:nvPr/>
              </p:nvSpPr>
              <p:spPr>
                <a:xfrm>
                  <a:off x="5172075" y="4560093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0" name="Google Shape;1740;p33"/>
                <p:cNvSpPr/>
                <p:nvPr/>
              </p:nvSpPr>
              <p:spPr>
                <a:xfrm>
                  <a:off x="5053012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1" name="Google Shape;1741;p33"/>
                <p:cNvSpPr/>
                <p:nvPr/>
              </p:nvSpPr>
              <p:spPr>
                <a:xfrm>
                  <a:off x="5142357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2" name="Google Shape;1742;p33"/>
                <p:cNvSpPr/>
                <p:nvPr/>
              </p:nvSpPr>
              <p:spPr>
                <a:xfrm>
                  <a:off x="5142357" y="3756469"/>
                  <a:ext cx="29718" cy="803719"/>
                </a:xfrm>
                <a:custGeom>
                  <a:rect b="b" l="l" r="r" t="t"/>
                  <a:pathLst>
                    <a:path extrusionOk="0" h="803719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03720"/>
                      </a:lnTo>
                      <a:lnTo>
                        <a:pt x="0" y="80372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3" name="Google Shape;1743;p33"/>
                <p:cNvSpPr/>
                <p:nvPr/>
              </p:nvSpPr>
              <p:spPr>
                <a:xfrm>
                  <a:off x="5142357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DAD0F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4" name="Google Shape;1744;p33"/>
                <p:cNvSpPr/>
                <p:nvPr/>
              </p:nvSpPr>
              <p:spPr>
                <a:xfrm>
                  <a:off x="5112543" y="4143374"/>
                  <a:ext cx="29718" cy="476250"/>
                </a:xfrm>
                <a:custGeom>
                  <a:rect b="b" l="l" r="r" t="t"/>
                  <a:pathLst>
                    <a:path extrusionOk="0" h="47625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476250"/>
                      </a:lnTo>
                      <a:lnTo>
                        <a:pt x="0" y="47625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5" name="Google Shape;1745;p33"/>
                <p:cNvSpPr/>
                <p:nvPr/>
              </p:nvSpPr>
              <p:spPr>
                <a:xfrm>
                  <a:off x="5053012" y="3845718"/>
                  <a:ext cx="29718" cy="714375"/>
                </a:xfrm>
                <a:custGeom>
                  <a:rect b="b" l="l" r="r" t="t"/>
                  <a:pathLst>
                    <a:path extrusionOk="0" h="714375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714375"/>
                      </a:lnTo>
                      <a:lnTo>
                        <a:pt x="0" y="71437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6" name="Google Shape;1746;p33"/>
                <p:cNvSpPr/>
                <p:nvPr/>
              </p:nvSpPr>
              <p:spPr>
                <a:xfrm>
                  <a:off x="5082730" y="461962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7" name="Google Shape;1747;p33"/>
                <p:cNvSpPr/>
                <p:nvPr/>
              </p:nvSpPr>
              <p:spPr>
                <a:xfrm>
                  <a:off x="4963668" y="4589906"/>
                  <a:ext cx="297751" cy="119062"/>
                </a:xfrm>
                <a:custGeom>
                  <a:rect b="b" l="l" r="r" t="t"/>
                  <a:pathLst>
                    <a:path extrusionOk="0" h="119062" w="297751">
                      <a:moveTo>
                        <a:pt x="297752" y="0"/>
                      </a:moveTo>
                      <a:lnTo>
                        <a:pt x="297752" y="59436"/>
                      </a:lnTo>
                      <a:lnTo>
                        <a:pt x="238125" y="59436"/>
                      </a:lnTo>
                      <a:lnTo>
                        <a:pt x="238125" y="89249"/>
                      </a:lnTo>
                      <a:lnTo>
                        <a:pt x="178689" y="89249"/>
                      </a:lnTo>
                      <a:lnTo>
                        <a:pt x="178689" y="119063"/>
                      </a:lnTo>
                      <a:lnTo>
                        <a:pt x="119063" y="119063"/>
                      </a:lnTo>
                      <a:lnTo>
                        <a:pt x="119063" y="89249"/>
                      </a:lnTo>
                      <a:lnTo>
                        <a:pt x="59626" y="89249"/>
                      </a:lnTo>
                      <a:lnTo>
                        <a:pt x="59626" y="59436"/>
                      </a:lnTo>
                      <a:lnTo>
                        <a:pt x="0" y="59436"/>
                      </a:lnTo>
                      <a:lnTo>
                        <a:pt x="0" y="0"/>
                      </a:lnTo>
                      <a:lnTo>
                        <a:pt x="89344" y="0"/>
                      </a:lnTo>
                      <a:lnTo>
                        <a:pt x="89344" y="29718"/>
                      </a:lnTo>
                      <a:lnTo>
                        <a:pt x="119063" y="29718"/>
                      </a:lnTo>
                      <a:lnTo>
                        <a:pt x="119063" y="59436"/>
                      </a:lnTo>
                      <a:lnTo>
                        <a:pt x="178689" y="59436"/>
                      </a:lnTo>
                      <a:lnTo>
                        <a:pt x="178689" y="29718"/>
                      </a:lnTo>
                      <a:lnTo>
                        <a:pt x="208407" y="29718"/>
                      </a:lnTo>
                      <a:lnTo>
                        <a:pt x="208407" y="0"/>
                      </a:lnTo>
                      <a:lnTo>
                        <a:pt x="29775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8" name="Google Shape;1748;p33"/>
                <p:cNvSpPr/>
                <p:nvPr/>
              </p:nvSpPr>
              <p:spPr>
                <a:xfrm>
                  <a:off x="5201793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9" name="Google Shape;1749;p33"/>
                <p:cNvSpPr/>
                <p:nvPr/>
              </p:nvSpPr>
              <p:spPr>
                <a:xfrm>
                  <a:off x="5201793" y="4649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0" name="Google Shape;1750;p33"/>
                <p:cNvSpPr/>
                <p:nvPr/>
              </p:nvSpPr>
              <p:spPr>
                <a:xfrm>
                  <a:off x="5112543" y="3964780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1" name="Google Shape;1751;p33"/>
                <p:cNvSpPr/>
                <p:nvPr/>
              </p:nvSpPr>
              <p:spPr>
                <a:xfrm>
                  <a:off x="5082730" y="375646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2" name="Google Shape;1752;p33"/>
                <p:cNvSpPr/>
                <p:nvPr/>
              </p:nvSpPr>
              <p:spPr>
                <a:xfrm>
                  <a:off x="5112543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D078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3" name="Google Shape;1753;p33"/>
                <p:cNvSpPr/>
                <p:nvPr/>
              </p:nvSpPr>
              <p:spPr>
                <a:xfrm>
                  <a:off x="5053012" y="3756469"/>
                  <a:ext cx="89344" cy="863155"/>
                </a:xfrm>
                <a:custGeom>
                  <a:rect b="b" l="l" r="r" t="t"/>
                  <a:pathLst>
                    <a:path extrusionOk="0" h="863155" w="89344">
                      <a:moveTo>
                        <a:pt x="89344" y="0"/>
                      </a:moveTo>
                      <a:lnTo>
                        <a:pt x="89344" y="208312"/>
                      </a:lnTo>
                      <a:lnTo>
                        <a:pt x="59531" y="208312"/>
                      </a:lnTo>
                      <a:lnTo>
                        <a:pt x="59531" y="327374"/>
                      </a:lnTo>
                      <a:lnTo>
                        <a:pt x="89344" y="327374"/>
                      </a:lnTo>
                      <a:lnTo>
                        <a:pt x="89344" y="386905"/>
                      </a:lnTo>
                      <a:lnTo>
                        <a:pt x="59531" y="386905"/>
                      </a:lnTo>
                      <a:lnTo>
                        <a:pt x="59531" y="863155"/>
                      </a:lnTo>
                      <a:lnTo>
                        <a:pt x="29718" y="863155"/>
                      </a:lnTo>
                      <a:lnTo>
                        <a:pt x="29718" y="833438"/>
                      </a:lnTo>
                      <a:lnTo>
                        <a:pt x="0" y="833438"/>
                      </a:lnTo>
                      <a:lnTo>
                        <a:pt x="0" y="803624"/>
                      </a:lnTo>
                      <a:lnTo>
                        <a:pt x="29718" y="803624"/>
                      </a:lnTo>
                      <a:lnTo>
                        <a:pt x="29718" y="89249"/>
                      </a:lnTo>
                      <a:lnTo>
                        <a:pt x="59531" y="89249"/>
                      </a:lnTo>
                      <a:lnTo>
                        <a:pt x="59531" y="0"/>
                      </a:lnTo>
                      <a:lnTo>
                        <a:pt x="8934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4" name="Google Shape;1754;p33"/>
                <p:cNvSpPr/>
                <p:nvPr/>
              </p:nvSpPr>
              <p:spPr>
                <a:xfrm>
                  <a:off x="5172075" y="4589906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5" name="Google Shape;1755;p33"/>
                <p:cNvSpPr/>
                <p:nvPr/>
              </p:nvSpPr>
              <p:spPr>
                <a:xfrm>
                  <a:off x="4963668" y="4589906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6" name="Google Shape;1756;p33"/>
                <p:cNvSpPr/>
                <p:nvPr/>
              </p:nvSpPr>
              <p:spPr>
                <a:xfrm>
                  <a:off x="5053012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7" name="Google Shape;1757;p33"/>
                <p:cNvSpPr/>
                <p:nvPr/>
              </p:nvSpPr>
              <p:spPr>
                <a:xfrm>
                  <a:off x="5082730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8" name="Google Shape;1758;p33"/>
                <p:cNvSpPr/>
                <p:nvPr/>
              </p:nvSpPr>
              <p:spPr>
                <a:xfrm>
                  <a:off x="5142357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9" name="Google Shape;1759;p33"/>
                <p:cNvSpPr/>
                <p:nvPr/>
              </p:nvSpPr>
              <p:spPr>
                <a:xfrm>
                  <a:off x="5082730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0" name="Google Shape;1760;p33"/>
                <p:cNvSpPr/>
                <p:nvPr/>
              </p:nvSpPr>
              <p:spPr>
                <a:xfrm>
                  <a:off x="5112543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1" name="Google Shape;1761;p33"/>
                <p:cNvSpPr/>
                <p:nvPr/>
              </p:nvSpPr>
              <p:spPr>
                <a:xfrm>
                  <a:off x="5082730" y="4887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62" name="Google Shape;1762;p33"/>
              <p:cNvGrpSpPr/>
              <p:nvPr/>
            </p:nvGrpSpPr>
            <p:grpSpPr>
              <a:xfrm>
                <a:off x="4993481" y="3548062"/>
                <a:ext cx="386905" cy="386905"/>
                <a:chOff x="4993481" y="3548062"/>
                <a:chExt cx="386905" cy="386905"/>
              </a:xfrm>
            </p:grpSpPr>
            <p:sp>
              <p:nvSpPr>
                <p:cNvPr id="1763" name="Google Shape;1763;p33"/>
                <p:cNvSpPr/>
                <p:nvPr/>
              </p:nvSpPr>
              <p:spPr>
                <a:xfrm>
                  <a:off x="5023294" y="37266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4" name="Google Shape;1764;p33"/>
                <p:cNvSpPr/>
                <p:nvPr/>
              </p:nvSpPr>
              <p:spPr>
                <a:xfrm>
                  <a:off x="5291137" y="37266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5" name="Google Shape;1765;p33"/>
                <p:cNvSpPr/>
                <p:nvPr/>
              </p:nvSpPr>
              <p:spPr>
                <a:xfrm>
                  <a:off x="5350668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6" name="Google Shape;1766;p33"/>
                <p:cNvSpPr/>
                <p:nvPr/>
              </p:nvSpPr>
              <p:spPr>
                <a:xfrm>
                  <a:off x="5172075" y="35480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7" name="Google Shape;1767;p33"/>
                <p:cNvSpPr/>
                <p:nvPr/>
              </p:nvSpPr>
              <p:spPr>
                <a:xfrm>
                  <a:off x="5172075" y="3905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8" name="Google Shape;1768;p33"/>
                <p:cNvSpPr/>
                <p:nvPr/>
              </p:nvSpPr>
              <p:spPr>
                <a:xfrm>
                  <a:off x="4993481" y="37266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9" name="Google Shape;1769;p33"/>
                <p:cNvSpPr/>
                <p:nvPr/>
              </p:nvSpPr>
              <p:spPr>
                <a:xfrm>
                  <a:off x="5172075" y="38755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FBB03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0" name="Google Shape;1770;p33"/>
                <p:cNvSpPr/>
                <p:nvPr/>
              </p:nvSpPr>
              <p:spPr>
                <a:xfrm>
                  <a:off x="5172075" y="3577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1" name="Google Shape;1771;p33"/>
                <p:cNvSpPr/>
                <p:nvPr/>
              </p:nvSpPr>
              <p:spPr>
                <a:xfrm>
                  <a:off x="5172075" y="38457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2" name="Google Shape;1772;p33"/>
                <p:cNvSpPr/>
                <p:nvPr/>
              </p:nvSpPr>
              <p:spPr>
                <a:xfrm>
                  <a:off x="5082730" y="36968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3" name="Google Shape;1773;p33"/>
                <p:cNvSpPr/>
                <p:nvPr/>
              </p:nvSpPr>
              <p:spPr>
                <a:xfrm>
                  <a:off x="5082730" y="37564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4" name="Google Shape;1774;p33"/>
                <p:cNvSpPr/>
                <p:nvPr/>
              </p:nvSpPr>
              <p:spPr>
                <a:xfrm>
                  <a:off x="5231606" y="36968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5" name="Google Shape;1775;p33"/>
                <p:cNvSpPr/>
                <p:nvPr/>
              </p:nvSpPr>
              <p:spPr>
                <a:xfrm>
                  <a:off x="5231606" y="37564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6" name="Google Shape;1776;p33"/>
                <p:cNvSpPr/>
                <p:nvPr/>
              </p:nvSpPr>
              <p:spPr>
                <a:xfrm>
                  <a:off x="5142357" y="3637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7" name="Google Shape;1777;p33"/>
                <p:cNvSpPr/>
                <p:nvPr/>
              </p:nvSpPr>
              <p:spPr>
                <a:xfrm>
                  <a:off x="5142357" y="378618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8" name="Google Shape;1778;p33"/>
                <p:cNvSpPr/>
                <p:nvPr/>
              </p:nvSpPr>
              <p:spPr>
                <a:xfrm>
                  <a:off x="5201793" y="3637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9" name="Google Shape;1779;p33"/>
                <p:cNvSpPr/>
                <p:nvPr/>
              </p:nvSpPr>
              <p:spPr>
                <a:xfrm>
                  <a:off x="5082730" y="3637406"/>
                  <a:ext cx="208406" cy="208311"/>
                </a:xfrm>
                <a:custGeom>
                  <a:rect b="b" l="l" r="r" t="t"/>
                  <a:pathLst>
                    <a:path extrusionOk="0" h="208311" w="208406">
                      <a:moveTo>
                        <a:pt x="208407" y="89249"/>
                      </a:moveTo>
                      <a:lnTo>
                        <a:pt x="208407" y="119063"/>
                      </a:lnTo>
                      <a:lnTo>
                        <a:pt x="148876" y="119063"/>
                      </a:lnTo>
                      <a:lnTo>
                        <a:pt x="148876" y="148780"/>
                      </a:lnTo>
                      <a:lnTo>
                        <a:pt x="119062" y="148780"/>
                      </a:lnTo>
                      <a:lnTo>
                        <a:pt x="119062" y="208312"/>
                      </a:lnTo>
                      <a:lnTo>
                        <a:pt x="89344" y="208312"/>
                      </a:lnTo>
                      <a:lnTo>
                        <a:pt x="89344" y="148780"/>
                      </a:lnTo>
                      <a:lnTo>
                        <a:pt x="59626" y="148780"/>
                      </a:lnTo>
                      <a:lnTo>
                        <a:pt x="59626" y="119063"/>
                      </a:lnTo>
                      <a:lnTo>
                        <a:pt x="0" y="119063"/>
                      </a:lnTo>
                      <a:lnTo>
                        <a:pt x="0" y="89249"/>
                      </a:lnTo>
                      <a:lnTo>
                        <a:pt x="59626" y="89249"/>
                      </a:lnTo>
                      <a:lnTo>
                        <a:pt x="59626" y="59436"/>
                      </a:lnTo>
                      <a:lnTo>
                        <a:pt x="89344" y="59436"/>
                      </a:lnTo>
                      <a:lnTo>
                        <a:pt x="89344" y="0"/>
                      </a:lnTo>
                      <a:lnTo>
                        <a:pt x="119062" y="0"/>
                      </a:lnTo>
                      <a:lnTo>
                        <a:pt x="119062" y="59436"/>
                      </a:lnTo>
                      <a:lnTo>
                        <a:pt x="148876" y="59436"/>
                      </a:lnTo>
                      <a:lnTo>
                        <a:pt x="148876" y="89249"/>
                      </a:lnTo>
                      <a:lnTo>
                        <a:pt x="208407" y="8924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0" name="Google Shape;1780;p33"/>
                <p:cNvSpPr/>
                <p:nvPr/>
              </p:nvSpPr>
              <p:spPr>
                <a:xfrm>
                  <a:off x="5201793" y="378618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1" name="Google Shape;1781;p33"/>
                <p:cNvSpPr/>
                <p:nvPr/>
              </p:nvSpPr>
              <p:spPr>
                <a:xfrm>
                  <a:off x="5142357" y="36968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2" name="Google Shape;1782;p33"/>
                <p:cNvSpPr/>
                <p:nvPr/>
              </p:nvSpPr>
              <p:spPr>
                <a:xfrm>
                  <a:off x="5201793" y="36968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3" name="Google Shape;1783;p33"/>
                <p:cNvSpPr/>
                <p:nvPr/>
              </p:nvSpPr>
              <p:spPr>
                <a:xfrm>
                  <a:off x="5201793" y="37564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4" name="Google Shape;1784;p33"/>
                <p:cNvSpPr/>
                <p:nvPr/>
              </p:nvSpPr>
              <p:spPr>
                <a:xfrm>
                  <a:off x="5142357" y="37564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85" name="Google Shape;1785;p33"/>
              <p:cNvGrpSpPr/>
              <p:nvPr/>
            </p:nvGrpSpPr>
            <p:grpSpPr>
              <a:xfrm>
                <a:off x="5797105" y="4708969"/>
                <a:ext cx="148781" cy="148780"/>
                <a:chOff x="5797105" y="4708969"/>
                <a:chExt cx="148781" cy="148780"/>
              </a:xfrm>
            </p:grpSpPr>
            <p:sp>
              <p:nvSpPr>
                <p:cNvPr id="1786" name="Google Shape;1786;p33"/>
                <p:cNvSpPr/>
                <p:nvPr/>
              </p:nvSpPr>
              <p:spPr>
                <a:xfrm>
                  <a:off x="5856732" y="4738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7" name="Google Shape;1787;p33"/>
                <p:cNvSpPr/>
                <p:nvPr/>
              </p:nvSpPr>
              <p:spPr>
                <a:xfrm>
                  <a:off x="5856732" y="4798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8" name="Google Shape;1788;p33"/>
                <p:cNvSpPr/>
                <p:nvPr/>
              </p:nvSpPr>
              <p:spPr>
                <a:xfrm>
                  <a:off x="5826918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89" name="Google Shape;1789;p33"/>
                <p:cNvSpPr/>
                <p:nvPr/>
              </p:nvSpPr>
              <p:spPr>
                <a:xfrm>
                  <a:off x="5856732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0" name="Google Shape;1790;p33"/>
                <p:cNvSpPr/>
                <p:nvPr/>
              </p:nvSpPr>
              <p:spPr>
                <a:xfrm>
                  <a:off x="5886450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1" name="Google Shape;1791;p33"/>
                <p:cNvSpPr/>
                <p:nvPr/>
              </p:nvSpPr>
              <p:spPr>
                <a:xfrm>
                  <a:off x="5856732" y="4708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2" name="Google Shape;1792;p33"/>
                <p:cNvSpPr/>
                <p:nvPr/>
              </p:nvSpPr>
              <p:spPr>
                <a:xfrm>
                  <a:off x="5916168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3" name="Google Shape;1793;p33"/>
                <p:cNvSpPr/>
                <p:nvPr/>
              </p:nvSpPr>
              <p:spPr>
                <a:xfrm>
                  <a:off x="5797105" y="4768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4" name="Google Shape;1794;p33"/>
                <p:cNvSpPr/>
                <p:nvPr/>
              </p:nvSpPr>
              <p:spPr>
                <a:xfrm>
                  <a:off x="5856732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95" name="Google Shape;1795;p33"/>
              <p:cNvGrpSpPr/>
              <p:nvPr/>
            </p:nvGrpSpPr>
            <p:grpSpPr>
              <a:xfrm>
                <a:off x="5201793" y="4976812"/>
                <a:ext cx="148780" cy="148780"/>
                <a:chOff x="5201793" y="4976812"/>
                <a:chExt cx="148780" cy="148780"/>
              </a:xfrm>
            </p:grpSpPr>
            <p:sp>
              <p:nvSpPr>
                <p:cNvPr id="1796" name="Google Shape;1796;p33"/>
                <p:cNvSpPr/>
                <p:nvPr/>
              </p:nvSpPr>
              <p:spPr>
                <a:xfrm>
                  <a:off x="5261419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7" name="Google Shape;1797;p33"/>
                <p:cNvSpPr/>
                <p:nvPr/>
              </p:nvSpPr>
              <p:spPr>
                <a:xfrm>
                  <a:off x="5261419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8" name="Google Shape;1798;p33"/>
                <p:cNvSpPr/>
                <p:nvPr/>
              </p:nvSpPr>
              <p:spPr>
                <a:xfrm>
                  <a:off x="5231606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99" name="Google Shape;1799;p33"/>
                <p:cNvSpPr/>
                <p:nvPr/>
              </p:nvSpPr>
              <p:spPr>
                <a:xfrm>
                  <a:off x="5261419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0" name="Google Shape;1800;p33"/>
                <p:cNvSpPr/>
                <p:nvPr/>
              </p:nvSpPr>
              <p:spPr>
                <a:xfrm>
                  <a:off x="5291137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1" name="Google Shape;1801;p33"/>
                <p:cNvSpPr/>
                <p:nvPr/>
              </p:nvSpPr>
              <p:spPr>
                <a:xfrm>
                  <a:off x="5261419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2" name="Google Shape;1802;p33"/>
                <p:cNvSpPr/>
                <p:nvPr/>
              </p:nvSpPr>
              <p:spPr>
                <a:xfrm>
                  <a:off x="5320855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3" name="Google Shape;1803;p33"/>
                <p:cNvSpPr/>
                <p:nvPr/>
              </p:nvSpPr>
              <p:spPr>
                <a:xfrm>
                  <a:off x="5201793" y="50363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4" name="Google Shape;1804;p33"/>
                <p:cNvSpPr/>
                <p:nvPr/>
              </p:nvSpPr>
              <p:spPr>
                <a:xfrm>
                  <a:off x="5261419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05" name="Google Shape;1805;p33"/>
              <p:cNvGrpSpPr/>
              <p:nvPr/>
            </p:nvGrpSpPr>
            <p:grpSpPr>
              <a:xfrm>
                <a:off x="4874418" y="3786187"/>
                <a:ext cx="148781" cy="148780"/>
                <a:chOff x="4874418" y="3786187"/>
                <a:chExt cx="148781" cy="148780"/>
              </a:xfrm>
            </p:grpSpPr>
            <p:sp>
              <p:nvSpPr>
                <p:cNvPr id="1806" name="Google Shape;1806;p33"/>
                <p:cNvSpPr/>
                <p:nvPr/>
              </p:nvSpPr>
              <p:spPr>
                <a:xfrm>
                  <a:off x="4933950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7" name="Google Shape;1807;p33"/>
                <p:cNvSpPr/>
                <p:nvPr/>
              </p:nvSpPr>
              <p:spPr>
                <a:xfrm>
                  <a:off x="4933950" y="38755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8" name="Google Shape;1808;p33"/>
                <p:cNvSpPr/>
                <p:nvPr/>
              </p:nvSpPr>
              <p:spPr>
                <a:xfrm>
                  <a:off x="4904232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09" name="Google Shape;1809;p33"/>
                <p:cNvSpPr/>
                <p:nvPr/>
              </p:nvSpPr>
              <p:spPr>
                <a:xfrm>
                  <a:off x="4933950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0" name="Google Shape;1810;p33"/>
                <p:cNvSpPr/>
                <p:nvPr/>
              </p:nvSpPr>
              <p:spPr>
                <a:xfrm>
                  <a:off x="4963668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1" name="Google Shape;1811;p33"/>
                <p:cNvSpPr/>
                <p:nvPr/>
              </p:nvSpPr>
              <p:spPr>
                <a:xfrm>
                  <a:off x="4933950" y="37861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2" name="Google Shape;1812;p33"/>
                <p:cNvSpPr/>
                <p:nvPr/>
              </p:nvSpPr>
              <p:spPr>
                <a:xfrm>
                  <a:off x="4993481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3" name="Google Shape;1813;p33"/>
                <p:cNvSpPr/>
                <p:nvPr/>
              </p:nvSpPr>
              <p:spPr>
                <a:xfrm>
                  <a:off x="4874418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4" name="Google Shape;1814;p33"/>
                <p:cNvSpPr/>
                <p:nvPr/>
              </p:nvSpPr>
              <p:spPr>
                <a:xfrm>
                  <a:off x="4933950" y="3905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15" name="Google Shape;1815;p33"/>
              <p:cNvGrpSpPr/>
              <p:nvPr/>
            </p:nvGrpSpPr>
            <p:grpSpPr>
              <a:xfrm>
                <a:off x="4338637" y="4054030"/>
                <a:ext cx="148780" cy="148780"/>
                <a:chOff x="4338637" y="4054030"/>
                <a:chExt cx="148780" cy="148780"/>
              </a:xfrm>
            </p:grpSpPr>
            <p:sp>
              <p:nvSpPr>
                <p:cNvPr id="1816" name="Google Shape;1816;p33"/>
                <p:cNvSpPr/>
                <p:nvPr/>
              </p:nvSpPr>
              <p:spPr>
                <a:xfrm>
                  <a:off x="4398168" y="4083843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7" name="Google Shape;1817;p33"/>
                <p:cNvSpPr/>
                <p:nvPr/>
              </p:nvSpPr>
              <p:spPr>
                <a:xfrm>
                  <a:off x="4398168" y="4143374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8" name="Google Shape;1818;p33"/>
                <p:cNvSpPr/>
                <p:nvPr/>
              </p:nvSpPr>
              <p:spPr>
                <a:xfrm>
                  <a:off x="4368355" y="4113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9" name="Google Shape;1819;p33"/>
                <p:cNvSpPr/>
                <p:nvPr/>
              </p:nvSpPr>
              <p:spPr>
                <a:xfrm>
                  <a:off x="4398168" y="4113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0" name="Google Shape;1820;p33"/>
                <p:cNvSpPr/>
                <p:nvPr/>
              </p:nvSpPr>
              <p:spPr>
                <a:xfrm>
                  <a:off x="4427982" y="4113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1" name="Google Shape;1821;p33"/>
                <p:cNvSpPr/>
                <p:nvPr/>
              </p:nvSpPr>
              <p:spPr>
                <a:xfrm>
                  <a:off x="4398168" y="4054030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2" name="Google Shape;1822;p33"/>
                <p:cNvSpPr/>
                <p:nvPr/>
              </p:nvSpPr>
              <p:spPr>
                <a:xfrm>
                  <a:off x="4457700" y="4113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3" name="Google Shape;1823;p33"/>
                <p:cNvSpPr/>
                <p:nvPr/>
              </p:nvSpPr>
              <p:spPr>
                <a:xfrm>
                  <a:off x="4338637" y="4113656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4" name="Google Shape;1824;p33"/>
                <p:cNvSpPr/>
                <p:nvPr/>
              </p:nvSpPr>
              <p:spPr>
                <a:xfrm>
                  <a:off x="4398168" y="4173092"/>
                  <a:ext cx="29717" cy="29718"/>
                </a:xfrm>
                <a:custGeom>
                  <a:rect b="b" l="l" r="r" t="t"/>
                  <a:pathLst>
                    <a:path extrusionOk="0" h="29718" w="29717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25" name="Google Shape;1825;p33"/>
              <p:cNvGrpSpPr/>
              <p:nvPr/>
            </p:nvGrpSpPr>
            <p:grpSpPr>
              <a:xfrm>
                <a:off x="5291137" y="3518344"/>
                <a:ext cx="654749" cy="1696593"/>
                <a:chOff x="5291137" y="3518344"/>
                <a:chExt cx="654749" cy="1696593"/>
              </a:xfrm>
            </p:grpSpPr>
            <p:grpSp>
              <p:nvGrpSpPr>
                <p:cNvPr id="1826" name="Google Shape;1826;p33"/>
                <p:cNvGrpSpPr/>
                <p:nvPr/>
              </p:nvGrpSpPr>
              <p:grpSpPr>
                <a:xfrm>
                  <a:off x="5291137" y="3518344"/>
                  <a:ext cx="505968" cy="1279779"/>
                  <a:chOff x="5291137" y="3518344"/>
                  <a:chExt cx="505968" cy="1279779"/>
                </a:xfrm>
              </p:grpSpPr>
              <p:sp>
                <p:nvSpPr>
                  <p:cNvPr id="1827" name="Google Shape;1827;p33"/>
                  <p:cNvSpPr/>
                  <p:nvPr/>
                </p:nvSpPr>
                <p:spPr>
                  <a:xfrm>
                    <a:off x="5618607" y="3518344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28" name="Google Shape;1828;p33"/>
                  <p:cNvSpPr/>
                  <p:nvPr/>
                </p:nvSpPr>
                <p:spPr>
                  <a:xfrm>
                    <a:off x="5678043" y="3548062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29" name="Google Shape;1829;p33"/>
                  <p:cNvSpPr/>
                  <p:nvPr/>
                </p:nvSpPr>
                <p:spPr>
                  <a:xfrm>
                    <a:off x="5737669" y="3577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0" name="Google Shape;1830;p33"/>
                  <p:cNvSpPr/>
                  <p:nvPr/>
                </p:nvSpPr>
                <p:spPr>
                  <a:xfrm>
                    <a:off x="5767387" y="3607593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1" name="Google Shape;1831;p33"/>
                  <p:cNvSpPr/>
                  <p:nvPr/>
                </p:nvSpPr>
                <p:spPr>
                  <a:xfrm>
                    <a:off x="5499544" y="3607593"/>
                    <a:ext cx="29718" cy="327469"/>
                  </a:xfrm>
                  <a:custGeom>
                    <a:rect b="b" l="l" r="r" t="t"/>
                    <a:pathLst>
                      <a:path extrusionOk="0" h="327469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327470"/>
                        </a:lnTo>
                        <a:lnTo>
                          <a:pt x="0" y="32747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2" name="Google Shape;1832;p33"/>
                  <p:cNvSpPr/>
                  <p:nvPr/>
                </p:nvSpPr>
                <p:spPr>
                  <a:xfrm>
                    <a:off x="5469731" y="3934967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3" name="Google Shape;1833;p33"/>
                  <p:cNvSpPr/>
                  <p:nvPr/>
                </p:nvSpPr>
                <p:spPr>
                  <a:xfrm>
                    <a:off x="5439918" y="4024312"/>
                    <a:ext cx="29718" cy="178593"/>
                  </a:xfrm>
                  <a:custGeom>
                    <a:rect b="b" l="l" r="r" t="t"/>
                    <a:pathLst>
                      <a:path extrusionOk="0" h="178593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78594"/>
                        </a:lnTo>
                        <a:lnTo>
                          <a:pt x="0" y="17859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4" name="Google Shape;1834;p33"/>
                  <p:cNvSpPr/>
                  <p:nvPr/>
                </p:nvSpPr>
                <p:spPr>
                  <a:xfrm>
                    <a:off x="5469731" y="4202905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5" name="Google Shape;1835;p33"/>
                  <p:cNvSpPr/>
                  <p:nvPr/>
                </p:nvSpPr>
                <p:spPr>
                  <a:xfrm>
                    <a:off x="5737669" y="3696842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6" name="Google Shape;1836;p33"/>
                  <p:cNvSpPr/>
                  <p:nvPr/>
                </p:nvSpPr>
                <p:spPr>
                  <a:xfrm>
                    <a:off x="5707856" y="3786187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7" name="Google Shape;1837;p33"/>
                  <p:cNvSpPr/>
                  <p:nvPr/>
                </p:nvSpPr>
                <p:spPr>
                  <a:xfrm>
                    <a:off x="5558980" y="3548062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8" name="Google Shape;1838;p33"/>
                  <p:cNvSpPr/>
                  <p:nvPr/>
                </p:nvSpPr>
                <p:spPr>
                  <a:xfrm>
                    <a:off x="5529262" y="35777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39" name="Google Shape;1839;p33"/>
                  <p:cNvSpPr/>
                  <p:nvPr/>
                </p:nvSpPr>
                <p:spPr>
                  <a:xfrm>
                    <a:off x="5529262" y="447084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0" name="Google Shape;1840;p33"/>
                  <p:cNvSpPr/>
                  <p:nvPr/>
                </p:nvSpPr>
                <p:spPr>
                  <a:xfrm>
                    <a:off x="5618607" y="473868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1" name="Google Shape;1841;p33"/>
                  <p:cNvSpPr/>
                  <p:nvPr/>
                </p:nvSpPr>
                <p:spPr>
                  <a:xfrm>
                    <a:off x="5648325" y="476840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2" name="Google Shape;1842;p33"/>
                  <p:cNvSpPr/>
                  <p:nvPr/>
                </p:nvSpPr>
                <p:spPr>
                  <a:xfrm>
                    <a:off x="5678043" y="4679155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3" name="Google Shape;1843;p33"/>
                  <p:cNvSpPr/>
                  <p:nvPr/>
                </p:nvSpPr>
                <p:spPr>
                  <a:xfrm>
                    <a:off x="5707856" y="4530280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4" name="Google Shape;1844;p33"/>
                  <p:cNvSpPr/>
                  <p:nvPr/>
                </p:nvSpPr>
                <p:spPr>
                  <a:xfrm>
                    <a:off x="5737669" y="4321968"/>
                    <a:ext cx="29718" cy="208406"/>
                  </a:xfrm>
                  <a:custGeom>
                    <a:rect b="b" l="l" r="r" t="t"/>
                    <a:pathLst>
                      <a:path extrusionOk="0" h="208406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08407"/>
                        </a:lnTo>
                        <a:lnTo>
                          <a:pt x="0" y="208407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5" name="Google Shape;1845;p33"/>
                  <p:cNvSpPr/>
                  <p:nvPr/>
                </p:nvSpPr>
                <p:spPr>
                  <a:xfrm>
                    <a:off x="5767387" y="4143374"/>
                    <a:ext cx="29718" cy="178593"/>
                  </a:xfrm>
                  <a:custGeom>
                    <a:rect b="b" l="l" r="r" t="t"/>
                    <a:pathLst>
                      <a:path extrusionOk="0" h="178593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78594"/>
                        </a:lnTo>
                        <a:lnTo>
                          <a:pt x="0" y="17859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6" name="Google Shape;1846;p33"/>
                  <p:cNvSpPr/>
                  <p:nvPr/>
                </p:nvSpPr>
                <p:spPr>
                  <a:xfrm>
                    <a:off x="5737669" y="4054030"/>
                    <a:ext cx="29718" cy="89344"/>
                  </a:xfrm>
                  <a:custGeom>
                    <a:rect b="b" l="l" r="r" t="t"/>
                    <a:pathLst>
                      <a:path extrusionOk="0" h="89344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89345"/>
                        </a:lnTo>
                        <a:lnTo>
                          <a:pt x="0" y="8934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7" name="Google Shape;1847;p33"/>
                  <p:cNvSpPr/>
                  <p:nvPr/>
                </p:nvSpPr>
                <p:spPr>
                  <a:xfrm>
                    <a:off x="5707856" y="3934967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2"/>
                        </a:lnTo>
                        <a:lnTo>
                          <a:pt x="0" y="11906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8" name="Google Shape;1848;p33"/>
                  <p:cNvSpPr/>
                  <p:nvPr/>
                </p:nvSpPr>
                <p:spPr>
                  <a:xfrm>
                    <a:off x="5678043" y="3875531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9" name="Google Shape;1849;p33"/>
                  <p:cNvSpPr/>
                  <p:nvPr/>
                </p:nvSpPr>
                <p:spPr>
                  <a:xfrm>
                    <a:off x="5558980" y="4262437"/>
                    <a:ext cx="29718" cy="208406"/>
                  </a:xfrm>
                  <a:custGeom>
                    <a:rect b="b" l="l" r="r" t="t"/>
                    <a:pathLst>
                      <a:path extrusionOk="0" h="208406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08407"/>
                        </a:lnTo>
                        <a:lnTo>
                          <a:pt x="0" y="208407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0" name="Google Shape;1850;p33"/>
                  <p:cNvSpPr/>
                  <p:nvPr/>
                </p:nvSpPr>
                <p:spPr>
                  <a:xfrm>
                    <a:off x="5588793" y="423271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1" name="Google Shape;1851;p33"/>
                  <p:cNvSpPr/>
                  <p:nvPr/>
                </p:nvSpPr>
                <p:spPr>
                  <a:xfrm>
                    <a:off x="5588793" y="4173092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2" name="Google Shape;1852;p33"/>
                  <p:cNvSpPr/>
                  <p:nvPr/>
                </p:nvSpPr>
                <p:spPr>
                  <a:xfrm>
                    <a:off x="5618607" y="4262437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3" name="Google Shape;1853;p33"/>
                  <p:cNvSpPr/>
                  <p:nvPr/>
                </p:nvSpPr>
                <p:spPr>
                  <a:xfrm>
                    <a:off x="5648325" y="4381499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4" name="Google Shape;1854;p33"/>
                  <p:cNvSpPr/>
                  <p:nvPr/>
                </p:nvSpPr>
                <p:spPr>
                  <a:xfrm>
                    <a:off x="5618607" y="4500562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5" name="Google Shape;1855;p33"/>
                  <p:cNvSpPr/>
                  <p:nvPr/>
                </p:nvSpPr>
                <p:spPr>
                  <a:xfrm>
                    <a:off x="5558980" y="450056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6" name="Google Shape;1856;p33"/>
                  <p:cNvSpPr/>
                  <p:nvPr/>
                </p:nvSpPr>
                <p:spPr>
                  <a:xfrm>
                    <a:off x="5439918" y="447084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7" name="Google Shape;1857;p33"/>
                  <p:cNvSpPr/>
                  <p:nvPr/>
                </p:nvSpPr>
                <p:spPr>
                  <a:xfrm>
                    <a:off x="5469731" y="4441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8" name="Google Shape;1858;p33"/>
                  <p:cNvSpPr/>
                  <p:nvPr/>
                </p:nvSpPr>
                <p:spPr>
                  <a:xfrm>
                    <a:off x="5439918" y="4321968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9" name="Google Shape;1859;p33"/>
                  <p:cNvSpPr/>
                  <p:nvPr/>
                </p:nvSpPr>
                <p:spPr>
                  <a:xfrm>
                    <a:off x="5350668" y="438149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0" name="Google Shape;1860;p33"/>
                  <p:cNvSpPr/>
                  <p:nvPr/>
                </p:nvSpPr>
                <p:spPr>
                  <a:xfrm>
                    <a:off x="5380482" y="4441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1" name="Google Shape;1861;p33"/>
                  <p:cNvSpPr/>
                  <p:nvPr/>
                </p:nvSpPr>
                <p:spPr>
                  <a:xfrm>
                    <a:off x="5410200" y="4411217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2" name="Google Shape;1862;p33"/>
                  <p:cNvSpPr/>
                  <p:nvPr/>
                </p:nvSpPr>
                <p:spPr>
                  <a:xfrm>
                    <a:off x="5291137" y="444103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3" name="Google Shape;1863;p33"/>
                  <p:cNvSpPr/>
                  <p:nvPr/>
                </p:nvSpPr>
                <p:spPr>
                  <a:xfrm>
                    <a:off x="5320855" y="4470844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4" name="Google Shape;1864;p33"/>
                  <p:cNvSpPr/>
                  <p:nvPr/>
                </p:nvSpPr>
                <p:spPr>
                  <a:xfrm>
                    <a:off x="5380482" y="4351781"/>
                    <a:ext cx="59531" cy="29718"/>
                  </a:xfrm>
                  <a:custGeom>
                    <a:rect b="b" l="l" r="r" t="t"/>
                    <a:pathLst>
                      <a:path extrusionOk="0" h="29718" w="59531">
                        <a:moveTo>
                          <a:pt x="0" y="0"/>
                        </a:moveTo>
                        <a:lnTo>
                          <a:pt x="59531" y="0"/>
                        </a:lnTo>
                        <a:lnTo>
                          <a:pt x="59531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5" name="Google Shape;1865;p33"/>
                  <p:cNvSpPr/>
                  <p:nvPr/>
                </p:nvSpPr>
                <p:spPr>
                  <a:xfrm>
                    <a:off x="5320855" y="4351781"/>
                    <a:ext cx="148875" cy="119062"/>
                  </a:xfrm>
                  <a:custGeom>
                    <a:rect b="b" l="l" r="r" t="t"/>
                    <a:pathLst>
                      <a:path extrusionOk="0" h="119062" w="148875">
                        <a:moveTo>
                          <a:pt x="0" y="119063"/>
                        </a:moveTo>
                        <a:lnTo>
                          <a:pt x="0" y="89249"/>
                        </a:lnTo>
                        <a:lnTo>
                          <a:pt x="29813" y="89249"/>
                        </a:lnTo>
                        <a:lnTo>
                          <a:pt x="29813" y="59436"/>
                        </a:lnTo>
                        <a:lnTo>
                          <a:pt x="59627" y="59436"/>
                        </a:lnTo>
                        <a:lnTo>
                          <a:pt x="59627" y="29718"/>
                        </a:lnTo>
                        <a:lnTo>
                          <a:pt x="119063" y="29718"/>
                        </a:lnTo>
                        <a:lnTo>
                          <a:pt x="119063" y="0"/>
                        </a:lnTo>
                        <a:lnTo>
                          <a:pt x="148876" y="0"/>
                        </a:lnTo>
                        <a:lnTo>
                          <a:pt x="148876" y="59436"/>
                        </a:lnTo>
                        <a:lnTo>
                          <a:pt x="89345" y="59436"/>
                        </a:lnTo>
                        <a:lnTo>
                          <a:pt x="89345" y="89249"/>
                        </a:lnTo>
                        <a:lnTo>
                          <a:pt x="59627" y="89249"/>
                        </a:lnTo>
                        <a:lnTo>
                          <a:pt x="59627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6" name="Google Shape;1866;p33"/>
                  <p:cNvSpPr/>
                  <p:nvPr/>
                </p:nvSpPr>
                <p:spPr>
                  <a:xfrm>
                    <a:off x="5320855" y="4411217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7" name="Google Shape;1867;p33"/>
                  <p:cNvSpPr/>
                  <p:nvPr/>
                </p:nvSpPr>
                <p:spPr>
                  <a:xfrm>
                    <a:off x="5410200" y="450056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8" name="Google Shape;1868;p33"/>
                  <p:cNvSpPr/>
                  <p:nvPr/>
                </p:nvSpPr>
                <p:spPr>
                  <a:xfrm>
                    <a:off x="5380482" y="45302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9" name="Google Shape;1869;p33"/>
                  <p:cNvSpPr/>
                  <p:nvPr/>
                </p:nvSpPr>
                <p:spPr>
                  <a:xfrm>
                    <a:off x="5350668" y="4560093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0" name="Google Shape;1870;p33"/>
                  <p:cNvSpPr/>
                  <p:nvPr/>
                </p:nvSpPr>
                <p:spPr>
                  <a:xfrm>
                    <a:off x="5529262" y="45302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1" name="Google Shape;1871;p33"/>
                  <p:cNvSpPr/>
                  <p:nvPr/>
                </p:nvSpPr>
                <p:spPr>
                  <a:xfrm>
                    <a:off x="5499544" y="456009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2" name="Google Shape;1872;p33"/>
                  <p:cNvSpPr/>
                  <p:nvPr/>
                </p:nvSpPr>
                <p:spPr>
                  <a:xfrm>
                    <a:off x="5469731" y="458990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3" name="Google Shape;1873;p33"/>
                  <p:cNvSpPr/>
                  <p:nvPr/>
                </p:nvSpPr>
                <p:spPr>
                  <a:xfrm>
                    <a:off x="5439918" y="461962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4" name="Google Shape;1874;p33"/>
                  <p:cNvSpPr/>
                  <p:nvPr/>
                </p:nvSpPr>
                <p:spPr>
                  <a:xfrm>
                    <a:off x="5410200" y="4649342"/>
                    <a:ext cx="29718" cy="59531"/>
                  </a:xfrm>
                  <a:custGeom>
                    <a:rect b="b" l="l" r="r" t="t"/>
                    <a:pathLst>
                      <a:path extrusionOk="0" h="59531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59531"/>
                        </a:lnTo>
                        <a:lnTo>
                          <a:pt x="0" y="5953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5" name="Google Shape;1875;p33"/>
                  <p:cNvSpPr/>
                  <p:nvPr/>
                </p:nvSpPr>
                <p:spPr>
                  <a:xfrm>
                    <a:off x="5439918" y="4708969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6" name="Google Shape;1876;p33"/>
                  <p:cNvSpPr/>
                  <p:nvPr/>
                </p:nvSpPr>
                <p:spPr>
                  <a:xfrm>
                    <a:off x="5380482" y="461962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7" name="Google Shape;1877;p33"/>
                  <p:cNvSpPr/>
                  <p:nvPr/>
                </p:nvSpPr>
                <p:spPr>
                  <a:xfrm>
                    <a:off x="5410200" y="458990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8" name="Google Shape;1878;p33"/>
                  <p:cNvSpPr/>
                  <p:nvPr/>
                </p:nvSpPr>
                <p:spPr>
                  <a:xfrm>
                    <a:off x="5439918" y="4560093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9" name="Google Shape;1879;p33"/>
                  <p:cNvSpPr/>
                  <p:nvPr/>
                </p:nvSpPr>
                <p:spPr>
                  <a:xfrm>
                    <a:off x="5469731" y="4530280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0" name="Google Shape;1880;p33"/>
                  <p:cNvSpPr/>
                  <p:nvPr/>
                </p:nvSpPr>
                <p:spPr>
                  <a:xfrm>
                    <a:off x="5380482" y="4470844"/>
                    <a:ext cx="148780" cy="148780"/>
                  </a:xfrm>
                  <a:custGeom>
                    <a:rect b="b" l="l" r="r" t="t"/>
                    <a:pathLst>
                      <a:path extrusionOk="0" h="148780" w="148780">
                        <a:moveTo>
                          <a:pt x="0" y="148780"/>
                        </a:moveTo>
                        <a:lnTo>
                          <a:pt x="0" y="89249"/>
                        </a:lnTo>
                        <a:lnTo>
                          <a:pt x="29718" y="89249"/>
                        </a:lnTo>
                        <a:lnTo>
                          <a:pt x="29718" y="59436"/>
                        </a:lnTo>
                        <a:lnTo>
                          <a:pt x="59436" y="59436"/>
                        </a:lnTo>
                        <a:lnTo>
                          <a:pt x="59436" y="29718"/>
                        </a:lnTo>
                        <a:lnTo>
                          <a:pt x="89249" y="29718"/>
                        </a:lnTo>
                        <a:lnTo>
                          <a:pt x="89249" y="0"/>
                        </a:lnTo>
                        <a:lnTo>
                          <a:pt x="148780" y="0"/>
                        </a:lnTo>
                        <a:lnTo>
                          <a:pt x="148780" y="29718"/>
                        </a:lnTo>
                        <a:lnTo>
                          <a:pt x="119063" y="29718"/>
                        </a:lnTo>
                        <a:lnTo>
                          <a:pt x="119063" y="59436"/>
                        </a:lnTo>
                        <a:lnTo>
                          <a:pt x="89249" y="59436"/>
                        </a:lnTo>
                        <a:lnTo>
                          <a:pt x="89249" y="89249"/>
                        </a:lnTo>
                        <a:lnTo>
                          <a:pt x="59436" y="89249"/>
                        </a:lnTo>
                        <a:lnTo>
                          <a:pt x="59436" y="119063"/>
                        </a:lnTo>
                        <a:lnTo>
                          <a:pt x="29718" y="119063"/>
                        </a:lnTo>
                        <a:lnTo>
                          <a:pt x="29718" y="148780"/>
                        </a:lnTo>
                        <a:lnTo>
                          <a:pt x="0" y="14878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1" name="Google Shape;1881;p33"/>
                  <p:cNvSpPr/>
                  <p:nvPr/>
                </p:nvSpPr>
                <p:spPr>
                  <a:xfrm>
                    <a:off x="5499544" y="450056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2" name="Google Shape;1882;p33"/>
                  <p:cNvSpPr/>
                  <p:nvPr/>
                </p:nvSpPr>
                <p:spPr>
                  <a:xfrm>
                    <a:off x="5469731" y="4679155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3" name="Google Shape;1883;p33"/>
                  <p:cNvSpPr/>
                  <p:nvPr/>
                </p:nvSpPr>
                <p:spPr>
                  <a:xfrm>
                    <a:off x="5499544" y="4649342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4" name="Google Shape;1884;p33"/>
                  <p:cNvSpPr/>
                  <p:nvPr/>
                </p:nvSpPr>
                <p:spPr>
                  <a:xfrm>
                    <a:off x="5529262" y="4619624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5" name="Google Shape;1885;p33"/>
                  <p:cNvSpPr/>
                  <p:nvPr/>
                </p:nvSpPr>
                <p:spPr>
                  <a:xfrm>
                    <a:off x="5558980" y="4589906"/>
                    <a:ext cx="29718" cy="29718"/>
                  </a:xfrm>
                  <a:custGeom>
                    <a:rect b="b" l="l" r="r" t="t"/>
                    <a:pathLst>
                      <a:path extrusionOk="0" h="29718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29718"/>
                        </a:lnTo>
                        <a:lnTo>
                          <a:pt x="0" y="29718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6" name="Google Shape;1886;p33"/>
                  <p:cNvSpPr/>
                  <p:nvPr/>
                </p:nvSpPr>
                <p:spPr>
                  <a:xfrm>
                    <a:off x="5469731" y="3548062"/>
                    <a:ext cx="297656" cy="1220342"/>
                  </a:xfrm>
                  <a:custGeom>
                    <a:rect b="b" l="l" r="r" t="t"/>
                    <a:pathLst>
                      <a:path extrusionOk="0" h="1220342" w="297656">
                        <a:moveTo>
                          <a:pt x="0" y="654844"/>
                        </a:moveTo>
                        <a:lnTo>
                          <a:pt x="0" y="476250"/>
                        </a:lnTo>
                        <a:lnTo>
                          <a:pt x="29813" y="476250"/>
                        </a:lnTo>
                        <a:lnTo>
                          <a:pt x="29813" y="386905"/>
                        </a:lnTo>
                        <a:lnTo>
                          <a:pt x="59531" y="386905"/>
                        </a:lnTo>
                        <a:lnTo>
                          <a:pt x="59531" y="59531"/>
                        </a:lnTo>
                        <a:lnTo>
                          <a:pt x="89249" y="59531"/>
                        </a:lnTo>
                        <a:lnTo>
                          <a:pt x="89249" y="29718"/>
                        </a:lnTo>
                        <a:lnTo>
                          <a:pt x="148876" y="29718"/>
                        </a:lnTo>
                        <a:lnTo>
                          <a:pt x="148876" y="0"/>
                        </a:lnTo>
                        <a:lnTo>
                          <a:pt x="208312" y="0"/>
                        </a:lnTo>
                        <a:lnTo>
                          <a:pt x="208312" y="29718"/>
                        </a:lnTo>
                        <a:lnTo>
                          <a:pt x="267938" y="29718"/>
                        </a:lnTo>
                        <a:lnTo>
                          <a:pt x="267938" y="59531"/>
                        </a:lnTo>
                        <a:lnTo>
                          <a:pt x="297656" y="59531"/>
                        </a:lnTo>
                        <a:lnTo>
                          <a:pt x="297656" y="148780"/>
                        </a:lnTo>
                        <a:lnTo>
                          <a:pt x="267938" y="148780"/>
                        </a:lnTo>
                        <a:lnTo>
                          <a:pt x="267938" y="238125"/>
                        </a:lnTo>
                        <a:lnTo>
                          <a:pt x="238125" y="238125"/>
                        </a:lnTo>
                        <a:lnTo>
                          <a:pt x="238125" y="327470"/>
                        </a:lnTo>
                        <a:lnTo>
                          <a:pt x="208312" y="327470"/>
                        </a:lnTo>
                        <a:lnTo>
                          <a:pt x="208312" y="386905"/>
                        </a:lnTo>
                        <a:lnTo>
                          <a:pt x="238125" y="386905"/>
                        </a:lnTo>
                        <a:lnTo>
                          <a:pt x="238125" y="505968"/>
                        </a:lnTo>
                        <a:lnTo>
                          <a:pt x="267938" y="505968"/>
                        </a:lnTo>
                        <a:lnTo>
                          <a:pt x="267938" y="595313"/>
                        </a:lnTo>
                        <a:lnTo>
                          <a:pt x="297656" y="595313"/>
                        </a:lnTo>
                        <a:lnTo>
                          <a:pt x="297656" y="773906"/>
                        </a:lnTo>
                        <a:lnTo>
                          <a:pt x="267938" y="773906"/>
                        </a:lnTo>
                        <a:lnTo>
                          <a:pt x="267938" y="982218"/>
                        </a:lnTo>
                        <a:lnTo>
                          <a:pt x="238125" y="982218"/>
                        </a:lnTo>
                        <a:lnTo>
                          <a:pt x="238125" y="1101281"/>
                        </a:lnTo>
                        <a:lnTo>
                          <a:pt x="208312" y="1101281"/>
                        </a:lnTo>
                        <a:lnTo>
                          <a:pt x="208312" y="1220343"/>
                        </a:lnTo>
                        <a:lnTo>
                          <a:pt x="178594" y="1220343"/>
                        </a:lnTo>
                        <a:lnTo>
                          <a:pt x="178594" y="1190625"/>
                        </a:lnTo>
                        <a:lnTo>
                          <a:pt x="148876" y="1190625"/>
                        </a:lnTo>
                        <a:lnTo>
                          <a:pt x="148876" y="1071563"/>
                        </a:lnTo>
                        <a:lnTo>
                          <a:pt x="178594" y="1071563"/>
                        </a:lnTo>
                        <a:lnTo>
                          <a:pt x="178594" y="952500"/>
                        </a:lnTo>
                        <a:lnTo>
                          <a:pt x="208312" y="952500"/>
                        </a:lnTo>
                        <a:lnTo>
                          <a:pt x="208312" y="833438"/>
                        </a:lnTo>
                        <a:lnTo>
                          <a:pt x="178594" y="833438"/>
                        </a:lnTo>
                        <a:lnTo>
                          <a:pt x="178594" y="714375"/>
                        </a:lnTo>
                        <a:lnTo>
                          <a:pt x="148876" y="714375"/>
                        </a:lnTo>
                        <a:lnTo>
                          <a:pt x="148876" y="625030"/>
                        </a:lnTo>
                        <a:lnTo>
                          <a:pt x="119063" y="625030"/>
                        </a:lnTo>
                        <a:lnTo>
                          <a:pt x="119063" y="714375"/>
                        </a:lnTo>
                        <a:lnTo>
                          <a:pt x="89249" y="714375"/>
                        </a:lnTo>
                        <a:lnTo>
                          <a:pt x="89249" y="922782"/>
                        </a:lnTo>
                        <a:lnTo>
                          <a:pt x="59531" y="922782"/>
                        </a:lnTo>
                        <a:lnTo>
                          <a:pt x="29813" y="922782"/>
                        </a:lnTo>
                        <a:lnTo>
                          <a:pt x="29813" y="654844"/>
                        </a:lnTo>
                        <a:lnTo>
                          <a:pt x="0" y="654844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7" name="Google Shape;1887;p33"/>
                  <p:cNvSpPr/>
                  <p:nvPr/>
                </p:nvSpPr>
                <p:spPr>
                  <a:xfrm>
                    <a:off x="5439917" y="4262437"/>
                    <a:ext cx="208407" cy="446532"/>
                  </a:xfrm>
                  <a:custGeom>
                    <a:rect b="b" l="l" r="r" t="t"/>
                    <a:pathLst>
                      <a:path extrusionOk="0" h="446532" w="208407">
                        <a:moveTo>
                          <a:pt x="0" y="446532"/>
                        </a:moveTo>
                        <a:lnTo>
                          <a:pt x="0" y="386905"/>
                        </a:lnTo>
                        <a:lnTo>
                          <a:pt x="29813" y="386905"/>
                        </a:lnTo>
                        <a:lnTo>
                          <a:pt x="29813" y="357188"/>
                        </a:lnTo>
                        <a:lnTo>
                          <a:pt x="59627" y="357188"/>
                        </a:lnTo>
                        <a:lnTo>
                          <a:pt x="59627" y="327470"/>
                        </a:lnTo>
                        <a:lnTo>
                          <a:pt x="89345" y="327470"/>
                        </a:lnTo>
                        <a:lnTo>
                          <a:pt x="89345" y="297656"/>
                        </a:lnTo>
                        <a:lnTo>
                          <a:pt x="119063" y="297656"/>
                        </a:lnTo>
                        <a:lnTo>
                          <a:pt x="119063" y="267843"/>
                        </a:lnTo>
                        <a:lnTo>
                          <a:pt x="148876" y="267843"/>
                        </a:lnTo>
                        <a:lnTo>
                          <a:pt x="148876" y="238125"/>
                        </a:lnTo>
                        <a:lnTo>
                          <a:pt x="119063" y="238125"/>
                        </a:lnTo>
                        <a:lnTo>
                          <a:pt x="119063" y="208407"/>
                        </a:lnTo>
                        <a:lnTo>
                          <a:pt x="148876" y="208407"/>
                        </a:lnTo>
                        <a:lnTo>
                          <a:pt x="148876" y="0"/>
                        </a:lnTo>
                        <a:lnTo>
                          <a:pt x="178689" y="0"/>
                        </a:lnTo>
                        <a:lnTo>
                          <a:pt x="178689" y="119063"/>
                        </a:lnTo>
                        <a:lnTo>
                          <a:pt x="208407" y="119063"/>
                        </a:lnTo>
                        <a:lnTo>
                          <a:pt x="208407" y="238125"/>
                        </a:lnTo>
                        <a:lnTo>
                          <a:pt x="178689" y="238125"/>
                        </a:lnTo>
                        <a:lnTo>
                          <a:pt x="178689" y="357188"/>
                        </a:lnTo>
                        <a:lnTo>
                          <a:pt x="148876" y="357188"/>
                        </a:lnTo>
                        <a:lnTo>
                          <a:pt x="148876" y="327470"/>
                        </a:lnTo>
                        <a:lnTo>
                          <a:pt x="119063" y="327470"/>
                        </a:lnTo>
                        <a:lnTo>
                          <a:pt x="119063" y="357188"/>
                        </a:lnTo>
                        <a:lnTo>
                          <a:pt x="89345" y="357188"/>
                        </a:lnTo>
                        <a:lnTo>
                          <a:pt x="89345" y="386905"/>
                        </a:lnTo>
                        <a:lnTo>
                          <a:pt x="59627" y="386905"/>
                        </a:lnTo>
                        <a:lnTo>
                          <a:pt x="59627" y="416719"/>
                        </a:lnTo>
                        <a:lnTo>
                          <a:pt x="29813" y="416719"/>
                        </a:lnTo>
                        <a:lnTo>
                          <a:pt x="29813" y="446532"/>
                        </a:lnTo>
                        <a:lnTo>
                          <a:pt x="0" y="44653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8" name="Google Shape;1888;p33"/>
                  <p:cNvSpPr/>
                  <p:nvPr/>
                </p:nvSpPr>
                <p:spPr>
                  <a:xfrm>
                    <a:off x="5588793" y="4619624"/>
                    <a:ext cx="29718" cy="119062"/>
                  </a:xfrm>
                  <a:custGeom>
                    <a:rect b="b" l="l" r="r" t="t"/>
                    <a:pathLst>
                      <a:path extrusionOk="0" h="119062" w="29718">
                        <a:moveTo>
                          <a:pt x="0" y="0"/>
                        </a:moveTo>
                        <a:lnTo>
                          <a:pt x="29718" y="0"/>
                        </a:lnTo>
                        <a:lnTo>
                          <a:pt x="29718" y="119063"/>
                        </a:lnTo>
                        <a:lnTo>
                          <a:pt x="0" y="11906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889" name="Google Shape;1889;p33"/>
                <p:cNvSpPr/>
                <p:nvPr/>
              </p:nvSpPr>
              <p:spPr>
                <a:xfrm>
                  <a:off x="5648325" y="47089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0" name="Google Shape;1890;p33"/>
                <p:cNvSpPr/>
                <p:nvPr/>
              </p:nvSpPr>
              <p:spPr>
                <a:xfrm>
                  <a:off x="5439918" y="4679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1" name="Google Shape;1891;p33"/>
                <p:cNvSpPr/>
                <p:nvPr/>
              </p:nvSpPr>
              <p:spPr>
                <a:xfrm>
                  <a:off x="5380482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2" name="Google Shape;1892;p33"/>
                <p:cNvSpPr/>
                <p:nvPr/>
              </p:nvSpPr>
              <p:spPr>
                <a:xfrm>
                  <a:off x="5469731" y="4649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3" name="Google Shape;1893;p33"/>
                <p:cNvSpPr/>
                <p:nvPr/>
              </p:nvSpPr>
              <p:spPr>
                <a:xfrm>
                  <a:off x="5410200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4" name="Google Shape;1894;p33"/>
                <p:cNvSpPr/>
                <p:nvPr/>
              </p:nvSpPr>
              <p:spPr>
                <a:xfrm>
                  <a:off x="5529262" y="441121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5" name="Google Shape;1895;p33"/>
                <p:cNvSpPr/>
                <p:nvPr/>
              </p:nvSpPr>
              <p:spPr>
                <a:xfrm rot="10800000">
                  <a:off x="5648325" y="38457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6" name="Google Shape;1896;p33"/>
                <p:cNvSpPr/>
                <p:nvPr/>
              </p:nvSpPr>
              <p:spPr>
                <a:xfrm rot="10800000">
                  <a:off x="5588793" y="381609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7" name="Google Shape;1897;p33"/>
                <p:cNvSpPr/>
                <p:nvPr/>
              </p:nvSpPr>
              <p:spPr>
                <a:xfrm rot="10800000">
                  <a:off x="5529262" y="38457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8" name="Google Shape;1898;p33"/>
                <p:cNvSpPr/>
                <p:nvPr/>
              </p:nvSpPr>
              <p:spPr>
                <a:xfrm rot="10800000">
                  <a:off x="5559171" y="453047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9" name="Google Shape;1899;p33"/>
                <p:cNvSpPr/>
                <p:nvPr/>
              </p:nvSpPr>
              <p:spPr>
                <a:xfrm rot="10800000">
                  <a:off x="5559171" y="4470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0" name="Google Shape;1900;p33"/>
                <p:cNvSpPr/>
                <p:nvPr/>
              </p:nvSpPr>
              <p:spPr>
                <a:xfrm rot="10800000">
                  <a:off x="5588793" y="456009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1" name="Google Shape;1901;p33"/>
                <p:cNvSpPr/>
                <p:nvPr/>
              </p:nvSpPr>
              <p:spPr>
                <a:xfrm rot="10800000">
                  <a:off x="5707856" y="464953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2" name="Google Shape;1902;p33"/>
                <p:cNvSpPr/>
                <p:nvPr/>
              </p:nvSpPr>
              <p:spPr>
                <a:xfrm rot="10800000">
                  <a:off x="5737669" y="4679155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3" name="Google Shape;1903;p33"/>
                <p:cNvSpPr/>
                <p:nvPr/>
              </p:nvSpPr>
              <p:spPr>
                <a:xfrm rot="10800000">
                  <a:off x="5678233" y="4828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4" name="Google Shape;1904;p33"/>
                <p:cNvSpPr/>
                <p:nvPr/>
              </p:nvSpPr>
              <p:spPr>
                <a:xfrm rot="10800000">
                  <a:off x="5707951" y="476850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5" name="Google Shape;1905;p33"/>
                <p:cNvSpPr/>
                <p:nvPr/>
              </p:nvSpPr>
              <p:spPr>
                <a:xfrm>
                  <a:off x="5678043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6" name="Google Shape;1906;p33"/>
                <p:cNvSpPr/>
                <p:nvPr/>
              </p:nvSpPr>
              <p:spPr>
                <a:xfrm>
                  <a:off x="5916168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7" name="Google Shape;1907;p33"/>
                <p:cNvSpPr/>
                <p:nvPr/>
              </p:nvSpPr>
              <p:spPr>
                <a:xfrm>
                  <a:off x="5856732" y="4887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8" name="Google Shape;1908;p33"/>
                <p:cNvSpPr/>
                <p:nvPr/>
              </p:nvSpPr>
              <p:spPr>
                <a:xfrm>
                  <a:off x="5707856" y="49470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09" name="Google Shape;1909;p33"/>
                <p:cNvSpPr/>
                <p:nvPr/>
              </p:nvSpPr>
              <p:spPr>
                <a:xfrm>
                  <a:off x="5707856" y="488746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0" name="Google Shape;1910;p33"/>
                <p:cNvSpPr/>
                <p:nvPr/>
              </p:nvSpPr>
              <p:spPr>
                <a:xfrm>
                  <a:off x="5856732" y="49470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1" name="Google Shape;1911;p33"/>
                <p:cNvSpPr/>
                <p:nvPr/>
              </p:nvSpPr>
              <p:spPr>
                <a:xfrm>
                  <a:off x="5767387" y="4976812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2" name="Google Shape;1912;p33"/>
                <p:cNvSpPr/>
                <p:nvPr/>
              </p:nvSpPr>
              <p:spPr>
                <a:xfrm>
                  <a:off x="5707856" y="4887467"/>
                  <a:ext cx="208311" cy="89344"/>
                </a:xfrm>
                <a:custGeom>
                  <a:rect b="b" l="l" r="r" t="t"/>
                  <a:pathLst>
                    <a:path extrusionOk="0" h="89344" w="208311">
                      <a:moveTo>
                        <a:pt x="0" y="59627"/>
                      </a:moveTo>
                      <a:lnTo>
                        <a:pt x="0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148876" y="0"/>
                      </a:lnTo>
                      <a:lnTo>
                        <a:pt x="148876" y="29813"/>
                      </a:lnTo>
                      <a:lnTo>
                        <a:pt x="208312" y="29813"/>
                      </a:lnTo>
                      <a:lnTo>
                        <a:pt x="208312" y="59627"/>
                      </a:lnTo>
                      <a:lnTo>
                        <a:pt x="148876" y="59627"/>
                      </a:lnTo>
                      <a:lnTo>
                        <a:pt x="148876" y="89345"/>
                      </a:lnTo>
                      <a:lnTo>
                        <a:pt x="59531" y="89345"/>
                      </a:lnTo>
                      <a:lnTo>
                        <a:pt x="59531" y="59627"/>
                      </a:lnTo>
                      <a:lnTo>
                        <a:pt x="0" y="5962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3" name="Google Shape;1913;p33"/>
                <p:cNvSpPr/>
                <p:nvPr/>
              </p:nvSpPr>
              <p:spPr>
                <a:xfrm>
                  <a:off x="5767387" y="4857749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4" name="Google Shape;1914;p33"/>
                <p:cNvSpPr/>
                <p:nvPr/>
              </p:nvSpPr>
              <p:spPr>
                <a:xfrm>
                  <a:off x="5588793" y="4887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5" name="Google Shape;1915;p33"/>
                <p:cNvSpPr/>
                <p:nvPr/>
              </p:nvSpPr>
              <p:spPr>
                <a:xfrm>
                  <a:off x="5350668" y="4887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6" name="Google Shape;1916;p33"/>
                <p:cNvSpPr/>
                <p:nvPr/>
              </p:nvSpPr>
              <p:spPr>
                <a:xfrm>
                  <a:off x="5380482" y="485774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7" name="Google Shape;1917;p33"/>
                <p:cNvSpPr/>
                <p:nvPr/>
              </p:nvSpPr>
              <p:spPr>
                <a:xfrm>
                  <a:off x="5529262" y="4917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8" name="Google Shape;1918;p33"/>
                <p:cNvSpPr/>
                <p:nvPr/>
              </p:nvSpPr>
              <p:spPr>
                <a:xfrm>
                  <a:off x="5529262" y="485774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9" name="Google Shape;1919;p33"/>
                <p:cNvSpPr/>
                <p:nvPr/>
              </p:nvSpPr>
              <p:spPr>
                <a:xfrm>
                  <a:off x="5380482" y="4917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0" name="Google Shape;1920;p33"/>
                <p:cNvSpPr/>
                <p:nvPr/>
              </p:nvSpPr>
              <p:spPr>
                <a:xfrm>
                  <a:off x="5439918" y="4947094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1" name="Google Shape;1921;p33"/>
                <p:cNvSpPr/>
                <p:nvPr/>
              </p:nvSpPr>
              <p:spPr>
                <a:xfrm>
                  <a:off x="5380482" y="4857749"/>
                  <a:ext cx="208311" cy="89344"/>
                </a:xfrm>
                <a:custGeom>
                  <a:rect b="b" l="l" r="r" t="t"/>
                  <a:pathLst>
                    <a:path extrusionOk="0" h="89344" w="208311">
                      <a:moveTo>
                        <a:pt x="0" y="59531"/>
                      </a:moveTo>
                      <a:lnTo>
                        <a:pt x="0" y="29718"/>
                      </a:lnTo>
                      <a:lnTo>
                        <a:pt x="59436" y="29718"/>
                      </a:lnTo>
                      <a:lnTo>
                        <a:pt x="59436" y="0"/>
                      </a:ln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208312" y="29718"/>
                      </a:lnTo>
                      <a:lnTo>
                        <a:pt x="208312" y="59531"/>
                      </a:lnTo>
                      <a:lnTo>
                        <a:pt x="148780" y="59531"/>
                      </a:lnTo>
                      <a:lnTo>
                        <a:pt x="148780" y="89345"/>
                      </a:lnTo>
                      <a:lnTo>
                        <a:pt x="59436" y="89345"/>
                      </a:lnTo>
                      <a:lnTo>
                        <a:pt x="59436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2" name="Google Shape;1922;p33"/>
                <p:cNvSpPr/>
                <p:nvPr/>
              </p:nvSpPr>
              <p:spPr>
                <a:xfrm>
                  <a:off x="5439918" y="4828031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3" name="Google Shape;1923;p33"/>
                <p:cNvSpPr/>
                <p:nvPr/>
              </p:nvSpPr>
              <p:spPr>
                <a:xfrm rot="10800000">
                  <a:off x="5648420" y="4857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4" name="Google Shape;1924;p33"/>
                <p:cNvSpPr/>
                <p:nvPr/>
              </p:nvSpPr>
              <p:spPr>
                <a:xfrm rot="10800000">
                  <a:off x="5618606" y="4917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5" name="Google Shape;1925;p33"/>
                <p:cNvSpPr/>
                <p:nvPr/>
              </p:nvSpPr>
              <p:spPr>
                <a:xfrm>
                  <a:off x="5648325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6" name="Google Shape;1926;p33"/>
                <p:cNvSpPr/>
                <p:nvPr/>
              </p:nvSpPr>
              <p:spPr>
                <a:xfrm>
                  <a:off x="5618607" y="50065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7" name="Google Shape;1927;p33"/>
                <p:cNvSpPr/>
                <p:nvPr/>
              </p:nvSpPr>
              <p:spPr>
                <a:xfrm>
                  <a:off x="5678043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8" name="Google Shape;1928;p33"/>
                <p:cNvSpPr/>
                <p:nvPr/>
              </p:nvSpPr>
              <p:spPr>
                <a:xfrm>
                  <a:off x="5767387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9" name="Google Shape;1929;p33"/>
                <p:cNvSpPr/>
                <p:nvPr/>
              </p:nvSpPr>
              <p:spPr>
                <a:xfrm>
                  <a:off x="5707856" y="50363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0" name="Google Shape;1930;p33"/>
                <p:cNvSpPr/>
                <p:nvPr/>
              </p:nvSpPr>
              <p:spPr>
                <a:xfrm>
                  <a:off x="5678043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1" name="Google Shape;1931;p33"/>
                <p:cNvSpPr/>
                <p:nvPr/>
              </p:nvSpPr>
              <p:spPr>
                <a:xfrm>
                  <a:off x="5767387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2" name="Google Shape;1932;p33"/>
                <p:cNvSpPr/>
                <p:nvPr/>
              </p:nvSpPr>
              <p:spPr>
                <a:xfrm>
                  <a:off x="5707856" y="51852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3" name="Google Shape;1933;p33"/>
                <p:cNvSpPr/>
                <p:nvPr/>
              </p:nvSpPr>
              <p:spPr>
                <a:xfrm>
                  <a:off x="5797105" y="50958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4" name="Google Shape;1934;p33"/>
                <p:cNvSpPr/>
                <p:nvPr/>
              </p:nvSpPr>
              <p:spPr>
                <a:xfrm>
                  <a:off x="5648325" y="5006529"/>
                  <a:ext cx="148780" cy="178689"/>
                </a:xfrm>
                <a:custGeom>
                  <a:rect b="b" l="l" r="r" t="t"/>
                  <a:pathLst>
                    <a:path extrusionOk="0" h="178689" w="148780">
                      <a:moveTo>
                        <a:pt x="0" y="59627"/>
                      </a:move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813"/>
                      </a:lnTo>
                      <a:lnTo>
                        <a:pt x="59531" y="29813"/>
                      </a:lnTo>
                      <a:lnTo>
                        <a:pt x="59531" y="59627"/>
                      </a:lnTo>
                      <a:lnTo>
                        <a:pt x="119063" y="59627"/>
                      </a:lnTo>
                      <a:lnTo>
                        <a:pt x="119063" y="89345"/>
                      </a:lnTo>
                      <a:lnTo>
                        <a:pt x="148780" y="89345"/>
                      </a:lnTo>
                      <a:lnTo>
                        <a:pt x="148780" y="148876"/>
                      </a:lnTo>
                      <a:lnTo>
                        <a:pt x="119063" y="148876"/>
                      </a:lnTo>
                      <a:lnTo>
                        <a:pt x="119063" y="178689"/>
                      </a:lnTo>
                      <a:lnTo>
                        <a:pt x="59531" y="178689"/>
                      </a:lnTo>
                      <a:lnTo>
                        <a:pt x="59531" y="148876"/>
                      </a:lnTo>
                      <a:lnTo>
                        <a:pt x="29718" y="148876"/>
                      </a:lnTo>
                      <a:lnTo>
                        <a:pt x="29718" y="59627"/>
                      </a:lnTo>
                      <a:lnTo>
                        <a:pt x="0" y="59627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5" name="Google Shape;1935;p33"/>
                <p:cNvSpPr/>
                <p:nvPr/>
              </p:nvSpPr>
              <p:spPr>
                <a:xfrm>
                  <a:off x="5648325" y="5066156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6" name="Google Shape;1936;p33"/>
                <p:cNvSpPr/>
                <p:nvPr/>
              </p:nvSpPr>
              <p:spPr>
                <a:xfrm>
                  <a:off x="5588793" y="49768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7" name="Google Shape;1937;p33"/>
                <p:cNvSpPr/>
                <p:nvPr/>
              </p:nvSpPr>
              <p:spPr>
                <a:xfrm>
                  <a:off x="5558980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8" name="Google Shape;1938;p33"/>
                <p:cNvSpPr/>
                <p:nvPr/>
              </p:nvSpPr>
              <p:spPr>
                <a:xfrm>
                  <a:off x="5469731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9" name="Google Shape;1939;p33"/>
                <p:cNvSpPr/>
                <p:nvPr/>
              </p:nvSpPr>
              <p:spPr>
                <a:xfrm>
                  <a:off x="5499544" y="50363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0" name="Google Shape;1940;p33"/>
                <p:cNvSpPr/>
                <p:nvPr/>
              </p:nvSpPr>
              <p:spPr>
                <a:xfrm>
                  <a:off x="5558980" y="5006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1" name="Google Shape;1941;p33"/>
                <p:cNvSpPr/>
                <p:nvPr/>
              </p:nvSpPr>
              <p:spPr>
                <a:xfrm>
                  <a:off x="5469731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2" name="Google Shape;1942;p33"/>
                <p:cNvSpPr/>
                <p:nvPr/>
              </p:nvSpPr>
              <p:spPr>
                <a:xfrm>
                  <a:off x="5499544" y="518521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3" name="Google Shape;1943;p33"/>
                <p:cNvSpPr/>
                <p:nvPr/>
              </p:nvSpPr>
              <p:spPr>
                <a:xfrm>
                  <a:off x="5439918" y="50958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4" name="Google Shape;1944;p33"/>
                <p:cNvSpPr/>
                <p:nvPr/>
              </p:nvSpPr>
              <p:spPr>
                <a:xfrm>
                  <a:off x="5469731" y="5006529"/>
                  <a:ext cx="148875" cy="178689"/>
                </a:xfrm>
                <a:custGeom>
                  <a:rect b="b" l="l" r="r" t="t"/>
                  <a:pathLst>
                    <a:path extrusionOk="0" h="178689" w="148875">
                      <a:moveTo>
                        <a:pt x="0" y="148876"/>
                      </a:moveTo>
                      <a:lnTo>
                        <a:pt x="0" y="89345"/>
                      </a:lnTo>
                      <a:lnTo>
                        <a:pt x="29813" y="89345"/>
                      </a:lnTo>
                      <a:lnTo>
                        <a:pt x="29813" y="59627"/>
                      </a:lnTo>
                      <a:lnTo>
                        <a:pt x="89249" y="59627"/>
                      </a:lnTo>
                      <a:lnTo>
                        <a:pt x="89249" y="29813"/>
                      </a:lnTo>
                      <a:lnTo>
                        <a:pt x="119063" y="29813"/>
                      </a:lnTo>
                      <a:lnTo>
                        <a:pt x="119063" y="0"/>
                      </a:lnTo>
                      <a:lnTo>
                        <a:pt x="148876" y="0"/>
                      </a:lnTo>
                      <a:lnTo>
                        <a:pt x="148876" y="59627"/>
                      </a:lnTo>
                      <a:lnTo>
                        <a:pt x="119063" y="59627"/>
                      </a:lnTo>
                      <a:lnTo>
                        <a:pt x="119063" y="148876"/>
                      </a:lnTo>
                      <a:lnTo>
                        <a:pt x="89249" y="148876"/>
                      </a:lnTo>
                      <a:lnTo>
                        <a:pt x="89249" y="178689"/>
                      </a:lnTo>
                      <a:lnTo>
                        <a:pt x="29813" y="178689"/>
                      </a:lnTo>
                      <a:lnTo>
                        <a:pt x="29813" y="148876"/>
                      </a:lnTo>
                      <a:lnTo>
                        <a:pt x="0" y="14887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5" name="Google Shape;1945;p33"/>
                <p:cNvSpPr/>
                <p:nvPr/>
              </p:nvSpPr>
              <p:spPr>
                <a:xfrm>
                  <a:off x="5588793" y="5066156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6" name="Google Shape;1946;p33"/>
                <p:cNvSpPr/>
                <p:nvPr/>
              </p:nvSpPr>
              <p:spPr>
                <a:xfrm>
                  <a:off x="5320855" y="44410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7" name="Google Shape;1947;p33"/>
                <p:cNvSpPr/>
                <p:nvPr/>
              </p:nvSpPr>
              <p:spPr>
                <a:xfrm rot="10800000">
                  <a:off x="5440108" y="464953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8" name="Google Shape;1948;p33"/>
                <p:cNvSpPr/>
                <p:nvPr/>
              </p:nvSpPr>
              <p:spPr>
                <a:xfrm rot="10800000">
                  <a:off x="5380482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9" name="Google Shape;1949;p33"/>
                <p:cNvSpPr/>
                <p:nvPr/>
              </p:nvSpPr>
              <p:spPr>
                <a:xfrm rot="10800000">
                  <a:off x="5410200" y="453047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0" name="Google Shape;1950;p33"/>
                <p:cNvSpPr/>
                <p:nvPr/>
              </p:nvSpPr>
              <p:spPr>
                <a:xfrm rot="10800000">
                  <a:off x="5440108" y="45005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1" name="Google Shape;1951;p33"/>
                <p:cNvSpPr/>
                <p:nvPr/>
              </p:nvSpPr>
              <p:spPr>
                <a:xfrm rot="10800000">
                  <a:off x="5469731" y="447084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2" name="Google Shape;1952;p33"/>
                <p:cNvSpPr/>
                <p:nvPr/>
              </p:nvSpPr>
              <p:spPr>
                <a:xfrm rot="10800000">
                  <a:off x="5469731" y="4619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3" name="Google Shape;1953;p33"/>
                <p:cNvSpPr/>
                <p:nvPr/>
              </p:nvSpPr>
              <p:spPr>
                <a:xfrm rot="10800000">
                  <a:off x="5499544" y="4589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4" name="Google Shape;1954;p33"/>
                <p:cNvSpPr/>
                <p:nvPr/>
              </p:nvSpPr>
              <p:spPr>
                <a:xfrm rot="10800000">
                  <a:off x="5529262" y="4560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5" name="Google Shape;1955;p33"/>
                <p:cNvSpPr/>
                <p:nvPr/>
              </p:nvSpPr>
              <p:spPr>
                <a:xfrm>
                  <a:off x="5499544" y="44708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6" name="Google Shape;1956;p33"/>
                <p:cNvSpPr/>
                <p:nvPr/>
              </p:nvSpPr>
              <p:spPr>
                <a:xfrm rot="10800000">
                  <a:off x="5588793" y="426243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7" name="Google Shape;1957;p33"/>
                <p:cNvSpPr/>
                <p:nvPr/>
              </p:nvSpPr>
              <p:spPr>
                <a:xfrm rot="10800000">
                  <a:off x="5618607" y="4411217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8" name="Google Shape;1958;p33"/>
                <p:cNvSpPr/>
                <p:nvPr/>
              </p:nvSpPr>
              <p:spPr>
                <a:xfrm rot="10800000">
                  <a:off x="5588793" y="43814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9" name="Google Shape;1959;p33"/>
                <p:cNvSpPr/>
                <p:nvPr/>
              </p:nvSpPr>
              <p:spPr>
                <a:xfrm rot="10800000">
                  <a:off x="5440108" y="4351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0" name="Google Shape;1960;p33"/>
                <p:cNvSpPr/>
                <p:nvPr/>
              </p:nvSpPr>
              <p:spPr>
                <a:xfrm rot="10800000">
                  <a:off x="5350668" y="441140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1" name="Google Shape;1961;p33"/>
                <p:cNvSpPr/>
                <p:nvPr/>
              </p:nvSpPr>
              <p:spPr>
                <a:xfrm rot="10800000">
                  <a:off x="5380386" y="438149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2" name="Google Shape;1962;p33"/>
                <p:cNvSpPr/>
                <p:nvPr/>
              </p:nvSpPr>
              <p:spPr>
                <a:xfrm rot="10800000">
                  <a:off x="5588793" y="4441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3" name="Google Shape;1963;p33"/>
                <p:cNvSpPr/>
                <p:nvPr/>
              </p:nvSpPr>
              <p:spPr>
                <a:xfrm rot="10800000">
                  <a:off x="5588793" y="447074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4" name="Google Shape;1964;p33"/>
                <p:cNvSpPr/>
                <p:nvPr/>
              </p:nvSpPr>
              <p:spPr>
                <a:xfrm rot="10800000">
                  <a:off x="5648325" y="450056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5" name="Google Shape;1965;p33"/>
                <p:cNvSpPr/>
                <p:nvPr/>
              </p:nvSpPr>
              <p:spPr>
                <a:xfrm rot="10800000">
                  <a:off x="5618607" y="464934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6" name="Google Shape;1966;p33"/>
                <p:cNvSpPr/>
                <p:nvPr/>
              </p:nvSpPr>
              <p:spPr>
                <a:xfrm rot="10800000">
                  <a:off x="5678233" y="464953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7" name="Google Shape;1967;p33"/>
                <p:cNvSpPr/>
                <p:nvPr/>
              </p:nvSpPr>
              <p:spPr>
                <a:xfrm>
                  <a:off x="5469731" y="4321968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8" name="Google Shape;1968;p33"/>
                <p:cNvSpPr/>
                <p:nvPr/>
              </p:nvSpPr>
              <p:spPr>
                <a:xfrm>
                  <a:off x="5558980" y="4202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9" name="Google Shape;1969;p33"/>
                <p:cNvSpPr/>
                <p:nvPr/>
              </p:nvSpPr>
              <p:spPr>
                <a:xfrm>
                  <a:off x="5529262" y="426243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0" name="Google Shape;1970;p33"/>
                <p:cNvSpPr/>
                <p:nvPr/>
              </p:nvSpPr>
              <p:spPr>
                <a:xfrm>
                  <a:off x="5469731" y="41433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1" name="Google Shape;1971;p33"/>
                <p:cNvSpPr/>
                <p:nvPr/>
              </p:nvSpPr>
              <p:spPr>
                <a:xfrm>
                  <a:off x="5469731" y="402431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2" name="Google Shape;1972;p33"/>
                <p:cNvSpPr/>
                <p:nvPr/>
              </p:nvSpPr>
              <p:spPr>
                <a:xfrm>
                  <a:off x="5499544" y="393496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3" name="Google Shape;1973;p33"/>
                <p:cNvSpPr/>
                <p:nvPr/>
              </p:nvSpPr>
              <p:spPr>
                <a:xfrm>
                  <a:off x="5529262" y="3607593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4" name="Google Shape;1974;p33"/>
                <p:cNvSpPr/>
                <p:nvPr/>
              </p:nvSpPr>
              <p:spPr>
                <a:xfrm>
                  <a:off x="5558980" y="3577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5" name="Google Shape;1975;p33"/>
                <p:cNvSpPr/>
                <p:nvPr/>
              </p:nvSpPr>
              <p:spPr>
                <a:xfrm>
                  <a:off x="5618607" y="354806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6" name="Google Shape;1976;p33"/>
                <p:cNvSpPr/>
                <p:nvPr/>
              </p:nvSpPr>
              <p:spPr>
                <a:xfrm>
                  <a:off x="5737669" y="36374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7" name="Google Shape;1977;p33"/>
                <p:cNvSpPr/>
                <p:nvPr/>
              </p:nvSpPr>
              <p:spPr>
                <a:xfrm>
                  <a:off x="5678043" y="36374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8" name="Google Shape;1978;p33"/>
                <p:cNvSpPr/>
                <p:nvPr/>
              </p:nvSpPr>
              <p:spPr>
                <a:xfrm>
                  <a:off x="5648325" y="36075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9" name="Google Shape;1979;p33"/>
                <p:cNvSpPr/>
                <p:nvPr/>
              </p:nvSpPr>
              <p:spPr>
                <a:xfrm>
                  <a:off x="5588793" y="36075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0" name="Google Shape;1980;p33"/>
                <p:cNvSpPr/>
                <p:nvPr/>
              </p:nvSpPr>
              <p:spPr>
                <a:xfrm>
                  <a:off x="5618607" y="36374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1" name="Google Shape;1981;p33"/>
                <p:cNvSpPr/>
                <p:nvPr/>
              </p:nvSpPr>
              <p:spPr>
                <a:xfrm>
                  <a:off x="5648325" y="36968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2" name="Google Shape;1982;p33"/>
                <p:cNvSpPr/>
                <p:nvPr/>
              </p:nvSpPr>
              <p:spPr>
                <a:xfrm>
                  <a:off x="5678043" y="3815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3" name="Google Shape;1983;p33"/>
                <p:cNvSpPr/>
                <p:nvPr/>
              </p:nvSpPr>
              <p:spPr>
                <a:xfrm>
                  <a:off x="5648325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4" name="Google Shape;1984;p33"/>
                <p:cNvSpPr/>
                <p:nvPr/>
              </p:nvSpPr>
              <p:spPr>
                <a:xfrm>
                  <a:off x="5588793" y="378618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5" name="Google Shape;1985;p33"/>
                <p:cNvSpPr/>
                <p:nvPr/>
              </p:nvSpPr>
              <p:spPr>
                <a:xfrm>
                  <a:off x="5558980" y="3815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6" name="Google Shape;1986;p33"/>
                <p:cNvSpPr/>
                <p:nvPr/>
              </p:nvSpPr>
              <p:spPr>
                <a:xfrm>
                  <a:off x="5707856" y="3726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7" name="Google Shape;1987;p33"/>
                <p:cNvSpPr/>
                <p:nvPr/>
              </p:nvSpPr>
              <p:spPr>
                <a:xfrm>
                  <a:off x="5707856" y="36671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8" name="Google Shape;1988;p33"/>
                <p:cNvSpPr/>
                <p:nvPr/>
              </p:nvSpPr>
              <p:spPr>
                <a:xfrm>
                  <a:off x="5707856" y="36075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9" name="Google Shape;1989;p33"/>
                <p:cNvSpPr/>
                <p:nvPr/>
              </p:nvSpPr>
              <p:spPr>
                <a:xfrm>
                  <a:off x="5618607" y="357778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0" name="Google Shape;1990;p33"/>
                <p:cNvSpPr/>
                <p:nvPr/>
              </p:nvSpPr>
              <p:spPr>
                <a:xfrm rot="10800000">
                  <a:off x="5440013" y="485774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1" name="Google Shape;1991;p33"/>
                <p:cNvSpPr/>
                <p:nvPr/>
              </p:nvSpPr>
              <p:spPr>
                <a:xfrm rot="10800000">
                  <a:off x="5559170" y="488765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2" name="Google Shape;1992;p33"/>
                <p:cNvSpPr/>
                <p:nvPr/>
              </p:nvSpPr>
              <p:spPr>
                <a:xfrm rot="10800000">
                  <a:off x="5886545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3" name="Google Shape;1993;p33"/>
                <p:cNvSpPr/>
                <p:nvPr/>
              </p:nvSpPr>
              <p:spPr>
                <a:xfrm rot="10800000">
                  <a:off x="5648420" y="500662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4" name="Google Shape;1994;p33"/>
                <p:cNvSpPr/>
                <p:nvPr/>
              </p:nvSpPr>
              <p:spPr>
                <a:xfrm rot="10800000">
                  <a:off x="5588888" y="500662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5" name="Google Shape;1995;p33"/>
                <p:cNvSpPr/>
                <p:nvPr/>
              </p:nvSpPr>
              <p:spPr>
                <a:xfrm rot="10800000">
                  <a:off x="5678233" y="50363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6" name="Google Shape;1996;p33"/>
                <p:cNvSpPr/>
                <p:nvPr/>
              </p:nvSpPr>
              <p:spPr>
                <a:xfrm rot="10800000">
                  <a:off x="5559170" y="50363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7" name="Google Shape;1997;p33"/>
                <p:cNvSpPr/>
                <p:nvPr/>
              </p:nvSpPr>
              <p:spPr>
                <a:xfrm rot="10800000">
                  <a:off x="5737669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8" name="Google Shape;1998;p33"/>
                <p:cNvSpPr/>
                <p:nvPr/>
              </p:nvSpPr>
              <p:spPr>
                <a:xfrm rot="10800000">
                  <a:off x="5499544" y="50661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9" name="Google Shape;1999;p33"/>
                <p:cNvSpPr/>
                <p:nvPr/>
              </p:nvSpPr>
              <p:spPr>
                <a:xfrm rot="10800000">
                  <a:off x="5797200" y="488765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0" name="Google Shape;2000;p33"/>
                <p:cNvSpPr/>
                <p:nvPr/>
              </p:nvSpPr>
              <p:spPr>
                <a:xfrm rot="10800000">
                  <a:off x="5380481" y="488765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1" name="Google Shape;2001;p33"/>
                <p:cNvSpPr/>
                <p:nvPr/>
              </p:nvSpPr>
              <p:spPr>
                <a:xfrm rot="10800000">
                  <a:off x="5707951" y="4917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2" name="Google Shape;2002;p33"/>
                <p:cNvSpPr/>
                <p:nvPr/>
              </p:nvSpPr>
              <p:spPr>
                <a:xfrm rot="10800000">
                  <a:off x="5529357" y="5155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3" name="Google Shape;2003;p33"/>
                <p:cNvSpPr/>
                <p:nvPr/>
              </p:nvSpPr>
              <p:spPr>
                <a:xfrm rot="10800000">
                  <a:off x="5707856" y="5155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4" name="Google Shape;2004;p33"/>
                <p:cNvSpPr/>
                <p:nvPr/>
              </p:nvSpPr>
              <p:spPr>
                <a:xfrm rot="10800000">
                  <a:off x="5440013" y="4917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5" name="Google Shape;2005;p33"/>
                <p:cNvSpPr/>
                <p:nvPr/>
              </p:nvSpPr>
              <p:spPr>
                <a:xfrm rot="10800000">
                  <a:off x="5767387" y="49470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6" name="Google Shape;2006;p33"/>
                <p:cNvSpPr/>
                <p:nvPr/>
              </p:nvSpPr>
              <p:spPr>
                <a:xfrm rot="10800000">
                  <a:off x="5469826" y="512578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7" name="Google Shape;2007;p33"/>
                <p:cNvSpPr/>
                <p:nvPr/>
              </p:nvSpPr>
              <p:spPr>
                <a:xfrm rot="10800000">
                  <a:off x="5767482" y="50958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008" name="Google Shape;2008;p33"/>
          <p:cNvGrpSpPr/>
          <p:nvPr/>
        </p:nvGrpSpPr>
        <p:grpSpPr>
          <a:xfrm>
            <a:off x="7119061" y="815935"/>
            <a:ext cx="1072382" cy="1114435"/>
            <a:chOff x="6571107" y="1494186"/>
            <a:chExt cx="1518094" cy="1577626"/>
          </a:xfrm>
        </p:grpSpPr>
        <p:grpSp>
          <p:nvGrpSpPr>
            <p:cNvPr id="2009" name="Google Shape;2009;p33"/>
            <p:cNvGrpSpPr/>
            <p:nvPr/>
          </p:nvGrpSpPr>
          <p:grpSpPr>
            <a:xfrm>
              <a:off x="6571107" y="1494281"/>
              <a:ext cx="1517617" cy="1577339"/>
              <a:chOff x="6571107" y="1494281"/>
              <a:chExt cx="1517617" cy="1577339"/>
            </a:xfrm>
          </p:grpSpPr>
          <p:sp>
            <p:nvSpPr>
              <p:cNvPr id="2010" name="Google Shape;2010;p33"/>
              <p:cNvSpPr/>
              <p:nvPr/>
            </p:nvSpPr>
            <p:spPr>
              <a:xfrm>
                <a:off x="7553515" y="1940813"/>
                <a:ext cx="535209" cy="1130807"/>
              </a:xfrm>
              <a:custGeom>
                <a:rect b="b" l="l" r="r" t="t"/>
                <a:pathLst>
                  <a:path extrusionOk="0" h="1130807" w="535209">
                    <a:moveTo>
                      <a:pt x="297466" y="59436"/>
                    </a:moveTo>
                    <a:lnTo>
                      <a:pt x="267748" y="59436"/>
                    </a:lnTo>
                    <a:lnTo>
                      <a:pt x="267748" y="118967"/>
                    </a:lnTo>
                    <a:lnTo>
                      <a:pt x="238030" y="118967"/>
                    </a:lnTo>
                    <a:lnTo>
                      <a:pt x="238030" y="178499"/>
                    </a:lnTo>
                    <a:lnTo>
                      <a:pt x="148685" y="178499"/>
                    </a:lnTo>
                    <a:lnTo>
                      <a:pt x="148685" y="208217"/>
                    </a:lnTo>
                    <a:lnTo>
                      <a:pt x="89154" y="208217"/>
                    </a:lnTo>
                    <a:lnTo>
                      <a:pt x="89154" y="178499"/>
                    </a:lnTo>
                    <a:lnTo>
                      <a:pt x="59436" y="178499"/>
                    </a:lnTo>
                    <a:lnTo>
                      <a:pt x="59436" y="208217"/>
                    </a:lnTo>
                    <a:lnTo>
                      <a:pt x="29718" y="208217"/>
                    </a:lnTo>
                    <a:lnTo>
                      <a:pt x="29718" y="416624"/>
                    </a:lnTo>
                    <a:lnTo>
                      <a:pt x="0" y="416624"/>
                    </a:lnTo>
                    <a:lnTo>
                      <a:pt x="0" y="535686"/>
                    </a:lnTo>
                    <a:lnTo>
                      <a:pt x="29718" y="535686"/>
                    </a:lnTo>
                    <a:lnTo>
                      <a:pt x="29718" y="625031"/>
                    </a:lnTo>
                    <a:lnTo>
                      <a:pt x="59436" y="625031"/>
                    </a:lnTo>
                    <a:lnTo>
                      <a:pt x="59436" y="684562"/>
                    </a:lnTo>
                    <a:lnTo>
                      <a:pt x="89154" y="684562"/>
                    </a:lnTo>
                    <a:lnTo>
                      <a:pt x="89154" y="744093"/>
                    </a:lnTo>
                    <a:lnTo>
                      <a:pt x="118872" y="744093"/>
                    </a:lnTo>
                    <a:lnTo>
                      <a:pt x="118872" y="892874"/>
                    </a:lnTo>
                    <a:lnTo>
                      <a:pt x="148590" y="892874"/>
                    </a:lnTo>
                    <a:lnTo>
                      <a:pt x="148590" y="1041654"/>
                    </a:lnTo>
                    <a:lnTo>
                      <a:pt x="178308" y="1041654"/>
                    </a:lnTo>
                    <a:lnTo>
                      <a:pt x="178308" y="1071372"/>
                    </a:lnTo>
                    <a:lnTo>
                      <a:pt x="208026" y="1071372"/>
                    </a:lnTo>
                    <a:lnTo>
                      <a:pt x="208026" y="1101090"/>
                    </a:lnTo>
                    <a:lnTo>
                      <a:pt x="267557" y="1101090"/>
                    </a:lnTo>
                    <a:lnTo>
                      <a:pt x="267557" y="1130808"/>
                    </a:lnTo>
                    <a:lnTo>
                      <a:pt x="327088" y="1130808"/>
                    </a:lnTo>
                    <a:lnTo>
                      <a:pt x="327088" y="1101090"/>
                    </a:lnTo>
                    <a:lnTo>
                      <a:pt x="386620" y="1101090"/>
                    </a:lnTo>
                    <a:lnTo>
                      <a:pt x="386620" y="1071372"/>
                    </a:lnTo>
                    <a:lnTo>
                      <a:pt x="416338" y="1071372"/>
                    </a:lnTo>
                    <a:lnTo>
                      <a:pt x="416338" y="1041654"/>
                    </a:lnTo>
                    <a:lnTo>
                      <a:pt x="446056" y="1041654"/>
                    </a:lnTo>
                    <a:lnTo>
                      <a:pt x="446056" y="982123"/>
                    </a:lnTo>
                    <a:lnTo>
                      <a:pt x="416338" y="982123"/>
                    </a:lnTo>
                    <a:lnTo>
                      <a:pt x="416338" y="922592"/>
                    </a:lnTo>
                    <a:lnTo>
                      <a:pt x="386620" y="922592"/>
                    </a:lnTo>
                    <a:lnTo>
                      <a:pt x="386620" y="863060"/>
                    </a:lnTo>
                    <a:lnTo>
                      <a:pt x="356902" y="863060"/>
                    </a:lnTo>
                    <a:lnTo>
                      <a:pt x="356902" y="803529"/>
                    </a:lnTo>
                    <a:lnTo>
                      <a:pt x="327184" y="803529"/>
                    </a:lnTo>
                    <a:lnTo>
                      <a:pt x="327184" y="743998"/>
                    </a:lnTo>
                    <a:lnTo>
                      <a:pt x="297466" y="743998"/>
                    </a:lnTo>
                    <a:lnTo>
                      <a:pt x="297466" y="624935"/>
                    </a:lnTo>
                    <a:lnTo>
                      <a:pt x="327184" y="624935"/>
                    </a:lnTo>
                    <a:lnTo>
                      <a:pt x="327184" y="535591"/>
                    </a:lnTo>
                    <a:lnTo>
                      <a:pt x="356902" y="535591"/>
                    </a:lnTo>
                    <a:lnTo>
                      <a:pt x="356902" y="476060"/>
                    </a:lnTo>
                    <a:lnTo>
                      <a:pt x="386620" y="476060"/>
                    </a:lnTo>
                    <a:lnTo>
                      <a:pt x="386620" y="446342"/>
                    </a:lnTo>
                    <a:lnTo>
                      <a:pt x="416338" y="446342"/>
                    </a:lnTo>
                    <a:lnTo>
                      <a:pt x="416338" y="416624"/>
                    </a:lnTo>
                    <a:lnTo>
                      <a:pt x="446056" y="416624"/>
                    </a:lnTo>
                    <a:lnTo>
                      <a:pt x="446056" y="386906"/>
                    </a:lnTo>
                    <a:lnTo>
                      <a:pt x="475774" y="386906"/>
                    </a:lnTo>
                    <a:lnTo>
                      <a:pt x="475774" y="357188"/>
                    </a:lnTo>
                    <a:lnTo>
                      <a:pt x="505492" y="357188"/>
                    </a:lnTo>
                    <a:lnTo>
                      <a:pt x="505492" y="297656"/>
                    </a:lnTo>
                    <a:lnTo>
                      <a:pt x="535210" y="297656"/>
                    </a:lnTo>
                    <a:lnTo>
                      <a:pt x="535210" y="238125"/>
                    </a:lnTo>
                    <a:lnTo>
                      <a:pt x="505492" y="238125"/>
                    </a:lnTo>
                    <a:lnTo>
                      <a:pt x="505492" y="208407"/>
                    </a:lnTo>
                    <a:lnTo>
                      <a:pt x="475774" y="208407"/>
                    </a:lnTo>
                    <a:lnTo>
                      <a:pt x="475774" y="238125"/>
                    </a:lnTo>
                    <a:lnTo>
                      <a:pt x="446056" y="238125"/>
                    </a:lnTo>
                    <a:lnTo>
                      <a:pt x="446056" y="267843"/>
                    </a:lnTo>
                    <a:lnTo>
                      <a:pt x="416338" y="267843"/>
                    </a:lnTo>
                    <a:lnTo>
                      <a:pt x="416338" y="208312"/>
                    </a:lnTo>
                    <a:lnTo>
                      <a:pt x="386620" y="208312"/>
                    </a:lnTo>
                    <a:lnTo>
                      <a:pt x="386620" y="178594"/>
                    </a:lnTo>
                    <a:lnTo>
                      <a:pt x="356902" y="178594"/>
                    </a:lnTo>
                    <a:lnTo>
                      <a:pt x="356902" y="89249"/>
                    </a:lnTo>
                    <a:lnTo>
                      <a:pt x="386620" y="89249"/>
                    </a:lnTo>
                    <a:lnTo>
                      <a:pt x="386620" y="29718"/>
                    </a:lnTo>
                    <a:lnTo>
                      <a:pt x="356902" y="29718"/>
                    </a:lnTo>
                    <a:lnTo>
                      <a:pt x="356902" y="0"/>
                    </a:lnTo>
                    <a:lnTo>
                      <a:pt x="327184" y="0"/>
                    </a:lnTo>
                    <a:lnTo>
                      <a:pt x="327184" y="29718"/>
                    </a:lnTo>
                    <a:lnTo>
                      <a:pt x="297466" y="29718"/>
                    </a:lnTo>
                    <a:lnTo>
                      <a:pt x="297466" y="59436"/>
                    </a:lnTo>
                    <a:close/>
                    <a:moveTo>
                      <a:pt x="118872" y="238030"/>
                    </a:moveTo>
                    <a:lnTo>
                      <a:pt x="148590" y="238030"/>
                    </a:lnTo>
                    <a:lnTo>
                      <a:pt x="148590" y="267748"/>
                    </a:lnTo>
                    <a:lnTo>
                      <a:pt x="208121" y="267748"/>
                    </a:lnTo>
                    <a:lnTo>
                      <a:pt x="208121" y="297466"/>
                    </a:lnTo>
                    <a:lnTo>
                      <a:pt x="178403" y="297466"/>
                    </a:lnTo>
                    <a:lnTo>
                      <a:pt x="178403" y="327184"/>
                    </a:lnTo>
                    <a:lnTo>
                      <a:pt x="148685" y="327184"/>
                    </a:lnTo>
                    <a:lnTo>
                      <a:pt x="148685" y="356902"/>
                    </a:lnTo>
                    <a:lnTo>
                      <a:pt x="118967" y="356902"/>
                    </a:lnTo>
                    <a:lnTo>
                      <a:pt x="118967" y="237839"/>
                    </a:lnTo>
                    <a:close/>
                    <a:moveTo>
                      <a:pt x="416528" y="327374"/>
                    </a:moveTo>
                    <a:lnTo>
                      <a:pt x="386810" y="327374"/>
                    </a:lnTo>
                    <a:lnTo>
                      <a:pt x="386810" y="357092"/>
                    </a:lnTo>
                    <a:lnTo>
                      <a:pt x="357092" y="357092"/>
                    </a:lnTo>
                    <a:lnTo>
                      <a:pt x="357092" y="327374"/>
                    </a:lnTo>
                    <a:lnTo>
                      <a:pt x="386810" y="327374"/>
                    </a:lnTo>
                    <a:lnTo>
                      <a:pt x="386810" y="297656"/>
                    </a:lnTo>
                    <a:lnTo>
                      <a:pt x="416528" y="297656"/>
                    </a:lnTo>
                    <a:lnTo>
                      <a:pt x="416528" y="327374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1" name="Google Shape;2011;p33"/>
              <p:cNvSpPr/>
              <p:nvPr/>
            </p:nvSpPr>
            <p:spPr>
              <a:xfrm>
                <a:off x="7493793" y="1553717"/>
                <a:ext cx="29718" cy="29717"/>
              </a:xfrm>
              <a:custGeom>
                <a:rect b="b" l="l" r="r" t="t"/>
                <a:pathLst>
                  <a:path extrusionOk="0" h="29717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2" name="Google Shape;2012;p33"/>
              <p:cNvSpPr/>
              <p:nvPr/>
            </p:nvSpPr>
            <p:spPr>
              <a:xfrm>
                <a:off x="7374731" y="152399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3" name="Google Shape;2013;p33"/>
              <p:cNvSpPr/>
              <p:nvPr/>
            </p:nvSpPr>
            <p:spPr>
              <a:xfrm>
                <a:off x="7463980" y="152399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4" name="Google Shape;2014;p33"/>
              <p:cNvSpPr/>
              <p:nvPr/>
            </p:nvSpPr>
            <p:spPr>
              <a:xfrm>
                <a:off x="7463980" y="158353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5" name="Google Shape;2015;p33"/>
              <p:cNvSpPr/>
              <p:nvPr/>
            </p:nvSpPr>
            <p:spPr>
              <a:xfrm>
                <a:off x="7404544" y="1494281"/>
                <a:ext cx="59531" cy="29717"/>
              </a:xfrm>
              <a:custGeom>
                <a:rect b="b" l="l" r="r" t="t"/>
                <a:pathLst>
                  <a:path extrusionOk="0" h="29717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6" name="Google Shape;2016;p33"/>
              <p:cNvSpPr/>
              <p:nvPr/>
            </p:nvSpPr>
            <p:spPr>
              <a:xfrm>
                <a:off x="7136606" y="1553717"/>
                <a:ext cx="29718" cy="29717"/>
              </a:xfrm>
              <a:custGeom>
                <a:rect b="b" l="l" r="r" t="t"/>
                <a:pathLst>
                  <a:path extrusionOk="0" h="29717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7" name="Google Shape;2017;p33"/>
              <p:cNvSpPr/>
              <p:nvPr/>
            </p:nvSpPr>
            <p:spPr>
              <a:xfrm>
                <a:off x="7255668" y="152399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8" name="Google Shape;2018;p33"/>
              <p:cNvSpPr/>
              <p:nvPr/>
            </p:nvSpPr>
            <p:spPr>
              <a:xfrm>
                <a:off x="7166419" y="1523999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9" name="Google Shape;2019;p33"/>
              <p:cNvSpPr/>
              <p:nvPr/>
            </p:nvSpPr>
            <p:spPr>
              <a:xfrm>
                <a:off x="7166419" y="1583530"/>
                <a:ext cx="29718" cy="29718"/>
              </a:xfrm>
              <a:custGeom>
                <a:rect b="b" l="l" r="r" t="t"/>
                <a:pathLst>
                  <a:path extrusionOk="0" h="29718" w="29718">
                    <a:moveTo>
                      <a:pt x="0" y="0"/>
                    </a:moveTo>
                    <a:lnTo>
                      <a:pt x="29718" y="0"/>
                    </a:lnTo>
                    <a:lnTo>
                      <a:pt x="29718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0" name="Google Shape;2020;p33"/>
              <p:cNvSpPr/>
              <p:nvPr/>
            </p:nvSpPr>
            <p:spPr>
              <a:xfrm>
                <a:off x="7196137" y="1494281"/>
                <a:ext cx="59531" cy="29717"/>
              </a:xfrm>
              <a:custGeom>
                <a:rect b="b" l="l" r="r" t="t"/>
                <a:pathLst>
                  <a:path extrusionOk="0" h="29717" w="59531">
                    <a:moveTo>
                      <a:pt x="0" y="0"/>
                    </a:moveTo>
                    <a:lnTo>
                      <a:pt x="59531" y="0"/>
                    </a:lnTo>
                    <a:lnTo>
                      <a:pt x="59531" y="29718"/>
                    </a:lnTo>
                    <a:lnTo>
                      <a:pt x="0" y="29718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1" name="Google Shape;2021;p33"/>
              <p:cNvSpPr/>
              <p:nvPr/>
            </p:nvSpPr>
            <p:spPr>
              <a:xfrm>
                <a:off x="6809232" y="1553717"/>
                <a:ext cx="1041749" cy="625125"/>
              </a:xfrm>
              <a:custGeom>
                <a:rect b="b" l="l" r="r" t="t"/>
                <a:pathLst>
                  <a:path extrusionOk="0" h="625125" w="1041749">
                    <a:moveTo>
                      <a:pt x="29718" y="387001"/>
                    </a:moveTo>
                    <a:lnTo>
                      <a:pt x="89249" y="387001"/>
                    </a:lnTo>
                    <a:lnTo>
                      <a:pt x="89249" y="416814"/>
                    </a:lnTo>
                    <a:lnTo>
                      <a:pt x="178498" y="416814"/>
                    </a:lnTo>
                    <a:lnTo>
                      <a:pt x="178498" y="446532"/>
                    </a:lnTo>
                    <a:lnTo>
                      <a:pt x="267843" y="446532"/>
                    </a:lnTo>
                    <a:lnTo>
                      <a:pt x="267843" y="416814"/>
                    </a:lnTo>
                    <a:lnTo>
                      <a:pt x="357188" y="416814"/>
                    </a:lnTo>
                    <a:lnTo>
                      <a:pt x="357188" y="387001"/>
                    </a:lnTo>
                    <a:lnTo>
                      <a:pt x="386905" y="387001"/>
                    </a:lnTo>
                    <a:lnTo>
                      <a:pt x="386905" y="357188"/>
                    </a:lnTo>
                    <a:lnTo>
                      <a:pt x="416623" y="357188"/>
                    </a:lnTo>
                    <a:lnTo>
                      <a:pt x="416623" y="327470"/>
                    </a:lnTo>
                    <a:lnTo>
                      <a:pt x="446437" y="327470"/>
                    </a:lnTo>
                    <a:lnTo>
                      <a:pt x="446437" y="565595"/>
                    </a:lnTo>
                    <a:lnTo>
                      <a:pt x="476250" y="565595"/>
                    </a:lnTo>
                    <a:lnTo>
                      <a:pt x="476250" y="595313"/>
                    </a:lnTo>
                    <a:lnTo>
                      <a:pt x="505968" y="595313"/>
                    </a:lnTo>
                    <a:lnTo>
                      <a:pt x="505968" y="625126"/>
                    </a:lnTo>
                    <a:lnTo>
                      <a:pt x="535686" y="625126"/>
                    </a:lnTo>
                    <a:lnTo>
                      <a:pt x="535686" y="595313"/>
                    </a:lnTo>
                    <a:lnTo>
                      <a:pt x="565499" y="595313"/>
                    </a:lnTo>
                    <a:lnTo>
                      <a:pt x="565499" y="565595"/>
                    </a:lnTo>
                    <a:lnTo>
                      <a:pt x="595313" y="565595"/>
                    </a:lnTo>
                    <a:lnTo>
                      <a:pt x="595313" y="327470"/>
                    </a:lnTo>
                    <a:lnTo>
                      <a:pt x="625030" y="327470"/>
                    </a:lnTo>
                    <a:lnTo>
                      <a:pt x="625030" y="357188"/>
                    </a:lnTo>
                    <a:lnTo>
                      <a:pt x="654748" y="357188"/>
                    </a:lnTo>
                    <a:lnTo>
                      <a:pt x="654748" y="387001"/>
                    </a:lnTo>
                    <a:lnTo>
                      <a:pt x="684562" y="387001"/>
                    </a:lnTo>
                    <a:lnTo>
                      <a:pt x="684562" y="416814"/>
                    </a:lnTo>
                    <a:lnTo>
                      <a:pt x="773811" y="416814"/>
                    </a:lnTo>
                    <a:lnTo>
                      <a:pt x="773811" y="446532"/>
                    </a:lnTo>
                    <a:lnTo>
                      <a:pt x="863155" y="446532"/>
                    </a:lnTo>
                    <a:lnTo>
                      <a:pt x="863155" y="416814"/>
                    </a:lnTo>
                    <a:lnTo>
                      <a:pt x="952500" y="416814"/>
                    </a:lnTo>
                    <a:lnTo>
                      <a:pt x="952500" y="387001"/>
                    </a:lnTo>
                    <a:lnTo>
                      <a:pt x="1011936" y="387001"/>
                    </a:lnTo>
                    <a:lnTo>
                      <a:pt x="1011936" y="357188"/>
                    </a:lnTo>
                    <a:lnTo>
                      <a:pt x="1041749" y="357188"/>
                    </a:lnTo>
                    <a:lnTo>
                      <a:pt x="1041749" y="327470"/>
                    </a:lnTo>
                    <a:lnTo>
                      <a:pt x="1011936" y="327470"/>
                    </a:lnTo>
                    <a:lnTo>
                      <a:pt x="1011936" y="297752"/>
                    </a:lnTo>
                    <a:lnTo>
                      <a:pt x="982218" y="297752"/>
                    </a:lnTo>
                    <a:lnTo>
                      <a:pt x="982218" y="267938"/>
                    </a:lnTo>
                    <a:lnTo>
                      <a:pt x="952500" y="267938"/>
                    </a:lnTo>
                    <a:lnTo>
                      <a:pt x="952500" y="238125"/>
                    </a:lnTo>
                    <a:lnTo>
                      <a:pt x="982218" y="238125"/>
                    </a:lnTo>
                    <a:lnTo>
                      <a:pt x="982218" y="178689"/>
                    </a:lnTo>
                    <a:lnTo>
                      <a:pt x="1011936" y="178689"/>
                    </a:lnTo>
                    <a:lnTo>
                      <a:pt x="1011936" y="119063"/>
                    </a:lnTo>
                    <a:lnTo>
                      <a:pt x="1041749" y="119063"/>
                    </a:lnTo>
                    <a:lnTo>
                      <a:pt x="1041749" y="59626"/>
                    </a:lnTo>
                    <a:lnTo>
                      <a:pt x="1011936" y="59626"/>
                    </a:lnTo>
                    <a:lnTo>
                      <a:pt x="1011936" y="29813"/>
                    </a:lnTo>
                    <a:lnTo>
                      <a:pt x="982218" y="29813"/>
                    </a:lnTo>
                    <a:lnTo>
                      <a:pt x="982218" y="0"/>
                    </a:lnTo>
                    <a:lnTo>
                      <a:pt x="892873" y="0"/>
                    </a:lnTo>
                    <a:lnTo>
                      <a:pt x="892873" y="29813"/>
                    </a:lnTo>
                    <a:lnTo>
                      <a:pt x="803624" y="29813"/>
                    </a:lnTo>
                    <a:lnTo>
                      <a:pt x="803624" y="59626"/>
                    </a:lnTo>
                    <a:lnTo>
                      <a:pt x="744093" y="59626"/>
                    </a:lnTo>
                    <a:lnTo>
                      <a:pt x="744093" y="89345"/>
                    </a:lnTo>
                    <a:lnTo>
                      <a:pt x="684562" y="89345"/>
                    </a:lnTo>
                    <a:lnTo>
                      <a:pt x="684562" y="119063"/>
                    </a:lnTo>
                    <a:lnTo>
                      <a:pt x="625030" y="119063"/>
                    </a:lnTo>
                    <a:lnTo>
                      <a:pt x="625030" y="148876"/>
                    </a:lnTo>
                    <a:lnTo>
                      <a:pt x="595313" y="148876"/>
                    </a:lnTo>
                    <a:lnTo>
                      <a:pt x="595313" y="59626"/>
                    </a:lnTo>
                    <a:lnTo>
                      <a:pt x="565499" y="59626"/>
                    </a:lnTo>
                    <a:lnTo>
                      <a:pt x="565499" y="0"/>
                    </a:lnTo>
                    <a:lnTo>
                      <a:pt x="535686" y="0"/>
                    </a:lnTo>
                    <a:lnTo>
                      <a:pt x="535686" y="59626"/>
                    </a:lnTo>
                    <a:lnTo>
                      <a:pt x="505968" y="59626"/>
                    </a:lnTo>
                    <a:lnTo>
                      <a:pt x="505968" y="0"/>
                    </a:lnTo>
                    <a:lnTo>
                      <a:pt x="476250" y="0"/>
                    </a:lnTo>
                    <a:lnTo>
                      <a:pt x="476250" y="59626"/>
                    </a:lnTo>
                    <a:lnTo>
                      <a:pt x="446437" y="59626"/>
                    </a:lnTo>
                    <a:lnTo>
                      <a:pt x="446437" y="148876"/>
                    </a:lnTo>
                    <a:lnTo>
                      <a:pt x="416623" y="148876"/>
                    </a:lnTo>
                    <a:lnTo>
                      <a:pt x="416623" y="119063"/>
                    </a:lnTo>
                    <a:lnTo>
                      <a:pt x="357188" y="119063"/>
                    </a:lnTo>
                    <a:lnTo>
                      <a:pt x="357188" y="89345"/>
                    </a:lnTo>
                    <a:lnTo>
                      <a:pt x="297561" y="89345"/>
                    </a:lnTo>
                    <a:lnTo>
                      <a:pt x="297561" y="59626"/>
                    </a:lnTo>
                    <a:lnTo>
                      <a:pt x="238125" y="59626"/>
                    </a:lnTo>
                    <a:lnTo>
                      <a:pt x="238125" y="29813"/>
                    </a:lnTo>
                    <a:lnTo>
                      <a:pt x="148780" y="29813"/>
                    </a:lnTo>
                    <a:lnTo>
                      <a:pt x="148780" y="0"/>
                    </a:lnTo>
                    <a:lnTo>
                      <a:pt x="59436" y="0"/>
                    </a:lnTo>
                    <a:lnTo>
                      <a:pt x="59436" y="29813"/>
                    </a:lnTo>
                    <a:lnTo>
                      <a:pt x="29718" y="29813"/>
                    </a:lnTo>
                    <a:lnTo>
                      <a:pt x="29718" y="59626"/>
                    </a:lnTo>
                    <a:lnTo>
                      <a:pt x="0" y="59626"/>
                    </a:lnTo>
                    <a:lnTo>
                      <a:pt x="0" y="119063"/>
                    </a:lnTo>
                    <a:lnTo>
                      <a:pt x="29718" y="119063"/>
                    </a:lnTo>
                    <a:lnTo>
                      <a:pt x="29718" y="178689"/>
                    </a:lnTo>
                    <a:lnTo>
                      <a:pt x="59436" y="178689"/>
                    </a:lnTo>
                    <a:lnTo>
                      <a:pt x="59436" y="238125"/>
                    </a:lnTo>
                    <a:lnTo>
                      <a:pt x="89249" y="238125"/>
                    </a:lnTo>
                    <a:lnTo>
                      <a:pt x="89249" y="267938"/>
                    </a:lnTo>
                    <a:lnTo>
                      <a:pt x="59436" y="267938"/>
                    </a:lnTo>
                    <a:lnTo>
                      <a:pt x="59436" y="297752"/>
                    </a:lnTo>
                    <a:lnTo>
                      <a:pt x="29718" y="297752"/>
                    </a:lnTo>
                    <a:lnTo>
                      <a:pt x="29718" y="327470"/>
                    </a:lnTo>
                    <a:lnTo>
                      <a:pt x="0" y="327470"/>
                    </a:lnTo>
                    <a:lnTo>
                      <a:pt x="0" y="357188"/>
                    </a:lnTo>
                    <a:lnTo>
                      <a:pt x="29718" y="357188"/>
                    </a:lnTo>
                    <a:lnTo>
                      <a:pt x="29718" y="38700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2" name="Google Shape;2022;p33"/>
              <p:cNvSpPr/>
              <p:nvPr/>
            </p:nvSpPr>
            <p:spPr>
              <a:xfrm>
                <a:off x="7077075" y="2536030"/>
                <a:ext cx="505967" cy="506063"/>
              </a:xfrm>
              <a:custGeom>
                <a:rect b="b" l="l" r="r" t="t"/>
                <a:pathLst>
                  <a:path extrusionOk="0" h="506063" w="505967">
                    <a:moveTo>
                      <a:pt x="386905" y="387001"/>
                    </a:moveTo>
                    <a:lnTo>
                      <a:pt x="416719" y="387001"/>
                    </a:lnTo>
                    <a:lnTo>
                      <a:pt x="416719" y="357188"/>
                    </a:lnTo>
                    <a:lnTo>
                      <a:pt x="476250" y="357188"/>
                    </a:lnTo>
                    <a:lnTo>
                      <a:pt x="476250" y="327374"/>
                    </a:lnTo>
                    <a:lnTo>
                      <a:pt x="505968" y="327374"/>
                    </a:lnTo>
                    <a:lnTo>
                      <a:pt x="505968" y="178594"/>
                    </a:lnTo>
                    <a:lnTo>
                      <a:pt x="476250" y="178594"/>
                    </a:lnTo>
                    <a:lnTo>
                      <a:pt x="476250" y="148876"/>
                    </a:lnTo>
                    <a:lnTo>
                      <a:pt x="416719" y="148876"/>
                    </a:lnTo>
                    <a:lnTo>
                      <a:pt x="416719" y="119063"/>
                    </a:lnTo>
                    <a:lnTo>
                      <a:pt x="386905" y="119063"/>
                    </a:lnTo>
                    <a:lnTo>
                      <a:pt x="386905" y="89249"/>
                    </a:lnTo>
                    <a:lnTo>
                      <a:pt x="357188" y="89249"/>
                    </a:lnTo>
                    <a:lnTo>
                      <a:pt x="357188" y="29813"/>
                    </a:lnTo>
                    <a:lnTo>
                      <a:pt x="327470" y="29813"/>
                    </a:lnTo>
                    <a:lnTo>
                      <a:pt x="327470" y="0"/>
                    </a:lnTo>
                    <a:lnTo>
                      <a:pt x="178594" y="0"/>
                    </a:lnTo>
                    <a:lnTo>
                      <a:pt x="178594" y="29813"/>
                    </a:lnTo>
                    <a:lnTo>
                      <a:pt x="148780" y="29813"/>
                    </a:lnTo>
                    <a:lnTo>
                      <a:pt x="148780" y="89249"/>
                    </a:lnTo>
                    <a:lnTo>
                      <a:pt x="119063" y="89249"/>
                    </a:lnTo>
                    <a:lnTo>
                      <a:pt x="119063" y="119063"/>
                    </a:lnTo>
                    <a:lnTo>
                      <a:pt x="89345" y="119063"/>
                    </a:lnTo>
                    <a:lnTo>
                      <a:pt x="89345" y="148876"/>
                    </a:lnTo>
                    <a:lnTo>
                      <a:pt x="29718" y="148876"/>
                    </a:lnTo>
                    <a:lnTo>
                      <a:pt x="29718" y="178594"/>
                    </a:lnTo>
                    <a:lnTo>
                      <a:pt x="0" y="178594"/>
                    </a:lnTo>
                    <a:lnTo>
                      <a:pt x="0" y="327374"/>
                    </a:lnTo>
                    <a:lnTo>
                      <a:pt x="29718" y="327374"/>
                    </a:lnTo>
                    <a:lnTo>
                      <a:pt x="29718" y="357188"/>
                    </a:lnTo>
                    <a:lnTo>
                      <a:pt x="89345" y="357188"/>
                    </a:lnTo>
                    <a:lnTo>
                      <a:pt x="89345" y="387001"/>
                    </a:lnTo>
                    <a:lnTo>
                      <a:pt x="119063" y="387001"/>
                    </a:lnTo>
                    <a:lnTo>
                      <a:pt x="119063" y="416719"/>
                    </a:lnTo>
                    <a:lnTo>
                      <a:pt x="148780" y="416719"/>
                    </a:lnTo>
                    <a:lnTo>
                      <a:pt x="148780" y="476250"/>
                    </a:lnTo>
                    <a:lnTo>
                      <a:pt x="178594" y="476250"/>
                    </a:lnTo>
                    <a:lnTo>
                      <a:pt x="178594" y="506063"/>
                    </a:lnTo>
                    <a:lnTo>
                      <a:pt x="327470" y="506063"/>
                    </a:lnTo>
                    <a:lnTo>
                      <a:pt x="327470" y="476250"/>
                    </a:lnTo>
                    <a:lnTo>
                      <a:pt x="357188" y="476250"/>
                    </a:lnTo>
                    <a:lnTo>
                      <a:pt x="357188" y="416719"/>
                    </a:lnTo>
                    <a:lnTo>
                      <a:pt x="386905" y="416719"/>
                    </a:lnTo>
                    <a:lnTo>
                      <a:pt x="386905" y="387001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3" name="Google Shape;2023;p33"/>
              <p:cNvSpPr/>
              <p:nvPr/>
            </p:nvSpPr>
            <p:spPr>
              <a:xfrm>
                <a:off x="7255668" y="2268092"/>
                <a:ext cx="148875" cy="148875"/>
              </a:xfrm>
              <a:custGeom>
                <a:rect b="b" l="l" r="r" t="t"/>
                <a:pathLst>
                  <a:path extrusionOk="0" h="148875" w="148875">
                    <a:moveTo>
                      <a:pt x="29813" y="0"/>
                    </a:moveTo>
                    <a:lnTo>
                      <a:pt x="29813" y="29813"/>
                    </a:lnTo>
                    <a:lnTo>
                      <a:pt x="0" y="29813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29813" y="119063"/>
                    </a:lnTo>
                    <a:lnTo>
                      <a:pt x="59531" y="119063"/>
                    </a:lnTo>
                    <a:lnTo>
                      <a:pt x="59531" y="148876"/>
                    </a:lnTo>
                    <a:lnTo>
                      <a:pt x="89249" y="148876"/>
                    </a:lnTo>
                    <a:lnTo>
                      <a:pt x="89249" y="119063"/>
                    </a:lnTo>
                    <a:lnTo>
                      <a:pt x="119063" y="119063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29813"/>
                    </a:lnTo>
                    <a:lnTo>
                      <a:pt x="119063" y="29813"/>
                    </a:lnTo>
                    <a:lnTo>
                      <a:pt x="119063" y="0"/>
                    </a:lnTo>
                    <a:lnTo>
                      <a:pt x="89249" y="0"/>
                    </a:lnTo>
                    <a:lnTo>
                      <a:pt x="89249" y="29813"/>
                    </a:lnTo>
                    <a:lnTo>
                      <a:pt x="59531" y="29813"/>
                    </a:lnTo>
                    <a:lnTo>
                      <a:pt x="59531" y="0"/>
                    </a:lnTo>
                    <a:lnTo>
                      <a:pt x="29813" y="0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4" name="Google Shape;2024;p33"/>
              <p:cNvSpPr/>
              <p:nvPr/>
            </p:nvSpPr>
            <p:spPr>
              <a:xfrm>
                <a:off x="7374731" y="2149030"/>
                <a:ext cx="148875" cy="148875"/>
              </a:xfrm>
              <a:custGeom>
                <a:rect b="b" l="l" r="r" t="t"/>
                <a:pathLst>
                  <a:path extrusionOk="0" h="148875" w="148875">
                    <a:moveTo>
                      <a:pt x="89249" y="0"/>
                    </a:moveTo>
                    <a:lnTo>
                      <a:pt x="59531" y="0"/>
                    </a:lnTo>
                    <a:lnTo>
                      <a:pt x="59531" y="29813"/>
                    </a:lnTo>
                    <a:lnTo>
                      <a:pt x="59531" y="59626"/>
                    </a:lnTo>
                    <a:lnTo>
                      <a:pt x="29813" y="59626"/>
                    </a:lnTo>
                    <a:lnTo>
                      <a:pt x="0" y="59626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59531" y="89344"/>
                    </a:lnTo>
                    <a:lnTo>
                      <a:pt x="59531" y="119063"/>
                    </a:lnTo>
                    <a:lnTo>
                      <a:pt x="59531" y="148876"/>
                    </a:lnTo>
                    <a:lnTo>
                      <a:pt x="89249" y="148876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59626"/>
                    </a:lnTo>
                    <a:lnTo>
                      <a:pt x="119063" y="59626"/>
                    </a:lnTo>
                    <a:lnTo>
                      <a:pt x="89249" y="59626"/>
                    </a:lnTo>
                    <a:lnTo>
                      <a:pt x="89249" y="29813"/>
                    </a:lnTo>
                    <a:lnTo>
                      <a:pt x="89249" y="0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5" name="Google Shape;2025;p33"/>
              <p:cNvSpPr/>
              <p:nvPr/>
            </p:nvSpPr>
            <p:spPr>
              <a:xfrm>
                <a:off x="7374766" y="2372319"/>
                <a:ext cx="148875" cy="148780"/>
              </a:xfrm>
              <a:custGeom>
                <a:rect b="b" l="l" r="r" t="t"/>
                <a:pathLst>
                  <a:path extrusionOk="0" h="148780" w="148875">
                    <a:moveTo>
                      <a:pt x="59531" y="148781"/>
                    </a:moveTo>
                    <a:lnTo>
                      <a:pt x="89249" y="148781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59531"/>
                    </a:lnTo>
                    <a:lnTo>
                      <a:pt x="119063" y="59531"/>
                    </a:lnTo>
                    <a:lnTo>
                      <a:pt x="89249" y="59531"/>
                    </a:lnTo>
                    <a:lnTo>
                      <a:pt x="89249" y="29718"/>
                    </a:lnTo>
                    <a:lnTo>
                      <a:pt x="89249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59531" y="89344"/>
                    </a:lnTo>
                    <a:lnTo>
                      <a:pt x="59531" y="119063"/>
                    </a:lnTo>
                    <a:lnTo>
                      <a:pt x="59531" y="148781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6" name="Google Shape;2026;p33"/>
              <p:cNvSpPr/>
              <p:nvPr/>
            </p:nvSpPr>
            <p:spPr>
              <a:xfrm>
                <a:off x="7136606" y="2357437"/>
                <a:ext cx="148875" cy="148780"/>
              </a:xfrm>
              <a:custGeom>
                <a:rect b="b" l="l" r="r" t="t"/>
                <a:pathLst>
                  <a:path extrusionOk="0" h="148780" w="148875">
                    <a:moveTo>
                      <a:pt x="0" y="89344"/>
                    </a:moveTo>
                    <a:lnTo>
                      <a:pt x="29813" y="89344"/>
                    </a:lnTo>
                    <a:lnTo>
                      <a:pt x="59531" y="89344"/>
                    </a:lnTo>
                    <a:lnTo>
                      <a:pt x="59531" y="119063"/>
                    </a:lnTo>
                    <a:lnTo>
                      <a:pt x="59531" y="148781"/>
                    </a:lnTo>
                    <a:lnTo>
                      <a:pt x="89249" y="148781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59531"/>
                    </a:lnTo>
                    <a:lnTo>
                      <a:pt x="119063" y="59531"/>
                    </a:lnTo>
                    <a:lnTo>
                      <a:pt x="89249" y="59531"/>
                    </a:lnTo>
                    <a:lnTo>
                      <a:pt x="89249" y="29718"/>
                    </a:lnTo>
                    <a:lnTo>
                      <a:pt x="89249" y="0"/>
                    </a:lnTo>
                    <a:lnTo>
                      <a:pt x="59531" y="0"/>
                    </a:lnTo>
                    <a:lnTo>
                      <a:pt x="59531" y="29718"/>
                    </a:lnTo>
                    <a:lnTo>
                      <a:pt x="59531" y="59531"/>
                    </a:lnTo>
                    <a:lnTo>
                      <a:pt x="29813" y="59531"/>
                    </a:lnTo>
                    <a:lnTo>
                      <a:pt x="0" y="59531"/>
                    </a:lnTo>
                    <a:lnTo>
                      <a:pt x="0" y="89344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7" name="Google Shape;2027;p33"/>
              <p:cNvSpPr/>
              <p:nvPr/>
            </p:nvSpPr>
            <p:spPr>
              <a:xfrm>
                <a:off x="7136606" y="2149030"/>
                <a:ext cx="148875" cy="148875"/>
              </a:xfrm>
              <a:custGeom>
                <a:rect b="b" l="l" r="r" t="t"/>
                <a:pathLst>
                  <a:path extrusionOk="0" h="148875" w="148875">
                    <a:moveTo>
                      <a:pt x="89249" y="0"/>
                    </a:moveTo>
                    <a:lnTo>
                      <a:pt x="59531" y="0"/>
                    </a:lnTo>
                    <a:lnTo>
                      <a:pt x="59531" y="29813"/>
                    </a:lnTo>
                    <a:lnTo>
                      <a:pt x="59531" y="59626"/>
                    </a:lnTo>
                    <a:lnTo>
                      <a:pt x="29813" y="59626"/>
                    </a:lnTo>
                    <a:lnTo>
                      <a:pt x="0" y="59626"/>
                    </a:lnTo>
                    <a:lnTo>
                      <a:pt x="0" y="89344"/>
                    </a:lnTo>
                    <a:lnTo>
                      <a:pt x="29813" y="89344"/>
                    </a:lnTo>
                    <a:lnTo>
                      <a:pt x="59531" y="89344"/>
                    </a:lnTo>
                    <a:lnTo>
                      <a:pt x="59531" y="119063"/>
                    </a:lnTo>
                    <a:lnTo>
                      <a:pt x="59531" y="148876"/>
                    </a:lnTo>
                    <a:lnTo>
                      <a:pt x="89249" y="148876"/>
                    </a:lnTo>
                    <a:lnTo>
                      <a:pt x="89249" y="119063"/>
                    </a:lnTo>
                    <a:lnTo>
                      <a:pt x="89249" y="89344"/>
                    </a:lnTo>
                    <a:lnTo>
                      <a:pt x="119063" y="89344"/>
                    </a:lnTo>
                    <a:lnTo>
                      <a:pt x="148876" y="89344"/>
                    </a:lnTo>
                    <a:lnTo>
                      <a:pt x="148876" y="59626"/>
                    </a:lnTo>
                    <a:lnTo>
                      <a:pt x="119063" y="59626"/>
                    </a:lnTo>
                    <a:lnTo>
                      <a:pt x="89249" y="59626"/>
                    </a:lnTo>
                    <a:lnTo>
                      <a:pt x="89249" y="29813"/>
                    </a:lnTo>
                    <a:lnTo>
                      <a:pt x="89249" y="0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8" name="Google Shape;2028;p33"/>
              <p:cNvSpPr/>
              <p:nvPr/>
            </p:nvSpPr>
            <p:spPr>
              <a:xfrm>
                <a:off x="6571107" y="1940718"/>
                <a:ext cx="535209" cy="1130808"/>
              </a:xfrm>
              <a:custGeom>
                <a:rect b="b" l="l" r="r" t="t"/>
                <a:pathLst>
                  <a:path extrusionOk="0" h="1130808" w="535209">
                    <a:moveTo>
                      <a:pt x="29718" y="357188"/>
                    </a:moveTo>
                    <a:lnTo>
                      <a:pt x="59436" y="357188"/>
                    </a:lnTo>
                    <a:lnTo>
                      <a:pt x="59436" y="386906"/>
                    </a:lnTo>
                    <a:lnTo>
                      <a:pt x="89154" y="386906"/>
                    </a:lnTo>
                    <a:lnTo>
                      <a:pt x="89154" y="416623"/>
                    </a:lnTo>
                    <a:lnTo>
                      <a:pt x="118872" y="416623"/>
                    </a:lnTo>
                    <a:lnTo>
                      <a:pt x="118872" y="446342"/>
                    </a:lnTo>
                    <a:lnTo>
                      <a:pt x="148590" y="446342"/>
                    </a:lnTo>
                    <a:lnTo>
                      <a:pt x="148590" y="476060"/>
                    </a:lnTo>
                    <a:lnTo>
                      <a:pt x="178308" y="476060"/>
                    </a:lnTo>
                    <a:lnTo>
                      <a:pt x="178308" y="535591"/>
                    </a:lnTo>
                    <a:lnTo>
                      <a:pt x="208026" y="535591"/>
                    </a:lnTo>
                    <a:lnTo>
                      <a:pt x="208026" y="624935"/>
                    </a:lnTo>
                    <a:lnTo>
                      <a:pt x="237744" y="624935"/>
                    </a:lnTo>
                    <a:lnTo>
                      <a:pt x="237744" y="743998"/>
                    </a:lnTo>
                    <a:lnTo>
                      <a:pt x="208026" y="743998"/>
                    </a:lnTo>
                    <a:lnTo>
                      <a:pt x="208026" y="803529"/>
                    </a:lnTo>
                    <a:lnTo>
                      <a:pt x="178308" y="803529"/>
                    </a:lnTo>
                    <a:lnTo>
                      <a:pt x="178308" y="863060"/>
                    </a:lnTo>
                    <a:lnTo>
                      <a:pt x="148590" y="863060"/>
                    </a:lnTo>
                    <a:lnTo>
                      <a:pt x="148590" y="922592"/>
                    </a:lnTo>
                    <a:lnTo>
                      <a:pt x="118872" y="922592"/>
                    </a:lnTo>
                    <a:lnTo>
                      <a:pt x="118872" y="982123"/>
                    </a:lnTo>
                    <a:lnTo>
                      <a:pt x="89154" y="982123"/>
                    </a:lnTo>
                    <a:lnTo>
                      <a:pt x="89154" y="1041654"/>
                    </a:lnTo>
                    <a:lnTo>
                      <a:pt x="118872" y="1041654"/>
                    </a:lnTo>
                    <a:lnTo>
                      <a:pt x="118872" y="1071372"/>
                    </a:lnTo>
                    <a:lnTo>
                      <a:pt x="148590" y="1071372"/>
                    </a:lnTo>
                    <a:lnTo>
                      <a:pt x="148590" y="1101090"/>
                    </a:lnTo>
                    <a:lnTo>
                      <a:pt x="208121" y="1101090"/>
                    </a:lnTo>
                    <a:lnTo>
                      <a:pt x="208121" y="1130808"/>
                    </a:lnTo>
                    <a:lnTo>
                      <a:pt x="267653" y="1130808"/>
                    </a:lnTo>
                    <a:lnTo>
                      <a:pt x="267653" y="1101090"/>
                    </a:lnTo>
                    <a:lnTo>
                      <a:pt x="327184" y="1101090"/>
                    </a:lnTo>
                    <a:lnTo>
                      <a:pt x="327184" y="1071372"/>
                    </a:lnTo>
                    <a:lnTo>
                      <a:pt x="356902" y="1071372"/>
                    </a:lnTo>
                    <a:lnTo>
                      <a:pt x="356902" y="1041654"/>
                    </a:lnTo>
                    <a:lnTo>
                      <a:pt x="386620" y="1041654"/>
                    </a:lnTo>
                    <a:lnTo>
                      <a:pt x="386620" y="892874"/>
                    </a:lnTo>
                    <a:lnTo>
                      <a:pt x="416338" y="892874"/>
                    </a:lnTo>
                    <a:lnTo>
                      <a:pt x="416338" y="744093"/>
                    </a:lnTo>
                    <a:lnTo>
                      <a:pt x="446056" y="744093"/>
                    </a:lnTo>
                    <a:lnTo>
                      <a:pt x="446056" y="684562"/>
                    </a:lnTo>
                    <a:lnTo>
                      <a:pt x="475774" y="684562"/>
                    </a:lnTo>
                    <a:lnTo>
                      <a:pt x="475774" y="625031"/>
                    </a:lnTo>
                    <a:lnTo>
                      <a:pt x="505492" y="625031"/>
                    </a:lnTo>
                    <a:lnTo>
                      <a:pt x="505492" y="535686"/>
                    </a:lnTo>
                    <a:lnTo>
                      <a:pt x="535210" y="535686"/>
                    </a:lnTo>
                    <a:lnTo>
                      <a:pt x="535210" y="416623"/>
                    </a:lnTo>
                    <a:lnTo>
                      <a:pt x="505492" y="416623"/>
                    </a:lnTo>
                    <a:lnTo>
                      <a:pt x="505492" y="208217"/>
                    </a:lnTo>
                    <a:lnTo>
                      <a:pt x="475774" y="208217"/>
                    </a:lnTo>
                    <a:lnTo>
                      <a:pt x="475774" y="178498"/>
                    </a:lnTo>
                    <a:lnTo>
                      <a:pt x="446056" y="178498"/>
                    </a:lnTo>
                    <a:lnTo>
                      <a:pt x="446056" y="208217"/>
                    </a:lnTo>
                    <a:lnTo>
                      <a:pt x="386524" y="208217"/>
                    </a:lnTo>
                    <a:lnTo>
                      <a:pt x="386524" y="178498"/>
                    </a:lnTo>
                    <a:lnTo>
                      <a:pt x="297180" y="178498"/>
                    </a:lnTo>
                    <a:lnTo>
                      <a:pt x="297180" y="118967"/>
                    </a:lnTo>
                    <a:lnTo>
                      <a:pt x="267462" y="118967"/>
                    </a:lnTo>
                    <a:lnTo>
                      <a:pt x="267462" y="59436"/>
                    </a:lnTo>
                    <a:lnTo>
                      <a:pt x="237744" y="59436"/>
                    </a:lnTo>
                    <a:lnTo>
                      <a:pt x="237744" y="29718"/>
                    </a:lnTo>
                    <a:lnTo>
                      <a:pt x="208026" y="29718"/>
                    </a:lnTo>
                    <a:lnTo>
                      <a:pt x="208026" y="0"/>
                    </a:lnTo>
                    <a:lnTo>
                      <a:pt x="178308" y="0"/>
                    </a:lnTo>
                    <a:lnTo>
                      <a:pt x="178308" y="29718"/>
                    </a:lnTo>
                    <a:lnTo>
                      <a:pt x="148590" y="29718"/>
                    </a:lnTo>
                    <a:lnTo>
                      <a:pt x="148590" y="89249"/>
                    </a:lnTo>
                    <a:lnTo>
                      <a:pt x="178308" y="89249"/>
                    </a:lnTo>
                    <a:lnTo>
                      <a:pt x="178308" y="178594"/>
                    </a:lnTo>
                    <a:lnTo>
                      <a:pt x="148590" y="178594"/>
                    </a:lnTo>
                    <a:lnTo>
                      <a:pt x="148590" y="208312"/>
                    </a:lnTo>
                    <a:lnTo>
                      <a:pt x="118872" y="208312"/>
                    </a:lnTo>
                    <a:lnTo>
                      <a:pt x="118872" y="267843"/>
                    </a:lnTo>
                    <a:lnTo>
                      <a:pt x="89154" y="267843"/>
                    </a:lnTo>
                    <a:lnTo>
                      <a:pt x="89154" y="238125"/>
                    </a:lnTo>
                    <a:lnTo>
                      <a:pt x="59436" y="238125"/>
                    </a:lnTo>
                    <a:lnTo>
                      <a:pt x="59436" y="208407"/>
                    </a:lnTo>
                    <a:lnTo>
                      <a:pt x="29718" y="208407"/>
                    </a:lnTo>
                    <a:lnTo>
                      <a:pt x="29718" y="238125"/>
                    </a:lnTo>
                    <a:lnTo>
                      <a:pt x="0" y="238125"/>
                    </a:lnTo>
                    <a:lnTo>
                      <a:pt x="0" y="297656"/>
                    </a:lnTo>
                    <a:lnTo>
                      <a:pt x="29718" y="297656"/>
                    </a:lnTo>
                    <a:lnTo>
                      <a:pt x="29718" y="357188"/>
                    </a:lnTo>
                    <a:close/>
                    <a:moveTo>
                      <a:pt x="416623" y="238125"/>
                    </a:moveTo>
                    <a:lnTo>
                      <a:pt x="416623" y="357188"/>
                    </a:lnTo>
                    <a:lnTo>
                      <a:pt x="386905" y="357188"/>
                    </a:lnTo>
                    <a:lnTo>
                      <a:pt x="386905" y="327469"/>
                    </a:lnTo>
                    <a:lnTo>
                      <a:pt x="357188" y="327469"/>
                    </a:lnTo>
                    <a:lnTo>
                      <a:pt x="357188" y="297752"/>
                    </a:lnTo>
                    <a:lnTo>
                      <a:pt x="327470" y="297752"/>
                    </a:lnTo>
                    <a:lnTo>
                      <a:pt x="327470" y="268034"/>
                    </a:lnTo>
                    <a:lnTo>
                      <a:pt x="387001" y="268034"/>
                    </a:lnTo>
                    <a:lnTo>
                      <a:pt x="387001" y="238315"/>
                    </a:lnTo>
                    <a:lnTo>
                      <a:pt x="416719" y="238315"/>
                    </a:lnTo>
                    <a:close/>
                    <a:moveTo>
                      <a:pt x="148780" y="297656"/>
                    </a:moveTo>
                    <a:lnTo>
                      <a:pt x="148780" y="327374"/>
                    </a:lnTo>
                    <a:lnTo>
                      <a:pt x="178498" y="327374"/>
                    </a:lnTo>
                    <a:lnTo>
                      <a:pt x="178498" y="357092"/>
                    </a:lnTo>
                    <a:lnTo>
                      <a:pt x="148780" y="357092"/>
                    </a:lnTo>
                    <a:lnTo>
                      <a:pt x="148780" y="327374"/>
                    </a:lnTo>
                    <a:lnTo>
                      <a:pt x="119063" y="327374"/>
                    </a:lnTo>
                    <a:lnTo>
                      <a:pt x="119063" y="297656"/>
                    </a:lnTo>
                    <a:lnTo>
                      <a:pt x="148780" y="297656"/>
                    </a:lnTo>
                    <a:close/>
                  </a:path>
                </a:pathLst>
              </a:custGeom>
              <a:noFill/>
              <a:ln cap="flat" cmpd="sng" w="59525">
                <a:solidFill>
                  <a:schemeClr val="lt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9" name="Google Shape;2029;p33"/>
            <p:cNvGrpSpPr/>
            <p:nvPr/>
          </p:nvGrpSpPr>
          <p:grpSpPr>
            <a:xfrm>
              <a:off x="6571107" y="1494186"/>
              <a:ext cx="1518094" cy="1577626"/>
              <a:chOff x="6571107" y="1494186"/>
              <a:chExt cx="1518094" cy="1577626"/>
            </a:xfrm>
          </p:grpSpPr>
          <p:grpSp>
            <p:nvGrpSpPr>
              <p:cNvPr id="2030" name="Google Shape;2030;p33"/>
              <p:cNvGrpSpPr/>
              <p:nvPr/>
            </p:nvGrpSpPr>
            <p:grpSpPr>
              <a:xfrm>
                <a:off x="7553325" y="1940718"/>
                <a:ext cx="535876" cy="1131094"/>
                <a:chOff x="7553325" y="1940718"/>
                <a:chExt cx="535876" cy="1131094"/>
              </a:xfrm>
            </p:grpSpPr>
            <p:sp>
              <p:nvSpPr>
                <p:cNvPr id="2031" name="Google Shape;2031;p33"/>
                <p:cNvSpPr/>
                <p:nvPr/>
              </p:nvSpPr>
              <p:spPr>
                <a:xfrm>
                  <a:off x="7821168" y="30420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2" name="Google Shape;2032;p33"/>
                <p:cNvSpPr/>
                <p:nvPr/>
              </p:nvSpPr>
              <p:spPr>
                <a:xfrm>
                  <a:off x="7880794" y="3012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3" name="Google Shape;2033;p33"/>
                <p:cNvSpPr/>
                <p:nvPr/>
              </p:nvSpPr>
              <p:spPr>
                <a:xfrm>
                  <a:off x="7940230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4" name="Google Shape;2034;p33"/>
                <p:cNvSpPr/>
                <p:nvPr/>
              </p:nvSpPr>
              <p:spPr>
                <a:xfrm>
                  <a:off x="7761732" y="3012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5" name="Google Shape;2035;p33"/>
                <p:cNvSpPr/>
                <p:nvPr/>
              </p:nvSpPr>
              <p:spPr>
                <a:xfrm>
                  <a:off x="7970043" y="29230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6" name="Google Shape;2036;p33"/>
                <p:cNvSpPr/>
                <p:nvPr/>
              </p:nvSpPr>
              <p:spPr>
                <a:xfrm>
                  <a:off x="7940230" y="28634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7" name="Google Shape;2037;p33"/>
                <p:cNvSpPr/>
                <p:nvPr/>
              </p:nvSpPr>
              <p:spPr>
                <a:xfrm>
                  <a:off x="7910512" y="28039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8" name="Google Shape;2038;p33"/>
                <p:cNvSpPr/>
                <p:nvPr/>
              </p:nvSpPr>
              <p:spPr>
                <a:xfrm>
                  <a:off x="7880794" y="27443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9" name="Google Shape;2039;p33"/>
                <p:cNvSpPr/>
                <p:nvPr/>
              </p:nvSpPr>
              <p:spPr>
                <a:xfrm>
                  <a:off x="7850981" y="26849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0" name="Google Shape;2040;p33"/>
                <p:cNvSpPr/>
                <p:nvPr/>
              </p:nvSpPr>
              <p:spPr>
                <a:xfrm>
                  <a:off x="7821168" y="2565844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1" name="Google Shape;2041;p33"/>
                <p:cNvSpPr/>
                <p:nvPr/>
              </p:nvSpPr>
              <p:spPr>
                <a:xfrm>
                  <a:off x="7850981" y="247649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2" name="Google Shape;2042;p33"/>
                <p:cNvSpPr/>
                <p:nvPr/>
              </p:nvSpPr>
              <p:spPr>
                <a:xfrm>
                  <a:off x="7880794" y="241696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3" name="Google Shape;2043;p33"/>
                <p:cNvSpPr/>
                <p:nvPr/>
              </p:nvSpPr>
              <p:spPr>
                <a:xfrm>
                  <a:off x="7910512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4" name="Google Shape;2044;p33"/>
                <p:cNvSpPr/>
                <p:nvPr/>
              </p:nvSpPr>
              <p:spPr>
                <a:xfrm>
                  <a:off x="7940230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5" name="Google Shape;2045;p33"/>
                <p:cNvSpPr/>
                <p:nvPr/>
              </p:nvSpPr>
              <p:spPr>
                <a:xfrm>
                  <a:off x="7970043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6" name="Google Shape;2046;p33"/>
                <p:cNvSpPr/>
                <p:nvPr/>
              </p:nvSpPr>
              <p:spPr>
                <a:xfrm>
                  <a:off x="7999857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7" name="Google Shape;2047;p33"/>
                <p:cNvSpPr/>
                <p:nvPr/>
              </p:nvSpPr>
              <p:spPr>
                <a:xfrm>
                  <a:off x="8029575" y="22383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8" name="Google Shape;2048;p33"/>
                <p:cNvSpPr/>
                <p:nvPr/>
              </p:nvSpPr>
              <p:spPr>
                <a:xfrm rot="10800000">
                  <a:off x="8059483" y="21788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9" name="Google Shape;2049;p33"/>
                <p:cNvSpPr/>
                <p:nvPr/>
              </p:nvSpPr>
              <p:spPr>
                <a:xfrm rot="10800000">
                  <a:off x="8029575" y="21491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0" name="Google Shape;2050;p33"/>
                <p:cNvSpPr/>
                <p:nvPr/>
              </p:nvSpPr>
              <p:spPr>
                <a:xfrm>
                  <a:off x="7999857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1" name="Google Shape;2051;p33"/>
                <p:cNvSpPr/>
                <p:nvPr/>
              </p:nvSpPr>
              <p:spPr>
                <a:xfrm>
                  <a:off x="7970043" y="220865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2" name="Google Shape;2052;p33"/>
                <p:cNvSpPr/>
                <p:nvPr/>
              </p:nvSpPr>
              <p:spPr>
                <a:xfrm>
                  <a:off x="7940230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3" name="Google Shape;2053;p33"/>
                <p:cNvSpPr/>
                <p:nvPr/>
              </p:nvSpPr>
              <p:spPr>
                <a:xfrm>
                  <a:off x="7970043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4" name="Google Shape;2054;p33"/>
                <p:cNvSpPr/>
                <p:nvPr/>
              </p:nvSpPr>
              <p:spPr>
                <a:xfrm>
                  <a:off x="7940230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5" name="Google Shape;2055;p33"/>
                <p:cNvSpPr/>
                <p:nvPr/>
              </p:nvSpPr>
              <p:spPr>
                <a:xfrm>
                  <a:off x="7910512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6" name="Google Shape;2056;p33"/>
                <p:cNvSpPr/>
                <p:nvPr/>
              </p:nvSpPr>
              <p:spPr>
                <a:xfrm>
                  <a:off x="7880794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7" name="Google Shape;2057;p33"/>
                <p:cNvSpPr/>
                <p:nvPr/>
              </p:nvSpPr>
              <p:spPr>
                <a:xfrm>
                  <a:off x="7880794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8" name="Google Shape;2058;p33"/>
                <p:cNvSpPr/>
                <p:nvPr/>
              </p:nvSpPr>
              <p:spPr>
                <a:xfrm>
                  <a:off x="7850981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9" name="Google Shape;2059;p33"/>
                <p:cNvSpPr/>
                <p:nvPr/>
              </p:nvSpPr>
              <p:spPr>
                <a:xfrm>
                  <a:off x="7940230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0" name="Google Shape;2060;p33"/>
                <p:cNvSpPr/>
                <p:nvPr/>
              </p:nvSpPr>
              <p:spPr>
                <a:xfrm>
                  <a:off x="7910512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1" name="Google Shape;2061;p33"/>
                <p:cNvSpPr/>
                <p:nvPr/>
              </p:nvSpPr>
              <p:spPr>
                <a:xfrm>
                  <a:off x="7791450" y="2059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2" name="Google Shape;2062;p33"/>
                <p:cNvSpPr/>
                <p:nvPr/>
              </p:nvSpPr>
              <p:spPr>
                <a:xfrm>
                  <a:off x="7910512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3" name="Google Shape;2063;p33"/>
                <p:cNvSpPr/>
                <p:nvPr/>
              </p:nvSpPr>
              <p:spPr>
                <a:xfrm>
                  <a:off x="7880794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4" name="Google Shape;2064;p33"/>
                <p:cNvSpPr/>
                <p:nvPr/>
              </p:nvSpPr>
              <p:spPr>
                <a:xfrm>
                  <a:off x="7850981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5" name="Google Shape;2065;p33"/>
                <p:cNvSpPr/>
                <p:nvPr/>
              </p:nvSpPr>
              <p:spPr>
                <a:xfrm>
                  <a:off x="7821168" y="20299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6" name="Google Shape;2066;p33"/>
                <p:cNvSpPr/>
                <p:nvPr/>
              </p:nvSpPr>
              <p:spPr>
                <a:xfrm>
                  <a:off x="7821168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7" name="Google Shape;2067;p33"/>
                <p:cNvSpPr/>
                <p:nvPr/>
              </p:nvSpPr>
              <p:spPr>
                <a:xfrm>
                  <a:off x="7702105" y="2119312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8" name="Google Shape;2068;p33"/>
                <p:cNvSpPr/>
                <p:nvPr/>
              </p:nvSpPr>
              <p:spPr>
                <a:xfrm>
                  <a:off x="7850981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9" name="Google Shape;2069;p33"/>
                <p:cNvSpPr/>
                <p:nvPr/>
              </p:nvSpPr>
              <p:spPr>
                <a:xfrm rot="10800000">
                  <a:off x="7672387" y="21491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0" name="Google Shape;2070;p33"/>
                <p:cNvSpPr/>
                <p:nvPr/>
              </p:nvSpPr>
              <p:spPr>
                <a:xfrm>
                  <a:off x="7761732" y="21788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1" name="Google Shape;2071;p33"/>
                <p:cNvSpPr/>
                <p:nvPr/>
              </p:nvSpPr>
              <p:spPr>
                <a:xfrm>
                  <a:off x="7761732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2" name="Google Shape;2072;p33"/>
                <p:cNvSpPr/>
                <p:nvPr/>
              </p:nvSpPr>
              <p:spPr>
                <a:xfrm>
                  <a:off x="7821168" y="2000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3" name="Google Shape;2073;p33"/>
                <p:cNvSpPr/>
                <p:nvPr/>
              </p:nvSpPr>
              <p:spPr>
                <a:xfrm>
                  <a:off x="7850981" y="1970531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4" name="Google Shape;2074;p33"/>
                <p:cNvSpPr/>
                <p:nvPr/>
              </p:nvSpPr>
              <p:spPr>
                <a:xfrm rot="10800000">
                  <a:off x="7880794" y="1940718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5" name="Google Shape;2075;p33"/>
                <p:cNvSpPr/>
                <p:nvPr/>
              </p:nvSpPr>
              <p:spPr>
                <a:xfrm rot="10800000">
                  <a:off x="7910512" y="197043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6" name="Google Shape;2076;p33"/>
                <p:cNvSpPr/>
                <p:nvPr/>
              </p:nvSpPr>
              <p:spPr>
                <a:xfrm>
                  <a:off x="7880794" y="202996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7" name="Google Shape;2077;p33"/>
                <p:cNvSpPr/>
                <p:nvPr/>
              </p:nvSpPr>
              <p:spPr>
                <a:xfrm>
                  <a:off x="7731918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8" name="Google Shape;2078;p33"/>
                <p:cNvSpPr/>
                <p:nvPr/>
              </p:nvSpPr>
              <p:spPr>
                <a:xfrm>
                  <a:off x="7702105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9" name="Google Shape;2079;p33"/>
                <p:cNvSpPr/>
                <p:nvPr/>
              </p:nvSpPr>
              <p:spPr>
                <a:xfrm>
                  <a:off x="7583043" y="2149030"/>
                  <a:ext cx="29718" cy="208406"/>
                </a:xfrm>
                <a:custGeom>
                  <a:rect b="b" l="l" r="r" t="t"/>
                  <a:pathLst>
                    <a:path extrusionOk="0" h="208406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08407"/>
                      </a:lnTo>
                      <a:lnTo>
                        <a:pt x="0" y="2084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0" name="Google Shape;2080;p33"/>
                <p:cNvSpPr/>
                <p:nvPr/>
              </p:nvSpPr>
              <p:spPr>
                <a:xfrm>
                  <a:off x="7672387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1" name="Google Shape;2081;p33"/>
                <p:cNvSpPr/>
                <p:nvPr/>
              </p:nvSpPr>
              <p:spPr>
                <a:xfrm>
                  <a:off x="7612856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2" name="Google Shape;2082;p33"/>
                <p:cNvSpPr/>
                <p:nvPr/>
              </p:nvSpPr>
              <p:spPr>
                <a:xfrm>
                  <a:off x="7642669" y="2149030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1"/>
                      </a:lnTo>
                      <a:lnTo>
                        <a:pt x="0" y="1487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3" name="Google Shape;2083;p33"/>
                <p:cNvSpPr/>
                <p:nvPr/>
              </p:nvSpPr>
              <p:spPr>
                <a:xfrm rot="10800000">
                  <a:off x="7702200" y="21788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4" name="Google Shape;2084;p33"/>
                <p:cNvSpPr/>
                <p:nvPr/>
              </p:nvSpPr>
              <p:spPr>
                <a:xfrm>
                  <a:off x="7880794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5" name="Google Shape;2085;p33"/>
                <p:cNvSpPr/>
                <p:nvPr/>
              </p:nvSpPr>
              <p:spPr>
                <a:xfrm>
                  <a:off x="7850981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6" name="Google Shape;2086;p33"/>
                <p:cNvSpPr/>
                <p:nvPr/>
              </p:nvSpPr>
              <p:spPr>
                <a:xfrm>
                  <a:off x="7821168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7" name="Google Shape;2087;p33"/>
                <p:cNvSpPr/>
                <p:nvPr/>
              </p:nvSpPr>
              <p:spPr>
                <a:xfrm>
                  <a:off x="7791450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8" name="Google Shape;2088;p33"/>
                <p:cNvSpPr/>
                <p:nvPr/>
              </p:nvSpPr>
              <p:spPr>
                <a:xfrm rot="10800000">
                  <a:off x="7672387" y="21491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9" name="Google Shape;2089;p33"/>
                <p:cNvSpPr/>
                <p:nvPr/>
              </p:nvSpPr>
              <p:spPr>
                <a:xfrm>
                  <a:off x="7940230" y="21490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0" name="Google Shape;2090;p33"/>
                <p:cNvSpPr/>
                <p:nvPr/>
              </p:nvSpPr>
              <p:spPr>
                <a:xfrm>
                  <a:off x="7731918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1" name="Google Shape;2091;p33"/>
                <p:cNvSpPr/>
                <p:nvPr/>
              </p:nvSpPr>
              <p:spPr>
                <a:xfrm>
                  <a:off x="7702105" y="2833687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2" name="Google Shape;2092;p33"/>
                <p:cNvSpPr/>
                <p:nvPr/>
              </p:nvSpPr>
              <p:spPr>
                <a:xfrm>
                  <a:off x="7672387" y="2684906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1"/>
                      </a:lnTo>
                      <a:lnTo>
                        <a:pt x="0" y="1487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3" name="Google Shape;2093;p33"/>
                <p:cNvSpPr/>
                <p:nvPr/>
              </p:nvSpPr>
              <p:spPr>
                <a:xfrm>
                  <a:off x="7642669" y="2625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4" name="Google Shape;2094;p33"/>
                <p:cNvSpPr/>
                <p:nvPr/>
              </p:nvSpPr>
              <p:spPr>
                <a:xfrm>
                  <a:off x="7612856" y="25658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5" name="Google Shape;2095;p33"/>
                <p:cNvSpPr/>
                <p:nvPr/>
              </p:nvSpPr>
              <p:spPr>
                <a:xfrm>
                  <a:off x="7583043" y="247649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6" name="Google Shape;2096;p33"/>
                <p:cNvSpPr/>
                <p:nvPr/>
              </p:nvSpPr>
              <p:spPr>
                <a:xfrm>
                  <a:off x="7553325" y="2357437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7" name="Google Shape;2097;p33"/>
                <p:cNvSpPr/>
                <p:nvPr/>
              </p:nvSpPr>
              <p:spPr>
                <a:xfrm>
                  <a:off x="8029575" y="21788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8" name="Google Shape;2098;p33"/>
                <p:cNvSpPr/>
                <p:nvPr/>
              </p:nvSpPr>
              <p:spPr>
                <a:xfrm>
                  <a:off x="7850981" y="20002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9" name="Google Shape;2099;p33"/>
                <p:cNvSpPr/>
                <p:nvPr/>
              </p:nvSpPr>
              <p:spPr>
                <a:xfrm>
                  <a:off x="7880794" y="19705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0" name="Google Shape;2100;p33"/>
                <p:cNvSpPr/>
                <p:nvPr/>
              </p:nvSpPr>
              <p:spPr>
                <a:xfrm>
                  <a:off x="7821168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1" name="Google Shape;2101;p33"/>
                <p:cNvSpPr/>
                <p:nvPr/>
              </p:nvSpPr>
              <p:spPr>
                <a:xfrm>
                  <a:off x="7702105" y="21490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2" name="Google Shape;2102;p33"/>
                <p:cNvSpPr/>
                <p:nvPr/>
              </p:nvSpPr>
              <p:spPr>
                <a:xfrm>
                  <a:off x="7821168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3" name="Google Shape;2103;p33"/>
                <p:cNvSpPr/>
                <p:nvPr/>
              </p:nvSpPr>
              <p:spPr>
                <a:xfrm>
                  <a:off x="7850981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4" name="Google Shape;2104;p33"/>
                <p:cNvSpPr/>
                <p:nvPr/>
              </p:nvSpPr>
              <p:spPr>
                <a:xfrm>
                  <a:off x="7791450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5" name="Google Shape;2105;p33"/>
                <p:cNvSpPr/>
                <p:nvPr/>
              </p:nvSpPr>
              <p:spPr>
                <a:xfrm>
                  <a:off x="7702105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6" name="Google Shape;2106;p33"/>
                <p:cNvSpPr/>
                <p:nvPr/>
              </p:nvSpPr>
              <p:spPr>
                <a:xfrm>
                  <a:off x="7702105" y="2684906"/>
                  <a:ext cx="267938" cy="357187"/>
                </a:xfrm>
                <a:custGeom>
                  <a:rect b="b" l="l" r="r" t="t"/>
                  <a:pathLst>
                    <a:path extrusionOk="0" h="357187" w="267938">
                      <a:moveTo>
                        <a:pt x="267938" y="238125"/>
                      </a:moveTo>
                      <a:lnTo>
                        <a:pt x="267938" y="297561"/>
                      </a:lnTo>
                      <a:lnTo>
                        <a:pt x="238125" y="297561"/>
                      </a:lnTo>
                      <a:lnTo>
                        <a:pt x="238125" y="327374"/>
                      </a:lnTo>
                      <a:lnTo>
                        <a:pt x="178689" y="327374"/>
                      </a:lnTo>
                      <a:lnTo>
                        <a:pt x="178689" y="357188"/>
                      </a:lnTo>
                      <a:lnTo>
                        <a:pt x="119063" y="357188"/>
                      </a:lnTo>
                      <a:lnTo>
                        <a:pt x="119063" y="327374"/>
                      </a:lnTo>
                      <a:lnTo>
                        <a:pt x="59627" y="327374"/>
                      </a:lnTo>
                      <a:lnTo>
                        <a:pt x="59627" y="297561"/>
                      </a:lnTo>
                      <a:lnTo>
                        <a:pt x="29813" y="297561"/>
                      </a:lnTo>
                      <a:lnTo>
                        <a:pt x="29813" y="148780"/>
                      </a:lnTo>
                      <a:lnTo>
                        <a:pt x="0" y="148780"/>
                      </a:lnTo>
                      <a:lnTo>
                        <a:pt x="0" y="29718"/>
                      </a:lnTo>
                      <a:lnTo>
                        <a:pt x="29813" y="29718"/>
                      </a:lnTo>
                      <a:lnTo>
                        <a:pt x="29813" y="59436"/>
                      </a:lnTo>
                      <a:lnTo>
                        <a:pt x="89345" y="59436"/>
                      </a:lnTo>
                      <a:lnTo>
                        <a:pt x="89345" y="29718"/>
                      </a:lnTo>
                      <a:lnTo>
                        <a:pt x="119063" y="29718"/>
                      </a:lnTo>
                      <a:lnTo>
                        <a:pt x="119063" y="0"/>
                      </a:lnTo>
                      <a:lnTo>
                        <a:pt x="148876" y="0"/>
                      </a:lnTo>
                      <a:lnTo>
                        <a:pt x="148876" y="59436"/>
                      </a:lnTo>
                      <a:lnTo>
                        <a:pt x="178689" y="59436"/>
                      </a:lnTo>
                      <a:lnTo>
                        <a:pt x="178689" y="119063"/>
                      </a:lnTo>
                      <a:lnTo>
                        <a:pt x="208407" y="119063"/>
                      </a:lnTo>
                      <a:lnTo>
                        <a:pt x="208407" y="178498"/>
                      </a:lnTo>
                      <a:lnTo>
                        <a:pt x="238125" y="178498"/>
                      </a:lnTo>
                      <a:lnTo>
                        <a:pt x="238125" y="238125"/>
                      </a:lnTo>
                      <a:lnTo>
                        <a:pt x="267938" y="23812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7" name="Google Shape;2107;p33"/>
                <p:cNvSpPr/>
                <p:nvPr/>
              </p:nvSpPr>
              <p:spPr>
                <a:xfrm>
                  <a:off x="7731918" y="271462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8" name="Google Shape;2108;p33"/>
                <p:cNvSpPr/>
                <p:nvPr/>
              </p:nvSpPr>
              <p:spPr>
                <a:xfrm>
                  <a:off x="7791450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9" name="Google Shape;2109;p33"/>
                <p:cNvSpPr/>
                <p:nvPr/>
              </p:nvSpPr>
              <p:spPr>
                <a:xfrm>
                  <a:off x="7761732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0" name="Google Shape;2110;p33"/>
                <p:cNvSpPr/>
                <p:nvPr/>
              </p:nvSpPr>
              <p:spPr>
                <a:xfrm>
                  <a:off x="7583519" y="2119312"/>
                  <a:ext cx="445960" cy="595121"/>
                </a:xfrm>
                <a:custGeom>
                  <a:rect b="b" l="l" r="r" t="t"/>
                  <a:pathLst>
                    <a:path extrusionOk="0" h="595121" w="445960">
                      <a:moveTo>
                        <a:pt x="416338" y="89344"/>
                      </a:moveTo>
                      <a:lnTo>
                        <a:pt x="416338" y="148876"/>
                      </a:lnTo>
                      <a:lnTo>
                        <a:pt x="386620" y="148876"/>
                      </a:lnTo>
                      <a:lnTo>
                        <a:pt x="386620" y="178594"/>
                      </a:lnTo>
                      <a:lnTo>
                        <a:pt x="356902" y="178594"/>
                      </a:lnTo>
                      <a:lnTo>
                        <a:pt x="356902" y="208312"/>
                      </a:lnTo>
                      <a:lnTo>
                        <a:pt x="297371" y="208312"/>
                      </a:lnTo>
                      <a:lnTo>
                        <a:pt x="297371" y="238030"/>
                      </a:lnTo>
                      <a:lnTo>
                        <a:pt x="267652" y="238030"/>
                      </a:lnTo>
                      <a:lnTo>
                        <a:pt x="267652" y="208312"/>
                      </a:lnTo>
                      <a:lnTo>
                        <a:pt x="297371" y="208312"/>
                      </a:lnTo>
                      <a:lnTo>
                        <a:pt x="297371" y="148781"/>
                      </a:lnTo>
                      <a:lnTo>
                        <a:pt x="327088" y="148781"/>
                      </a:lnTo>
                      <a:lnTo>
                        <a:pt x="327088" y="119063"/>
                      </a:lnTo>
                      <a:lnTo>
                        <a:pt x="356806" y="119063"/>
                      </a:lnTo>
                      <a:lnTo>
                        <a:pt x="356806" y="29718"/>
                      </a:lnTo>
                      <a:lnTo>
                        <a:pt x="327088" y="29718"/>
                      </a:lnTo>
                      <a:lnTo>
                        <a:pt x="327088" y="0"/>
                      </a:lnTo>
                      <a:lnTo>
                        <a:pt x="267557" y="0"/>
                      </a:lnTo>
                      <a:lnTo>
                        <a:pt x="267557" y="29718"/>
                      </a:lnTo>
                      <a:lnTo>
                        <a:pt x="297275" y="29718"/>
                      </a:lnTo>
                      <a:lnTo>
                        <a:pt x="297275" y="59436"/>
                      </a:lnTo>
                      <a:lnTo>
                        <a:pt x="326993" y="59436"/>
                      </a:lnTo>
                      <a:lnTo>
                        <a:pt x="326993" y="89154"/>
                      </a:lnTo>
                      <a:lnTo>
                        <a:pt x="297275" y="89154"/>
                      </a:lnTo>
                      <a:lnTo>
                        <a:pt x="297275" y="118872"/>
                      </a:lnTo>
                      <a:lnTo>
                        <a:pt x="267557" y="118872"/>
                      </a:lnTo>
                      <a:lnTo>
                        <a:pt x="267557" y="148590"/>
                      </a:lnTo>
                      <a:lnTo>
                        <a:pt x="237839" y="148590"/>
                      </a:lnTo>
                      <a:lnTo>
                        <a:pt x="237839" y="178308"/>
                      </a:lnTo>
                      <a:lnTo>
                        <a:pt x="208121" y="178308"/>
                      </a:lnTo>
                      <a:lnTo>
                        <a:pt x="208121" y="148590"/>
                      </a:lnTo>
                      <a:lnTo>
                        <a:pt x="237839" y="148590"/>
                      </a:lnTo>
                      <a:lnTo>
                        <a:pt x="237839" y="118872"/>
                      </a:lnTo>
                      <a:lnTo>
                        <a:pt x="267557" y="118872"/>
                      </a:lnTo>
                      <a:lnTo>
                        <a:pt x="267557" y="89154"/>
                      </a:lnTo>
                      <a:lnTo>
                        <a:pt x="297275" y="89154"/>
                      </a:lnTo>
                      <a:lnTo>
                        <a:pt x="297275" y="59436"/>
                      </a:lnTo>
                      <a:lnTo>
                        <a:pt x="267557" y="59436"/>
                      </a:lnTo>
                      <a:lnTo>
                        <a:pt x="267557" y="29718"/>
                      </a:lnTo>
                      <a:lnTo>
                        <a:pt x="178213" y="29718"/>
                      </a:lnTo>
                      <a:lnTo>
                        <a:pt x="178213" y="59436"/>
                      </a:lnTo>
                      <a:lnTo>
                        <a:pt x="237744" y="59436"/>
                      </a:lnTo>
                      <a:lnTo>
                        <a:pt x="237744" y="89154"/>
                      </a:lnTo>
                      <a:lnTo>
                        <a:pt x="208026" y="89154"/>
                      </a:lnTo>
                      <a:lnTo>
                        <a:pt x="208026" y="118872"/>
                      </a:lnTo>
                      <a:lnTo>
                        <a:pt x="178308" y="118872"/>
                      </a:lnTo>
                      <a:lnTo>
                        <a:pt x="178308" y="148590"/>
                      </a:lnTo>
                      <a:lnTo>
                        <a:pt x="148590" y="148590"/>
                      </a:lnTo>
                      <a:lnTo>
                        <a:pt x="148590" y="178308"/>
                      </a:lnTo>
                      <a:lnTo>
                        <a:pt x="118872" y="178308"/>
                      </a:lnTo>
                      <a:lnTo>
                        <a:pt x="118872" y="208026"/>
                      </a:lnTo>
                      <a:lnTo>
                        <a:pt x="89154" y="208026"/>
                      </a:lnTo>
                      <a:lnTo>
                        <a:pt x="89154" y="178308"/>
                      </a:lnTo>
                      <a:lnTo>
                        <a:pt x="59436" y="178308"/>
                      </a:lnTo>
                      <a:lnTo>
                        <a:pt x="59436" y="29527"/>
                      </a:lnTo>
                      <a:lnTo>
                        <a:pt x="29718" y="29527"/>
                      </a:lnTo>
                      <a:lnTo>
                        <a:pt x="29718" y="237935"/>
                      </a:lnTo>
                      <a:lnTo>
                        <a:pt x="0" y="237935"/>
                      </a:lnTo>
                      <a:lnTo>
                        <a:pt x="0" y="356997"/>
                      </a:lnTo>
                      <a:lnTo>
                        <a:pt x="29718" y="356997"/>
                      </a:lnTo>
                      <a:lnTo>
                        <a:pt x="29718" y="446342"/>
                      </a:lnTo>
                      <a:lnTo>
                        <a:pt x="59436" y="446342"/>
                      </a:lnTo>
                      <a:lnTo>
                        <a:pt x="59436" y="505873"/>
                      </a:lnTo>
                      <a:lnTo>
                        <a:pt x="89154" y="505873"/>
                      </a:lnTo>
                      <a:lnTo>
                        <a:pt x="89154" y="565404"/>
                      </a:lnTo>
                      <a:lnTo>
                        <a:pt x="148685" y="565404"/>
                      </a:lnTo>
                      <a:lnTo>
                        <a:pt x="148685" y="595122"/>
                      </a:lnTo>
                      <a:lnTo>
                        <a:pt x="208216" y="595122"/>
                      </a:lnTo>
                      <a:lnTo>
                        <a:pt x="208216" y="565404"/>
                      </a:lnTo>
                      <a:lnTo>
                        <a:pt x="237934" y="565404"/>
                      </a:lnTo>
                      <a:lnTo>
                        <a:pt x="237934" y="446342"/>
                      </a:lnTo>
                      <a:lnTo>
                        <a:pt x="267652" y="446342"/>
                      </a:lnTo>
                      <a:lnTo>
                        <a:pt x="267652" y="356997"/>
                      </a:lnTo>
                      <a:lnTo>
                        <a:pt x="297371" y="356997"/>
                      </a:lnTo>
                      <a:lnTo>
                        <a:pt x="297371" y="297466"/>
                      </a:lnTo>
                      <a:lnTo>
                        <a:pt x="327088" y="297466"/>
                      </a:lnTo>
                      <a:lnTo>
                        <a:pt x="327088" y="267748"/>
                      </a:lnTo>
                      <a:lnTo>
                        <a:pt x="356806" y="267748"/>
                      </a:lnTo>
                      <a:lnTo>
                        <a:pt x="356806" y="238030"/>
                      </a:lnTo>
                      <a:lnTo>
                        <a:pt x="386524" y="238030"/>
                      </a:lnTo>
                      <a:lnTo>
                        <a:pt x="386524" y="208312"/>
                      </a:lnTo>
                      <a:lnTo>
                        <a:pt x="416242" y="208312"/>
                      </a:lnTo>
                      <a:lnTo>
                        <a:pt x="416242" y="178594"/>
                      </a:lnTo>
                      <a:lnTo>
                        <a:pt x="445960" y="178594"/>
                      </a:lnTo>
                      <a:lnTo>
                        <a:pt x="445960" y="89249"/>
                      </a:lnTo>
                      <a:lnTo>
                        <a:pt x="416242" y="89249"/>
                      </a:lnTo>
                      <a:close/>
                      <a:moveTo>
                        <a:pt x="237744" y="297752"/>
                      </a:moveTo>
                      <a:lnTo>
                        <a:pt x="208026" y="297752"/>
                      </a:lnTo>
                      <a:lnTo>
                        <a:pt x="208026" y="327469"/>
                      </a:lnTo>
                      <a:lnTo>
                        <a:pt x="178308" y="327469"/>
                      </a:lnTo>
                      <a:lnTo>
                        <a:pt x="178308" y="387001"/>
                      </a:lnTo>
                      <a:lnTo>
                        <a:pt x="148590" y="387001"/>
                      </a:lnTo>
                      <a:lnTo>
                        <a:pt x="148590" y="327469"/>
                      </a:lnTo>
                      <a:lnTo>
                        <a:pt x="178308" y="327469"/>
                      </a:lnTo>
                      <a:lnTo>
                        <a:pt x="178308" y="297752"/>
                      </a:lnTo>
                      <a:lnTo>
                        <a:pt x="208026" y="297752"/>
                      </a:lnTo>
                      <a:lnTo>
                        <a:pt x="208026" y="268034"/>
                      </a:lnTo>
                      <a:lnTo>
                        <a:pt x="237744" y="268034"/>
                      </a:lnTo>
                      <a:lnTo>
                        <a:pt x="237744" y="29775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1" name="Google Shape;2111;p33"/>
                <p:cNvSpPr/>
                <p:nvPr/>
              </p:nvSpPr>
              <p:spPr>
                <a:xfrm>
                  <a:off x="7731918" y="244678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2" name="Google Shape;2112;p33"/>
                <p:cNvSpPr/>
                <p:nvPr/>
              </p:nvSpPr>
              <p:spPr>
                <a:xfrm>
                  <a:off x="7761732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3" name="Google Shape;2113;p33"/>
                <p:cNvSpPr/>
                <p:nvPr/>
              </p:nvSpPr>
              <p:spPr>
                <a:xfrm>
                  <a:off x="7791450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4" name="Google Shape;2114;p33"/>
                <p:cNvSpPr/>
                <p:nvPr/>
              </p:nvSpPr>
              <p:spPr>
                <a:xfrm>
                  <a:off x="7702105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5" name="Google Shape;2115;p33"/>
                <p:cNvSpPr/>
                <p:nvPr/>
              </p:nvSpPr>
              <p:spPr>
                <a:xfrm>
                  <a:off x="7672387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6" name="Google Shape;2116;p33"/>
                <p:cNvSpPr/>
                <p:nvPr/>
              </p:nvSpPr>
              <p:spPr>
                <a:xfrm>
                  <a:off x="7672387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7" name="Google Shape;2117;p33"/>
                <p:cNvSpPr/>
                <p:nvPr/>
              </p:nvSpPr>
              <p:spPr>
                <a:xfrm>
                  <a:off x="7642669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8" name="Google Shape;2118;p33"/>
                <p:cNvSpPr/>
                <p:nvPr/>
              </p:nvSpPr>
              <p:spPr>
                <a:xfrm>
                  <a:off x="7850981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9" name="Google Shape;2119;p33"/>
                <p:cNvSpPr/>
                <p:nvPr/>
              </p:nvSpPr>
              <p:spPr>
                <a:xfrm>
                  <a:off x="7850981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0" name="Google Shape;2120;p33"/>
                <p:cNvSpPr/>
                <p:nvPr/>
              </p:nvSpPr>
              <p:spPr>
                <a:xfrm>
                  <a:off x="7880794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1" name="Google Shape;2121;p33"/>
                <p:cNvSpPr/>
                <p:nvPr/>
              </p:nvSpPr>
              <p:spPr>
                <a:xfrm>
                  <a:off x="7880794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33"/>
                <p:cNvSpPr/>
                <p:nvPr/>
              </p:nvSpPr>
              <p:spPr>
                <a:xfrm>
                  <a:off x="7850981" y="2446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3" name="Google Shape;2123;p33"/>
                <p:cNvSpPr/>
                <p:nvPr/>
              </p:nvSpPr>
              <p:spPr>
                <a:xfrm>
                  <a:off x="7821168" y="250621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4" name="Google Shape;2124;p33"/>
                <p:cNvSpPr/>
                <p:nvPr/>
              </p:nvSpPr>
              <p:spPr>
                <a:xfrm>
                  <a:off x="7821168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5" name="Google Shape;2125;p33"/>
                <p:cNvSpPr/>
                <p:nvPr/>
              </p:nvSpPr>
              <p:spPr>
                <a:xfrm>
                  <a:off x="7791450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6" name="Google Shape;2126;p33"/>
                <p:cNvSpPr/>
                <p:nvPr/>
              </p:nvSpPr>
              <p:spPr>
                <a:xfrm>
                  <a:off x="7731918" y="274434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7" name="Google Shape;2127;p33"/>
                <p:cNvSpPr/>
                <p:nvPr/>
              </p:nvSpPr>
              <p:spPr>
                <a:xfrm>
                  <a:off x="7850981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8" name="Google Shape;2128;p33"/>
                <p:cNvSpPr/>
                <p:nvPr/>
              </p:nvSpPr>
              <p:spPr>
                <a:xfrm>
                  <a:off x="7880794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9" name="Google Shape;2129;p33"/>
                <p:cNvSpPr/>
                <p:nvPr/>
              </p:nvSpPr>
              <p:spPr>
                <a:xfrm>
                  <a:off x="7910512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0" name="Google Shape;2130;p33"/>
                <p:cNvSpPr/>
                <p:nvPr/>
              </p:nvSpPr>
              <p:spPr>
                <a:xfrm>
                  <a:off x="7850981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1" name="Google Shape;2131;p33"/>
                <p:cNvSpPr/>
                <p:nvPr/>
              </p:nvSpPr>
              <p:spPr>
                <a:xfrm>
                  <a:off x="7791450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2" name="Google Shape;2132;p33"/>
                <p:cNvSpPr/>
                <p:nvPr/>
              </p:nvSpPr>
              <p:spPr>
                <a:xfrm>
                  <a:off x="7821168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3" name="Google Shape;2133;p33"/>
                <p:cNvSpPr/>
                <p:nvPr/>
              </p:nvSpPr>
              <p:spPr>
                <a:xfrm>
                  <a:off x="7761732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4" name="Google Shape;2134;p33"/>
                <p:cNvSpPr/>
                <p:nvPr/>
              </p:nvSpPr>
              <p:spPr>
                <a:xfrm>
                  <a:off x="7731918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5" name="Google Shape;2135;p33"/>
                <p:cNvSpPr/>
                <p:nvPr/>
              </p:nvSpPr>
              <p:spPr>
                <a:xfrm>
                  <a:off x="7880794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6" name="Google Shape;2136;p33"/>
                <p:cNvSpPr/>
                <p:nvPr/>
              </p:nvSpPr>
              <p:spPr>
                <a:xfrm>
                  <a:off x="7850981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7" name="Google Shape;2137;p33"/>
                <p:cNvSpPr/>
                <p:nvPr/>
              </p:nvSpPr>
              <p:spPr>
                <a:xfrm>
                  <a:off x="7910512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3"/>
                <p:cNvSpPr/>
                <p:nvPr/>
              </p:nvSpPr>
              <p:spPr>
                <a:xfrm>
                  <a:off x="7940230" y="29230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3"/>
                <p:cNvSpPr/>
                <p:nvPr/>
              </p:nvSpPr>
              <p:spPr>
                <a:xfrm>
                  <a:off x="7910512" y="2952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0" name="Google Shape;2140;p33"/>
                <p:cNvSpPr/>
                <p:nvPr/>
              </p:nvSpPr>
              <p:spPr>
                <a:xfrm>
                  <a:off x="7821168" y="3012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33"/>
                <p:cNvSpPr/>
                <p:nvPr/>
              </p:nvSpPr>
              <p:spPr>
                <a:xfrm>
                  <a:off x="7910512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2" name="Google Shape;2142;p33"/>
                <p:cNvSpPr/>
                <p:nvPr/>
              </p:nvSpPr>
              <p:spPr>
                <a:xfrm>
                  <a:off x="7940230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3" name="Google Shape;2143;p33"/>
                <p:cNvSpPr/>
                <p:nvPr/>
              </p:nvSpPr>
              <p:spPr>
                <a:xfrm>
                  <a:off x="7970043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3"/>
                <p:cNvSpPr/>
                <p:nvPr/>
              </p:nvSpPr>
              <p:spPr>
                <a:xfrm>
                  <a:off x="7999857" y="22383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3"/>
                <p:cNvSpPr/>
                <p:nvPr/>
              </p:nvSpPr>
              <p:spPr>
                <a:xfrm>
                  <a:off x="7910512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3"/>
                <p:cNvSpPr/>
                <p:nvPr/>
              </p:nvSpPr>
              <p:spPr>
                <a:xfrm>
                  <a:off x="7910512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3"/>
                <p:cNvSpPr/>
                <p:nvPr/>
              </p:nvSpPr>
              <p:spPr>
                <a:xfrm>
                  <a:off x="7880794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3"/>
                <p:cNvSpPr/>
                <p:nvPr/>
              </p:nvSpPr>
              <p:spPr>
                <a:xfrm>
                  <a:off x="7702105" y="241696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49" name="Google Shape;2149;p33"/>
              <p:cNvGrpSpPr/>
              <p:nvPr/>
            </p:nvGrpSpPr>
            <p:grpSpPr>
              <a:xfrm>
                <a:off x="6809232" y="1494186"/>
                <a:ext cx="1041654" cy="684562"/>
                <a:chOff x="6809232" y="1494186"/>
                <a:chExt cx="1041654" cy="684562"/>
              </a:xfrm>
            </p:grpSpPr>
            <p:sp>
              <p:nvSpPr>
                <p:cNvPr id="2150" name="Google Shape;2150;p33"/>
                <p:cNvSpPr/>
                <p:nvPr/>
              </p:nvSpPr>
              <p:spPr>
                <a:xfrm>
                  <a:off x="7315200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3"/>
                <p:cNvSpPr/>
                <p:nvPr/>
              </p:nvSpPr>
              <p:spPr>
                <a:xfrm>
                  <a:off x="7315200" y="1970531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3"/>
                <p:cNvSpPr/>
                <p:nvPr/>
              </p:nvSpPr>
              <p:spPr>
                <a:xfrm>
                  <a:off x="7344918" y="20299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3"/>
                <p:cNvSpPr/>
                <p:nvPr/>
              </p:nvSpPr>
              <p:spPr>
                <a:xfrm>
                  <a:off x="7344918" y="1940718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3"/>
                <p:cNvSpPr/>
                <p:nvPr/>
              </p:nvSpPr>
              <p:spPr>
                <a:xfrm>
                  <a:off x="7285482" y="20299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3"/>
                <p:cNvSpPr/>
                <p:nvPr/>
              </p:nvSpPr>
              <p:spPr>
                <a:xfrm>
                  <a:off x="7315200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3"/>
                <p:cNvSpPr/>
                <p:nvPr/>
              </p:nvSpPr>
              <p:spPr>
                <a:xfrm>
                  <a:off x="7344918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3"/>
                <p:cNvSpPr/>
                <p:nvPr/>
              </p:nvSpPr>
              <p:spPr>
                <a:xfrm>
                  <a:off x="7285482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3"/>
                <p:cNvSpPr/>
                <p:nvPr/>
              </p:nvSpPr>
              <p:spPr>
                <a:xfrm>
                  <a:off x="7285482" y="1940718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3"/>
                <p:cNvSpPr/>
                <p:nvPr/>
              </p:nvSpPr>
              <p:spPr>
                <a:xfrm>
                  <a:off x="7315200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3"/>
                <p:cNvSpPr/>
                <p:nvPr/>
              </p:nvSpPr>
              <p:spPr>
                <a:xfrm>
                  <a:off x="7344918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3"/>
                <p:cNvSpPr/>
                <p:nvPr/>
              </p:nvSpPr>
              <p:spPr>
                <a:xfrm>
                  <a:off x="7285482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3"/>
                <p:cNvSpPr/>
                <p:nvPr/>
              </p:nvSpPr>
              <p:spPr>
                <a:xfrm>
                  <a:off x="7315200" y="1672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3"/>
                <p:cNvSpPr/>
                <p:nvPr/>
              </p:nvSpPr>
              <p:spPr>
                <a:xfrm>
                  <a:off x="7344918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3"/>
                <p:cNvSpPr/>
                <p:nvPr/>
              </p:nvSpPr>
              <p:spPr>
                <a:xfrm>
                  <a:off x="7374731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3"/>
                <p:cNvSpPr/>
                <p:nvPr/>
              </p:nvSpPr>
              <p:spPr>
                <a:xfrm>
                  <a:off x="7404544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3"/>
                <p:cNvSpPr/>
                <p:nvPr/>
              </p:nvSpPr>
              <p:spPr>
                <a:xfrm>
                  <a:off x="7434262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3"/>
                <p:cNvSpPr/>
                <p:nvPr/>
              </p:nvSpPr>
              <p:spPr>
                <a:xfrm>
                  <a:off x="7463980" y="191090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3"/>
                <p:cNvSpPr/>
                <p:nvPr/>
              </p:nvSpPr>
              <p:spPr>
                <a:xfrm>
                  <a:off x="7493793" y="1940718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3"/>
                <p:cNvSpPr/>
                <p:nvPr/>
              </p:nvSpPr>
              <p:spPr>
                <a:xfrm>
                  <a:off x="7583043" y="1970531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3"/>
                <p:cNvSpPr/>
                <p:nvPr/>
              </p:nvSpPr>
              <p:spPr>
                <a:xfrm>
                  <a:off x="7672387" y="1940718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3"/>
                <p:cNvSpPr/>
                <p:nvPr/>
              </p:nvSpPr>
              <p:spPr>
                <a:xfrm>
                  <a:off x="7761732" y="191090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3"/>
                <p:cNvSpPr/>
                <p:nvPr/>
              </p:nvSpPr>
              <p:spPr>
                <a:xfrm>
                  <a:off x="7821168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3"/>
                <p:cNvSpPr/>
                <p:nvPr/>
              </p:nvSpPr>
              <p:spPr>
                <a:xfrm>
                  <a:off x="7791450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3"/>
                <p:cNvSpPr/>
                <p:nvPr/>
              </p:nvSpPr>
              <p:spPr>
                <a:xfrm>
                  <a:off x="7761732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3"/>
                <p:cNvSpPr/>
                <p:nvPr/>
              </p:nvSpPr>
              <p:spPr>
                <a:xfrm>
                  <a:off x="7374731" y="1613344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3"/>
                <p:cNvSpPr/>
                <p:nvPr/>
              </p:nvSpPr>
              <p:spPr>
                <a:xfrm>
                  <a:off x="7404544" y="17621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3"/>
                <p:cNvSpPr/>
                <p:nvPr/>
              </p:nvSpPr>
              <p:spPr>
                <a:xfrm rot="10800000">
                  <a:off x="7255668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3"/>
                <p:cNvSpPr/>
                <p:nvPr/>
              </p:nvSpPr>
              <p:spPr>
                <a:xfrm>
                  <a:off x="7255668" y="1613344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3"/>
                <p:cNvSpPr/>
                <p:nvPr/>
              </p:nvSpPr>
              <p:spPr>
                <a:xfrm>
                  <a:off x="7225855" y="17621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3"/>
                <p:cNvSpPr/>
                <p:nvPr/>
              </p:nvSpPr>
              <p:spPr>
                <a:xfrm>
                  <a:off x="7285482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3"/>
                <p:cNvSpPr/>
                <p:nvPr/>
              </p:nvSpPr>
              <p:spPr>
                <a:xfrm>
                  <a:off x="7493793" y="155371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3"/>
                <p:cNvSpPr/>
                <p:nvPr/>
              </p:nvSpPr>
              <p:spPr>
                <a:xfrm>
                  <a:off x="7374731" y="152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3"/>
                <p:cNvSpPr/>
                <p:nvPr/>
              </p:nvSpPr>
              <p:spPr>
                <a:xfrm>
                  <a:off x="7463980" y="152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3"/>
                <p:cNvSpPr/>
                <p:nvPr/>
              </p:nvSpPr>
              <p:spPr>
                <a:xfrm>
                  <a:off x="7463980" y="158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3"/>
                <p:cNvSpPr/>
                <p:nvPr/>
              </p:nvSpPr>
              <p:spPr>
                <a:xfrm>
                  <a:off x="7404544" y="1494281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3"/>
                <p:cNvSpPr/>
                <p:nvPr/>
              </p:nvSpPr>
              <p:spPr>
                <a:xfrm rot="10800000">
                  <a:off x="7136606" y="1553812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3"/>
                <p:cNvSpPr/>
                <p:nvPr/>
              </p:nvSpPr>
              <p:spPr>
                <a:xfrm rot="10800000">
                  <a:off x="7255668" y="152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3"/>
                <p:cNvSpPr/>
                <p:nvPr/>
              </p:nvSpPr>
              <p:spPr>
                <a:xfrm rot="10800000">
                  <a:off x="7166419" y="15239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3"/>
                <p:cNvSpPr/>
                <p:nvPr/>
              </p:nvSpPr>
              <p:spPr>
                <a:xfrm rot="10800000">
                  <a:off x="7166419" y="158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3"/>
                <p:cNvSpPr/>
                <p:nvPr/>
              </p:nvSpPr>
              <p:spPr>
                <a:xfrm rot="10800000">
                  <a:off x="7196137" y="1494186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3"/>
                <p:cNvSpPr/>
                <p:nvPr/>
              </p:nvSpPr>
              <p:spPr>
                <a:xfrm>
                  <a:off x="7315200" y="16133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3"/>
                <p:cNvSpPr/>
                <p:nvPr/>
              </p:nvSpPr>
              <p:spPr>
                <a:xfrm>
                  <a:off x="7374731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3"/>
                <p:cNvSpPr/>
                <p:nvPr/>
              </p:nvSpPr>
              <p:spPr>
                <a:xfrm>
                  <a:off x="7404544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3"/>
                <p:cNvSpPr/>
                <p:nvPr/>
              </p:nvSpPr>
              <p:spPr>
                <a:xfrm>
                  <a:off x="7434262" y="1672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3"/>
                <p:cNvSpPr/>
                <p:nvPr/>
              </p:nvSpPr>
              <p:spPr>
                <a:xfrm>
                  <a:off x="7493793" y="164306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3"/>
                <p:cNvSpPr/>
                <p:nvPr/>
              </p:nvSpPr>
              <p:spPr>
                <a:xfrm>
                  <a:off x="7553325" y="161334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3"/>
                <p:cNvSpPr/>
                <p:nvPr/>
              </p:nvSpPr>
              <p:spPr>
                <a:xfrm>
                  <a:off x="7821168" y="16133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3"/>
                <p:cNvSpPr/>
                <p:nvPr/>
              </p:nvSpPr>
              <p:spPr>
                <a:xfrm>
                  <a:off x="7791450" y="1672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3"/>
                <p:cNvSpPr/>
                <p:nvPr/>
              </p:nvSpPr>
              <p:spPr>
                <a:xfrm>
                  <a:off x="7761732" y="1732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3"/>
                <p:cNvSpPr/>
                <p:nvPr/>
              </p:nvSpPr>
              <p:spPr>
                <a:xfrm>
                  <a:off x="7791450" y="158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3"/>
                <p:cNvSpPr/>
                <p:nvPr/>
              </p:nvSpPr>
              <p:spPr>
                <a:xfrm>
                  <a:off x="7702105" y="1791842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3"/>
                <p:cNvSpPr/>
                <p:nvPr/>
              </p:nvSpPr>
              <p:spPr>
                <a:xfrm>
                  <a:off x="7642669" y="182165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3"/>
                <p:cNvSpPr/>
                <p:nvPr/>
              </p:nvSpPr>
              <p:spPr>
                <a:xfrm>
                  <a:off x="7523607" y="1851469"/>
                  <a:ext cx="119062" cy="29717"/>
                </a:xfrm>
                <a:custGeom>
                  <a:rect b="b" l="l" r="r" t="t"/>
                  <a:pathLst>
                    <a:path extrusionOk="0" h="29717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3"/>
                <p:cNvSpPr/>
                <p:nvPr/>
              </p:nvSpPr>
              <p:spPr>
                <a:xfrm>
                  <a:off x="7434262" y="1821655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3"/>
                <p:cNvSpPr/>
                <p:nvPr/>
              </p:nvSpPr>
              <p:spPr>
                <a:xfrm>
                  <a:off x="7612856" y="158353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3"/>
                <p:cNvSpPr/>
                <p:nvPr/>
              </p:nvSpPr>
              <p:spPr>
                <a:xfrm>
                  <a:off x="7702105" y="1553717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7" name="Google Shape;2207;p33"/>
                <p:cNvSpPr/>
                <p:nvPr/>
              </p:nvSpPr>
              <p:spPr>
                <a:xfrm>
                  <a:off x="7255668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8" name="Google Shape;2208;p33"/>
                <p:cNvSpPr/>
                <p:nvPr/>
              </p:nvSpPr>
              <p:spPr>
                <a:xfrm>
                  <a:off x="7374731" y="1881187"/>
                  <a:ext cx="29718" cy="238125"/>
                </a:xfrm>
                <a:custGeom>
                  <a:rect b="b" l="l" r="r" t="t"/>
                  <a:pathLst>
                    <a:path extrusionOk="0" h="238125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9" name="Google Shape;2209;p33"/>
                <p:cNvSpPr/>
                <p:nvPr/>
              </p:nvSpPr>
              <p:spPr>
                <a:xfrm>
                  <a:off x="7285482" y="1881187"/>
                  <a:ext cx="89249" cy="89344"/>
                </a:xfrm>
                <a:custGeom>
                  <a:rect b="b" l="l" r="r" t="t"/>
                  <a:pathLst>
                    <a:path extrusionOk="0" h="89344" w="89249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436" y="59531"/>
                      </a:lnTo>
                      <a:lnTo>
                        <a:pt x="59436" y="89345"/>
                      </a:lnTo>
                      <a:lnTo>
                        <a:pt x="29718" y="89345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0" name="Google Shape;2210;p33"/>
                <p:cNvSpPr/>
                <p:nvPr/>
              </p:nvSpPr>
              <p:spPr>
                <a:xfrm>
                  <a:off x="7285482" y="1970531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59436"/>
                      </a:lnTo>
                      <a:lnTo>
                        <a:pt x="59436" y="59436"/>
                      </a:lnTo>
                      <a:lnTo>
                        <a:pt x="59436" y="89249"/>
                      </a:lnTo>
                      <a:lnTo>
                        <a:pt x="29718" y="89249"/>
                      </a:lnTo>
                      <a:lnTo>
                        <a:pt x="29718" y="59436"/>
                      </a:lnTo>
                      <a:lnTo>
                        <a:pt x="0" y="59436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1" name="Google Shape;2211;p33"/>
                <p:cNvSpPr/>
                <p:nvPr/>
              </p:nvSpPr>
              <p:spPr>
                <a:xfrm>
                  <a:off x="7285482" y="2059780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436" y="59531"/>
                      </a:lnTo>
                      <a:lnTo>
                        <a:pt x="59436" y="89249"/>
                      </a:lnTo>
                      <a:lnTo>
                        <a:pt x="29718" y="89249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813"/>
                      </a:lnTo>
                      <a:lnTo>
                        <a:pt x="59436" y="29813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2" name="Google Shape;2212;p33"/>
                <p:cNvSpPr/>
                <p:nvPr/>
              </p:nvSpPr>
              <p:spPr>
                <a:xfrm>
                  <a:off x="7255668" y="1881187"/>
                  <a:ext cx="29718" cy="238125"/>
                </a:xfrm>
                <a:custGeom>
                  <a:rect b="b" l="l" r="r" t="t"/>
                  <a:pathLst>
                    <a:path extrusionOk="0" h="238125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3" name="Google Shape;2213;p33"/>
                <p:cNvSpPr/>
                <p:nvPr/>
              </p:nvSpPr>
              <p:spPr>
                <a:xfrm>
                  <a:off x="7315200" y="176212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4" name="Google Shape;2214;p33"/>
                <p:cNvSpPr/>
                <p:nvPr/>
              </p:nvSpPr>
              <p:spPr>
                <a:xfrm>
                  <a:off x="7285482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3"/>
                <p:cNvSpPr/>
                <p:nvPr/>
              </p:nvSpPr>
              <p:spPr>
                <a:xfrm>
                  <a:off x="7285482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3"/>
                <p:cNvSpPr/>
                <p:nvPr/>
              </p:nvSpPr>
              <p:spPr>
                <a:xfrm>
                  <a:off x="7344918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7" name="Google Shape;2217;p33"/>
                <p:cNvSpPr/>
                <p:nvPr/>
              </p:nvSpPr>
              <p:spPr>
                <a:xfrm>
                  <a:off x="7344918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8" name="Google Shape;2218;p33"/>
                <p:cNvSpPr/>
                <p:nvPr/>
              </p:nvSpPr>
              <p:spPr>
                <a:xfrm>
                  <a:off x="7642669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9" name="Google Shape;2219;p33"/>
                <p:cNvSpPr/>
                <p:nvPr/>
              </p:nvSpPr>
              <p:spPr>
                <a:xfrm>
                  <a:off x="7583043" y="1672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0" name="Google Shape;2220;p33"/>
                <p:cNvSpPr/>
                <p:nvPr/>
              </p:nvSpPr>
              <p:spPr>
                <a:xfrm>
                  <a:off x="7553325" y="1762124"/>
                  <a:ext cx="119062" cy="29717"/>
                </a:xfrm>
                <a:custGeom>
                  <a:rect b="b" l="l" r="r" t="t"/>
                  <a:pathLst>
                    <a:path extrusionOk="0" h="29717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1" name="Google Shape;2221;p33"/>
                <p:cNvSpPr/>
                <p:nvPr/>
              </p:nvSpPr>
              <p:spPr>
                <a:xfrm>
                  <a:off x="7553325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2" name="Google Shape;2222;p33"/>
                <p:cNvSpPr/>
                <p:nvPr/>
              </p:nvSpPr>
              <p:spPr>
                <a:xfrm>
                  <a:off x="7583043" y="1702593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3" name="Google Shape;2223;p33"/>
                <p:cNvSpPr/>
                <p:nvPr/>
              </p:nvSpPr>
              <p:spPr>
                <a:xfrm>
                  <a:off x="7523607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4" name="Google Shape;2224;p33"/>
                <p:cNvSpPr/>
                <p:nvPr/>
              </p:nvSpPr>
              <p:spPr>
                <a:xfrm>
                  <a:off x="7672387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5" name="Google Shape;2225;p33"/>
                <p:cNvSpPr/>
                <p:nvPr/>
              </p:nvSpPr>
              <p:spPr>
                <a:xfrm>
                  <a:off x="7225855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6" name="Google Shape;2226;p33"/>
                <p:cNvSpPr/>
                <p:nvPr/>
              </p:nvSpPr>
              <p:spPr>
                <a:xfrm>
                  <a:off x="7196137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7" name="Google Shape;2227;p33"/>
                <p:cNvSpPr/>
                <p:nvPr/>
              </p:nvSpPr>
              <p:spPr>
                <a:xfrm>
                  <a:off x="7166419" y="191090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8" name="Google Shape;2228;p33"/>
                <p:cNvSpPr/>
                <p:nvPr/>
              </p:nvSpPr>
              <p:spPr>
                <a:xfrm>
                  <a:off x="7077075" y="1940718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9" name="Google Shape;2229;p33"/>
                <p:cNvSpPr/>
                <p:nvPr/>
              </p:nvSpPr>
              <p:spPr>
                <a:xfrm>
                  <a:off x="6987730" y="1970531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0" name="Google Shape;2230;p33"/>
                <p:cNvSpPr/>
                <p:nvPr/>
              </p:nvSpPr>
              <p:spPr>
                <a:xfrm>
                  <a:off x="6898481" y="1940718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1" name="Google Shape;2231;p33"/>
                <p:cNvSpPr/>
                <p:nvPr/>
              </p:nvSpPr>
              <p:spPr>
                <a:xfrm>
                  <a:off x="6838950" y="191090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2" name="Google Shape;2232;p33"/>
                <p:cNvSpPr/>
                <p:nvPr/>
              </p:nvSpPr>
              <p:spPr>
                <a:xfrm>
                  <a:off x="6809232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3" name="Google Shape;2233;p33"/>
                <p:cNvSpPr/>
                <p:nvPr/>
              </p:nvSpPr>
              <p:spPr>
                <a:xfrm>
                  <a:off x="6838950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4" name="Google Shape;2234;p33"/>
                <p:cNvSpPr/>
                <p:nvPr/>
              </p:nvSpPr>
              <p:spPr>
                <a:xfrm>
                  <a:off x="6868668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5" name="Google Shape;2235;p33"/>
                <p:cNvSpPr/>
                <p:nvPr/>
              </p:nvSpPr>
              <p:spPr>
                <a:xfrm>
                  <a:off x="7225855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6" name="Google Shape;2236;p33"/>
                <p:cNvSpPr/>
                <p:nvPr/>
              </p:nvSpPr>
              <p:spPr>
                <a:xfrm>
                  <a:off x="7166419" y="1672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7" name="Google Shape;2237;p33"/>
                <p:cNvSpPr/>
                <p:nvPr/>
              </p:nvSpPr>
              <p:spPr>
                <a:xfrm>
                  <a:off x="7106793" y="1643062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8" name="Google Shape;2238;p33"/>
                <p:cNvSpPr/>
                <p:nvPr/>
              </p:nvSpPr>
              <p:spPr>
                <a:xfrm>
                  <a:off x="7047357" y="161334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9" name="Google Shape;2239;p33"/>
                <p:cNvSpPr/>
                <p:nvPr/>
              </p:nvSpPr>
              <p:spPr>
                <a:xfrm>
                  <a:off x="6809232" y="16133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0" name="Google Shape;2240;p33"/>
                <p:cNvSpPr/>
                <p:nvPr/>
              </p:nvSpPr>
              <p:spPr>
                <a:xfrm>
                  <a:off x="6838950" y="1672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1" name="Google Shape;2241;p33"/>
                <p:cNvSpPr/>
                <p:nvPr/>
              </p:nvSpPr>
              <p:spPr>
                <a:xfrm>
                  <a:off x="6868668" y="17324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2" name="Google Shape;2242;p33"/>
                <p:cNvSpPr/>
                <p:nvPr/>
              </p:nvSpPr>
              <p:spPr>
                <a:xfrm>
                  <a:off x="6838950" y="158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3" name="Google Shape;2243;p33"/>
                <p:cNvSpPr/>
                <p:nvPr/>
              </p:nvSpPr>
              <p:spPr>
                <a:xfrm>
                  <a:off x="6898481" y="1791842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4" name="Google Shape;2244;p33"/>
                <p:cNvSpPr/>
                <p:nvPr/>
              </p:nvSpPr>
              <p:spPr>
                <a:xfrm>
                  <a:off x="6958012" y="182165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5" name="Google Shape;2245;p33"/>
                <p:cNvSpPr/>
                <p:nvPr/>
              </p:nvSpPr>
              <p:spPr>
                <a:xfrm>
                  <a:off x="7017543" y="1851469"/>
                  <a:ext cx="119062" cy="29717"/>
                </a:xfrm>
                <a:custGeom>
                  <a:rect b="b" l="l" r="r" t="t"/>
                  <a:pathLst>
                    <a:path extrusionOk="0" h="29717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6" name="Google Shape;2246;p33"/>
                <p:cNvSpPr/>
                <p:nvPr/>
              </p:nvSpPr>
              <p:spPr>
                <a:xfrm>
                  <a:off x="7136606" y="1821655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7" name="Google Shape;2247;p33"/>
                <p:cNvSpPr/>
                <p:nvPr/>
              </p:nvSpPr>
              <p:spPr>
                <a:xfrm>
                  <a:off x="6958012" y="1583530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8" name="Google Shape;2248;p33"/>
                <p:cNvSpPr/>
                <p:nvPr/>
              </p:nvSpPr>
              <p:spPr>
                <a:xfrm>
                  <a:off x="6868668" y="1553717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9" name="Google Shape;2249;p33"/>
                <p:cNvSpPr/>
                <p:nvPr/>
              </p:nvSpPr>
              <p:spPr>
                <a:xfrm>
                  <a:off x="6987730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0" name="Google Shape;2250;p33"/>
                <p:cNvSpPr/>
                <p:nvPr/>
              </p:nvSpPr>
              <p:spPr>
                <a:xfrm>
                  <a:off x="7017543" y="1672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1" name="Google Shape;2251;p33"/>
                <p:cNvSpPr/>
                <p:nvPr/>
              </p:nvSpPr>
              <p:spPr>
                <a:xfrm>
                  <a:off x="6987730" y="1762124"/>
                  <a:ext cx="119062" cy="29717"/>
                </a:xfrm>
                <a:custGeom>
                  <a:rect b="b" l="l" r="r" t="t"/>
                  <a:pathLst>
                    <a:path extrusionOk="0" h="29717" w="119062">
                      <a:moveTo>
                        <a:pt x="0" y="0"/>
                      </a:moveTo>
                      <a:lnTo>
                        <a:pt x="119062" y="0"/>
                      </a:lnTo>
                      <a:lnTo>
                        <a:pt x="119062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2" name="Google Shape;2252;p33"/>
                <p:cNvSpPr/>
                <p:nvPr/>
              </p:nvSpPr>
              <p:spPr>
                <a:xfrm>
                  <a:off x="7077075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3" name="Google Shape;2253;p33"/>
                <p:cNvSpPr/>
                <p:nvPr/>
              </p:nvSpPr>
              <p:spPr>
                <a:xfrm rot="10800000">
                  <a:off x="7017543" y="1702593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4" name="Google Shape;2254;p33"/>
                <p:cNvSpPr/>
                <p:nvPr/>
              </p:nvSpPr>
              <p:spPr>
                <a:xfrm>
                  <a:off x="7106793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5" name="Google Shape;2255;p33"/>
                <p:cNvSpPr/>
                <p:nvPr/>
              </p:nvSpPr>
              <p:spPr>
                <a:xfrm>
                  <a:off x="6958012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6" name="Google Shape;2256;p33"/>
                <p:cNvSpPr/>
                <p:nvPr/>
              </p:nvSpPr>
              <p:spPr>
                <a:xfrm>
                  <a:off x="6838854" y="1583816"/>
                  <a:ext cx="416623" cy="267747"/>
                </a:xfrm>
                <a:custGeom>
                  <a:rect b="b" l="l" r="r" t="t"/>
                  <a:pathLst>
                    <a:path extrusionOk="0" h="267747" w="416623">
                      <a:moveTo>
                        <a:pt x="387001" y="148590"/>
                      </a:moveTo>
                      <a:lnTo>
                        <a:pt x="387001" y="118872"/>
                      </a:lnTo>
                      <a:lnTo>
                        <a:pt x="327470" y="118872"/>
                      </a:lnTo>
                      <a:lnTo>
                        <a:pt x="327470" y="89154"/>
                      </a:lnTo>
                      <a:lnTo>
                        <a:pt x="267938" y="89154"/>
                      </a:lnTo>
                      <a:lnTo>
                        <a:pt x="267938" y="59436"/>
                      </a:lnTo>
                      <a:lnTo>
                        <a:pt x="208407" y="59436"/>
                      </a:lnTo>
                      <a:lnTo>
                        <a:pt x="208407" y="29718"/>
                      </a:lnTo>
                      <a:lnTo>
                        <a:pt x="119063" y="29718"/>
                      </a:lnTo>
                      <a:lnTo>
                        <a:pt x="119063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lnTo>
                        <a:pt x="0" y="89249"/>
                      </a:lnTo>
                      <a:lnTo>
                        <a:pt x="29718" y="89249"/>
                      </a:lnTo>
                      <a:lnTo>
                        <a:pt x="29718" y="148781"/>
                      </a:lnTo>
                      <a:lnTo>
                        <a:pt x="59436" y="148781"/>
                      </a:lnTo>
                      <a:lnTo>
                        <a:pt x="59436" y="208312"/>
                      </a:lnTo>
                      <a:lnTo>
                        <a:pt x="118967" y="208312"/>
                      </a:lnTo>
                      <a:lnTo>
                        <a:pt x="118967" y="238030"/>
                      </a:lnTo>
                      <a:lnTo>
                        <a:pt x="178499" y="238030"/>
                      </a:lnTo>
                      <a:lnTo>
                        <a:pt x="178499" y="267748"/>
                      </a:lnTo>
                      <a:lnTo>
                        <a:pt x="297561" y="267748"/>
                      </a:lnTo>
                      <a:lnTo>
                        <a:pt x="297561" y="238030"/>
                      </a:lnTo>
                      <a:lnTo>
                        <a:pt x="386905" y="238030"/>
                      </a:lnTo>
                      <a:lnTo>
                        <a:pt x="386905" y="178499"/>
                      </a:lnTo>
                      <a:lnTo>
                        <a:pt x="416624" y="178499"/>
                      </a:lnTo>
                      <a:lnTo>
                        <a:pt x="416624" y="148781"/>
                      </a:lnTo>
                      <a:lnTo>
                        <a:pt x="386905" y="148781"/>
                      </a:lnTo>
                      <a:close/>
                      <a:moveTo>
                        <a:pt x="297656" y="178308"/>
                      </a:moveTo>
                      <a:lnTo>
                        <a:pt x="267938" y="178308"/>
                      </a:lnTo>
                      <a:lnTo>
                        <a:pt x="267938" y="208026"/>
                      </a:lnTo>
                      <a:lnTo>
                        <a:pt x="148876" y="208026"/>
                      </a:lnTo>
                      <a:lnTo>
                        <a:pt x="148876" y="178308"/>
                      </a:lnTo>
                      <a:lnTo>
                        <a:pt x="119158" y="178308"/>
                      </a:lnTo>
                      <a:lnTo>
                        <a:pt x="119158" y="148590"/>
                      </a:lnTo>
                      <a:lnTo>
                        <a:pt x="148876" y="148590"/>
                      </a:lnTo>
                      <a:lnTo>
                        <a:pt x="148876" y="118872"/>
                      </a:lnTo>
                      <a:lnTo>
                        <a:pt x="178594" y="118872"/>
                      </a:lnTo>
                      <a:lnTo>
                        <a:pt x="178594" y="89154"/>
                      </a:lnTo>
                      <a:lnTo>
                        <a:pt x="238125" y="89154"/>
                      </a:lnTo>
                      <a:lnTo>
                        <a:pt x="238125" y="118872"/>
                      </a:lnTo>
                      <a:lnTo>
                        <a:pt x="267843" y="118872"/>
                      </a:lnTo>
                      <a:lnTo>
                        <a:pt x="267843" y="148590"/>
                      </a:lnTo>
                      <a:lnTo>
                        <a:pt x="297561" y="148590"/>
                      </a:lnTo>
                      <a:lnTo>
                        <a:pt x="297561" y="17830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7" name="Google Shape;2257;p33"/>
                <p:cNvSpPr/>
                <p:nvPr/>
              </p:nvSpPr>
              <p:spPr>
                <a:xfrm>
                  <a:off x="6838950" y="1821655"/>
                  <a:ext cx="386905" cy="148875"/>
                </a:xfrm>
                <a:custGeom>
                  <a:rect b="b" l="l" r="r" t="t"/>
                  <a:pathLst>
                    <a:path extrusionOk="0" h="148875" w="386905">
                      <a:moveTo>
                        <a:pt x="386905" y="29813"/>
                      </a:moveTo>
                      <a:lnTo>
                        <a:pt x="386905" y="59531"/>
                      </a:lnTo>
                      <a:lnTo>
                        <a:pt x="357188" y="59531"/>
                      </a:lnTo>
                      <a:lnTo>
                        <a:pt x="357188" y="89249"/>
                      </a:lnTo>
                      <a:lnTo>
                        <a:pt x="327470" y="89249"/>
                      </a:lnTo>
                      <a:lnTo>
                        <a:pt x="327470" y="119063"/>
                      </a:lnTo>
                      <a:lnTo>
                        <a:pt x="238125" y="119063"/>
                      </a:lnTo>
                      <a:lnTo>
                        <a:pt x="238125" y="148876"/>
                      </a:lnTo>
                      <a:lnTo>
                        <a:pt x="148780" y="148876"/>
                      </a:lnTo>
                      <a:lnTo>
                        <a:pt x="148780" y="119063"/>
                      </a:lnTo>
                      <a:lnTo>
                        <a:pt x="59531" y="119063"/>
                      </a:lnTo>
                      <a:lnTo>
                        <a:pt x="59531" y="89249"/>
                      </a:lnTo>
                      <a:lnTo>
                        <a:pt x="0" y="89249"/>
                      </a:lnTo>
                      <a:lnTo>
                        <a:pt x="0" y="59531"/>
                      </a:lnTo>
                      <a:lnTo>
                        <a:pt x="29718" y="59531"/>
                      </a:lnTo>
                      <a:lnTo>
                        <a:pt x="29718" y="29813"/>
                      </a:lnTo>
                      <a:lnTo>
                        <a:pt x="59531" y="29813"/>
                      </a:lnTo>
                      <a:lnTo>
                        <a:pt x="59531" y="0"/>
                      </a:lnTo>
                      <a:lnTo>
                        <a:pt x="119063" y="0"/>
                      </a:lnTo>
                      <a:lnTo>
                        <a:pt x="119063" y="29813"/>
                      </a:lnTo>
                      <a:lnTo>
                        <a:pt x="178594" y="29813"/>
                      </a:lnTo>
                      <a:lnTo>
                        <a:pt x="178594" y="59531"/>
                      </a:lnTo>
                      <a:lnTo>
                        <a:pt x="297656" y="59531"/>
                      </a:lnTo>
                      <a:lnTo>
                        <a:pt x="297656" y="29813"/>
                      </a:lnTo>
                      <a:lnTo>
                        <a:pt x="386905" y="2981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8" name="Google Shape;2258;p33"/>
                <p:cNvSpPr/>
                <p:nvPr/>
              </p:nvSpPr>
              <p:spPr>
                <a:xfrm>
                  <a:off x="6898481" y="1791842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9" name="Google Shape;2259;p33"/>
                <p:cNvSpPr/>
                <p:nvPr/>
              </p:nvSpPr>
              <p:spPr>
                <a:xfrm>
                  <a:off x="7434262" y="1821655"/>
                  <a:ext cx="386905" cy="148875"/>
                </a:xfrm>
                <a:custGeom>
                  <a:rect b="b" l="l" r="r" t="t"/>
                  <a:pathLst>
                    <a:path extrusionOk="0" h="148875" w="386905">
                      <a:moveTo>
                        <a:pt x="386905" y="59531"/>
                      </a:moveTo>
                      <a:lnTo>
                        <a:pt x="386905" y="89249"/>
                      </a:lnTo>
                      <a:lnTo>
                        <a:pt x="327470" y="89249"/>
                      </a:lnTo>
                      <a:lnTo>
                        <a:pt x="327470" y="119063"/>
                      </a:lnTo>
                      <a:lnTo>
                        <a:pt x="238125" y="119063"/>
                      </a:lnTo>
                      <a:lnTo>
                        <a:pt x="238125" y="148876"/>
                      </a:lnTo>
                      <a:lnTo>
                        <a:pt x="148780" y="148876"/>
                      </a:lnTo>
                      <a:lnTo>
                        <a:pt x="148780" y="119063"/>
                      </a:lnTo>
                      <a:lnTo>
                        <a:pt x="59531" y="119063"/>
                      </a:lnTo>
                      <a:lnTo>
                        <a:pt x="59531" y="89249"/>
                      </a:lnTo>
                      <a:lnTo>
                        <a:pt x="29718" y="89249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lnTo>
                        <a:pt x="0" y="29813"/>
                      </a:lnTo>
                      <a:lnTo>
                        <a:pt x="89345" y="29813"/>
                      </a:lnTo>
                      <a:lnTo>
                        <a:pt x="89345" y="59531"/>
                      </a:lnTo>
                      <a:lnTo>
                        <a:pt x="208407" y="59531"/>
                      </a:lnTo>
                      <a:lnTo>
                        <a:pt x="208407" y="29813"/>
                      </a:lnTo>
                      <a:lnTo>
                        <a:pt x="267843" y="29813"/>
                      </a:lnTo>
                      <a:lnTo>
                        <a:pt x="267843" y="0"/>
                      </a:lnTo>
                      <a:lnTo>
                        <a:pt x="327470" y="0"/>
                      </a:lnTo>
                      <a:lnTo>
                        <a:pt x="327470" y="29813"/>
                      </a:lnTo>
                      <a:lnTo>
                        <a:pt x="357188" y="29813"/>
                      </a:lnTo>
                      <a:lnTo>
                        <a:pt x="357188" y="59531"/>
                      </a:lnTo>
                      <a:lnTo>
                        <a:pt x="386905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0" name="Google Shape;2260;p33"/>
                <p:cNvSpPr/>
                <p:nvPr/>
              </p:nvSpPr>
              <p:spPr>
                <a:xfrm>
                  <a:off x="7404449" y="1583626"/>
                  <a:ext cx="416623" cy="267557"/>
                </a:xfrm>
                <a:custGeom>
                  <a:rect b="b" l="l" r="r" t="t"/>
                  <a:pathLst>
                    <a:path extrusionOk="0" h="267557" w="416623">
                      <a:moveTo>
                        <a:pt x="387001" y="29718"/>
                      </a:moveTo>
                      <a:lnTo>
                        <a:pt x="387001" y="0"/>
                      </a:lnTo>
                      <a:lnTo>
                        <a:pt x="297656" y="0"/>
                      </a:lnTo>
                      <a:lnTo>
                        <a:pt x="297656" y="29718"/>
                      </a:lnTo>
                      <a:lnTo>
                        <a:pt x="208312" y="29718"/>
                      </a:lnTo>
                      <a:lnTo>
                        <a:pt x="208312" y="59436"/>
                      </a:lnTo>
                      <a:lnTo>
                        <a:pt x="148780" y="59436"/>
                      </a:lnTo>
                      <a:lnTo>
                        <a:pt x="148780" y="89154"/>
                      </a:lnTo>
                      <a:lnTo>
                        <a:pt x="89249" y="89154"/>
                      </a:lnTo>
                      <a:lnTo>
                        <a:pt x="89249" y="118872"/>
                      </a:lnTo>
                      <a:lnTo>
                        <a:pt x="29718" y="118872"/>
                      </a:lnTo>
                      <a:lnTo>
                        <a:pt x="29718" y="148590"/>
                      </a:lnTo>
                      <a:lnTo>
                        <a:pt x="0" y="148590"/>
                      </a:lnTo>
                      <a:lnTo>
                        <a:pt x="0" y="178308"/>
                      </a:lnTo>
                      <a:lnTo>
                        <a:pt x="29718" y="178308"/>
                      </a:lnTo>
                      <a:lnTo>
                        <a:pt x="29718" y="237839"/>
                      </a:lnTo>
                      <a:lnTo>
                        <a:pt x="119063" y="237839"/>
                      </a:lnTo>
                      <a:lnTo>
                        <a:pt x="119063" y="267557"/>
                      </a:lnTo>
                      <a:lnTo>
                        <a:pt x="238125" y="267557"/>
                      </a:lnTo>
                      <a:lnTo>
                        <a:pt x="238125" y="237839"/>
                      </a:lnTo>
                      <a:lnTo>
                        <a:pt x="297656" y="237839"/>
                      </a:lnTo>
                      <a:lnTo>
                        <a:pt x="297656" y="208121"/>
                      </a:lnTo>
                      <a:lnTo>
                        <a:pt x="357188" y="208121"/>
                      </a:lnTo>
                      <a:lnTo>
                        <a:pt x="357188" y="148590"/>
                      </a:lnTo>
                      <a:lnTo>
                        <a:pt x="386905" y="148590"/>
                      </a:lnTo>
                      <a:lnTo>
                        <a:pt x="386905" y="89059"/>
                      </a:lnTo>
                      <a:lnTo>
                        <a:pt x="416623" y="89059"/>
                      </a:lnTo>
                      <a:lnTo>
                        <a:pt x="416623" y="29528"/>
                      </a:lnTo>
                      <a:lnTo>
                        <a:pt x="386905" y="29528"/>
                      </a:lnTo>
                      <a:close/>
                      <a:moveTo>
                        <a:pt x="297656" y="178499"/>
                      </a:moveTo>
                      <a:lnTo>
                        <a:pt x="267938" y="178499"/>
                      </a:lnTo>
                      <a:lnTo>
                        <a:pt x="267938" y="208216"/>
                      </a:lnTo>
                      <a:lnTo>
                        <a:pt x="148876" y="208216"/>
                      </a:lnTo>
                      <a:lnTo>
                        <a:pt x="148876" y="178499"/>
                      </a:lnTo>
                      <a:lnTo>
                        <a:pt x="119158" y="178499"/>
                      </a:lnTo>
                      <a:lnTo>
                        <a:pt x="119158" y="148781"/>
                      </a:lnTo>
                      <a:lnTo>
                        <a:pt x="148876" y="148781"/>
                      </a:lnTo>
                      <a:lnTo>
                        <a:pt x="148876" y="119063"/>
                      </a:lnTo>
                      <a:lnTo>
                        <a:pt x="178594" y="119063"/>
                      </a:lnTo>
                      <a:lnTo>
                        <a:pt x="178594" y="89344"/>
                      </a:lnTo>
                      <a:lnTo>
                        <a:pt x="238125" y="89344"/>
                      </a:lnTo>
                      <a:lnTo>
                        <a:pt x="238125" y="119063"/>
                      </a:lnTo>
                      <a:lnTo>
                        <a:pt x="267843" y="119063"/>
                      </a:lnTo>
                      <a:lnTo>
                        <a:pt x="267843" y="148781"/>
                      </a:lnTo>
                      <a:lnTo>
                        <a:pt x="297561" y="148781"/>
                      </a:lnTo>
                      <a:lnTo>
                        <a:pt x="297561" y="178499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1" name="Google Shape;2261;p33"/>
                <p:cNvSpPr/>
                <p:nvPr/>
              </p:nvSpPr>
              <p:spPr>
                <a:xfrm>
                  <a:off x="7731918" y="1791842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2" name="Google Shape;2262;p33"/>
                <p:cNvSpPr/>
                <p:nvPr/>
              </p:nvSpPr>
              <p:spPr>
                <a:xfrm>
                  <a:off x="7285482" y="155371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3" name="Google Shape;2263;p33"/>
                <p:cNvSpPr/>
                <p:nvPr/>
              </p:nvSpPr>
              <p:spPr>
                <a:xfrm>
                  <a:off x="7285482" y="1613343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89249"/>
                      </a:lnTo>
                      <a:lnTo>
                        <a:pt x="59436" y="89249"/>
                      </a:lnTo>
                      <a:lnTo>
                        <a:pt x="59436" y="59436"/>
                      </a:lnTo>
                      <a:lnTo>
                        <a:pt x="29718" y="59436"/>
                      </a:lnTo>
                      <a:lnTo>
                        <a:pt x="29718" y="89249"/>
                      </a:lnTo>
                      <a:lnTo>
                        <a:pt x="0" y="89249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59436" y="29718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4" name="Google Shape;2264;p33"/>
                <p:cNvSpPr/>
                <p:nvPr/>
              </p:nvSpPr>
              <p:spPr>
                <a:xfrm>
                  <a:off x="7344918" y="155371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5" name="Google Shape;2265;p33"/>
                <p:cNvSpPr/>
                <p:nvPr/>
              </p:nvSpPr>
              <p:spPr>
                <a:xfrm>
                  <a:off x="7612856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DAD0F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6" name="Google Shape;2266;p33"/>
                <p:cNvSpPr/>
                <p:nvPr/>
              </p:nvSpPr>
              <p:spPr>
                <a:xfrm>
                  <a:off x="7047357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7" name="Google Shape;2267;p33"/>
                <p:cNvSpPr/>
                <p:nvPr/>
              </p:nvSpPr>
              <p:spPr>
                <a:xfrm>
                  <a:off x="7642669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8" name="Google Shape;2268;p33"/>
                <p:cNvSpPr/>
                <p:nvPr/>
              </p:nvSpPr>
              <p:spPr>
                <a:xfrm>
                  <a:off x="7077075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9" name="Google Shape;2269;p33"/>
                <p:cNvSpPr/>
                <p:nvPr/>
              </p:nvSpPr>
              <p:spPr>
                <a:xfrm>
                  <a:off x="6987730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0" name="Google Shape;2270;p33"/>
                <p:cNvSpPr/>
                <p:nvPr/>
              </p:nvSpPr>
              <p:spPr>
                <a:xfrm>
                  <a:off x="7553325" y="1732406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1" name="Google Shape;2271;p33"/>
                <p:cNvSpPr/>
                <p:nvPr/>
              </p:nvSpPr>
              <p:spPr>
                <a:xfrm>
                  <a:off x="7434262" y="1851469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2" name="Google Shape;2272;p33"/>
                <p:cNvSpPr/>
                <p:nvPr/>
              </p:nvSpPr>
              <p:spPr>
                <a:xfrm>
                  <a:off x="7136606" y="1851469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3" name="Google Shape;2273;p33"/>
                <p:cNvSpPr/>
                <p:nvPr/>
              </p:nvSpPr>
              <p:spPr>
                <a:xfrm>
                  <a:off x="7553325" y="1881187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4" name="Google Shape;2274;p33"/>
                <p:cNvSpPr/>
                <p:nvPr/>
              </p:nvSpPr>
              <p:spPr>
                <a:xfrm>
                  <a:off x="7017543" y="1881187"/>
                  <a:ext cx="89344" cy="29717"/>
                </a:xfrm>
                <a:custGeom>
                  <a:rect b="b" l="l" r="r" t="t"/>
                  <a:pathLst>
                    <a:path extrusionOk="0" h="29717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5" name="Google Shape;2275;p33"/>
                <p:cNvSpPr/>
                <p:nvPr/>
              </p:nvSpPr>
              <p:spPr>
                <a:xfrm>
                  <a:off x="7642669" y="1851469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6" name="Google Shape;2276;p33"/>
                <p:cNvSpPr/>
                <p:nvPr/>
              </p:nvSpPr>
              <p:spPr>
                <a:xfrm>
                  <a:off x="6958012" y="1851469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7" name="Google Shape;2277;p33"/>
                <p:cNvSpPr/>
                <p:nvPr/>
              </p:nvSpPr>
              <p:spPr>
                <a:xfrm>
                  <a:off x="7702105" y="182165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8" name="Google Shape;2278;p33"/>
                <p:cNvSpPr/>
                <p:nvPr/>
              </p:nvSpPr>
              <p:spPr>
                <a:xfrm>
                  <a:off x="6898481" y="182165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9" name="Google Shape;2279;p33"/>
                <p:cNvSpPr/>
                <p:nvPr/>
              </p:nvSpPr>
              <p:spPr>
                <a:xfrm>
                  <a:off x="7761732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0" name="Google Shape;2280;p33"/>
                <p:cNvSpPr/>
                <p:nvPr/>
              </p:nvSpPr>
              <p:spPr>
                <a:xfrm>
                  <a:off x="6868668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1" name="Google Shape;2281;p33"/>
                <p:cNvSpPr/>
                <p:nvPr/>
              </p:nvSpPr>
              <p:spPr>
                <a:xfrm>
                  <a:off x="7731918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2" name="Google Shape;2282;p33"/>
                <p:cNvSpPr/>
                <p:nvPr/>
              </p:nvSpPr>
              <p:spPr>
                <a:xfrm>
                  <a:off x="6898481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3" name="Google Shape;2283;p33"/>
                <p:cNvSpPr/>
                <p:nvPr/>
              </p:nvSpPr>
              <p:spPr>
                <a:xfrm>
                  <a:off x="7672387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4" name="Google Shape;2284;p33"/>
                <p:cNvSpPr/>
                <p:nvPr/>
              </p:nvSpPr>
              <p:spPr>
                <a:xfrm>
                  <a:off x="6958012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5" name="Google Shape;2285;p33"/>
                <p:cNvSpPr/>
                <p:nvPr/>
              </p:nvSpPr>
              <p:spPr>
                <a:xfrm>
                  <a:off x="7463980" y="1881187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6" name="Google Shape;2286;p33"/>
                <p:cNvSpPr/>
                <p:nvPr/>
              </p:nvSpPr>
              <p:spPr>
                <a:xfrm>
                  <a:off x="7136606" y="1881187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7" name="Google Shape;2287;p33"/>
                <p:cNvSpPr/>
                <p:nvPr/>
              </p:nvSpPr>
              <p:spPr>
                <a:xfrm>
                  <a:off x="7493793" y="191090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8" name="Google Shape;2288;p33"/>
                <p:cNvSpPr/>
                <p:nvPr/>
              </p:nvSpPr>
              <p:spPr>
                <a:xfrm>
                  <a:off x="7106793" y="1910905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9" name="Google Shape;2289;p33"/>
                <p:cNvSpPr/>
                <p:nvPr/>
              </p:nvSpPr>
              <p:spPr>
                <a:xfrm>
                  <a:off x="7583043" y="1940718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0" name="Google Shape;2290;p33"/>
                <p:cNvSpPr/>
                <p:nvPr/>
              </p:nvSpPr>
              <p:spPr>
                <a:xfrm>
                  <a:off x="7017543" y="1940718"/>
                  <a:ext cx="59531" cy="29717"/>
                </a:xfrm>
                <a:custGeom>
                  <a:rect b="b" l="l" r="r" t="t"/>
                  <a:pathLst>
                    <a:path extrusionOk="0" h="29717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1" name="Google Shape;2291;p33"/>
                <p:cNvSpPr/>
                <p:nvPr/>
              </p:nvSpPr>
              <p:spPr>
                <a:xfrm>
                  <a:off x="7106793" y="1672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2" name="Google Shape;2292;p33"/>
                <p:cNvSpPr/>
                <p:nvPr/>
              </p:nvSpPr>
              <p:spPr>
                <a:xfrm>
                  <a:off x="7493793" y="16727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3" name="Google Shape;2293;p33"/>
                <p:cNvSpPr/>
                <p:nvPr/>
              </p:nvSpPr>
              <p:spPr>
                <a:xfrm rot="10800000">
                  <a:off x="7196137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4" name="Google Shape;2294;p33"/>
                <p:cNvSpPr/>
                <p:nvPr/>
              </p:nvSpPr>
              <p:spPr>
                <a:xfrm rot="10800000">
                  <a:off x="7434262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5" name="Google Shape;2295;p33"/>
                <p:cNvSpPr/>
                <p:nvPr/>
              </p:nvSpPr>
              <p:spPr>
                <a:xfrm>
                  <a:off x="7077075" y="16430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6" name="Google Shape;2296;p33"/>
                <p:cNvSpPr/>
                <p:nvPr/>
              </p:nvSpPr>
              <p:spPr>
                <a:xfrm>
                  <a:off x="7553325" y="164306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7" name="Google Shape;2297;p33"/>
                <p:cNvSpPr/>
                <p:nvPr/>
              </p:nvSpPr>
              <p:spPr>
                <a:xfrm>
                  <a:off x="6928294" y="158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8" name="Google Shape;2298;p33"/>
                <p:cNvSpPr/>
                <p:nvPr/>
              </p:nvSpPr>
              <p:spPr>
                <a:xfrm>
                  <a:off x="7702105" y="15835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9" name="Google Shape;2299;p33"/>
                <p:cNvSpPr/>
                <p:nvPr/>
              </p:nvSpPr>
              <p:spPr>
                <a:xfrm>
                  <a:off x="6987730" y="161334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0" name="Google Shape;2300;p33"/>
                <p:cNvSpPr/>
                <p:nvPr/>
              </p:nvSpPr>
              <p:spPr>
                <a:xfrm>
                  <a:off x="7612856" y="161334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1" name="Google Shape;2301;p33"/>
                <p:cNvSpPr/>
                <p:nvPr/>
              </p:nvSpPr>
              <p:spPr>
                <a:xfrm>
                  <a:off x="7255668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2" name="Google Shape;2302;p33"/>
                <p:cNvSpPr/>
                <p:nvPr/>
              </p:nvSpPr>
              <p:spPr>
                <a:xfrm>
                  <a:off x="7374731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3" name="Google Shape;2303;p33"/>
                <p:cNvSpPr/>
                <p:nvPr/>
              </p:nvSpPr>
              <p:spPr>
                <a:xfrm>
                  <a:off x="7404544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4" name="Google Shape;2304;p33"/>
                <p:cNvSpPr/>
                <p:nvPr/>
              </p:nvSpPr>
              <p:spPr>
                <a:xfrm>
                  <a:off x="7255668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5" name="Google Shape;2305;p33"/>
                <p:cNvSpPr/>
                <p:nvPr/>
              </p:nvSpPr>
              <p:spPr>
                <a:xfrm>
                  <a:off x="7225855" y="1821655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6" name="Google Shape;2306;p33"/>
                <p:cNvSpPr/>
                <p:nvPr/>
              </p:nvSpPr>
              <p:spPr>
                <a:xfrm>
                  <a:off x="7374731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7" name="Google Shape;2307;p33"/>
                <p:cNvSpPr/>
                <p:nvPr/>
              </p:nvSpPr>
              <p:spPr>
                <a:xfrm>
                  <a:off x="7344918" y="1762124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8" name="Google Shape;2308;p33"/>
                <p:cNvSpPr/>
                <p:nvPr/>
              </p:nvSpPr>
              <p:spPr>
                <a:xfrm>
                  <a:off x="7255668" y="1762124"/>
                  <a:ext cx="59531" cy="59531"/>
                </a:xfrm>
                <a:custGeom>
                  <a:rect b="b" l="l" r="r" t="t"/>
                  <a:pathLst>
                    <a:path extrusionOk="0" h="59531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9" name="Google Shape;2309;p33"/>
                <p:cNvSpPr/>
                <p:nvPr/>
              </p:nvSpPr>
              <p:spPr>
                <a:xfrm>
                  <a:off x="7315200" y="170259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0" name="Google Shape;2310;p33"/>
                <p:cNvSpPr/>
                <p:nvPr/>
              </p:nvSpPr>
              <p:spPr>
                <a:xfrm>
                  <a:off x="7315200" y="182165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1" name="Google Shape;2311;p33"/>
                <p:cNvSpPr/>
                <p:nvPr/>
              </p:nvSpPr>
              <p:spPr>
                <a:xfrm>
                  <a:off x="7255668" y="1762124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2" name="Google Shape;2312;p33"/>
                <p:cNvSpPr/>
                <p:nvPr/>
              </p:nvSpPr>
              <p:spPr>
                <a:xfrm>
                  <a:off x="7374731" y="1791842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3" name="Google Shape;2313;p33"/>
                <p:cNvSpPr/>
                <p:nvPr/>
              </p:nvSpPr>
              <p:spPr>
                <a:xfrm>
                  <a:off x="7315200" y="1851469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4" name="Google Shape;2314;p33"/>
                <p:cNvSpPr/>
                <p:nvPr/>
              </p:nvSpPr>
              <p:spPr>
                <a:xfrm>
                  <a:off x="7315200" y="1702593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5" name="Google Shape;2315;p33"/>
                <p:cNvSpPr/>
                <p:nvPr/>
              </p:nvSpPr>
              <p:spPr>
                <a:xfrm>
                  <a:off x="7285482" y="1791842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6" name="Google Shape;2316;p33"/>
                <p:cNvSpPr/>
                <p:nvPr/>
              </p:nvSpPr>
              <p:spPr>
                <a:xfrm>
                  <a:off x="7344918" y="1762124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7" name="Google Shape;2317;p33"/>
                <p:cNvSpPr/>
                <p:nvPr/>
              </p:nvSpPr>
              <p:spPr>
                <a:xfrm>
                  <a:off x="7285482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8" name="Google Shape;2318;p33"/>
                <p:cNvSpPr/>
                <p:nvPr/>
              </p:nvSpPr>
              <p:spPr>
                <a:xfrm>
                  <a:off x="7285482" y="1970531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9" name="Google Shape;2319;p33"/>
                <p:cNvSpPr/>
                <p:nvPr/>
              </p:nvSpPr>
              <p:spPr>
                <a:xfrm>
                  <a:off x="7285482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0" name="Google Shape;2320;p33"/>
                <p:cNvSpPr/>
                <p:nvPr/>
              </p:nvSpPr>
              <p:spPr>
                <a:xfrm>
                  <a:off x="7344918" y="16133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1" name="Google Shape;2321;p33"/>
                <p:cNvSpPr/>
                <p:nvPr/>
              </p:nvSpPr>
              <p:spPr>
                <a:xfrm>
                  <a:off x="7285482" y="161334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2" name="Google Shape;2322;p33"/>
                <p:cNvSpPr/>
                <p:nvPr/>
              </p:nvSpPr>
              <p:spPr>
                <a:xfrm>
                  <a:off x="7315200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3" name="Google Shape;2323;p33"/>
                <p:cNvSpPr/>
                <p:nvPr/>
              </p:nvSpPr>
              <p:spPr>
                <a:xfrm>
                  <a:off x="7344918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4" name="Google Shape;2324;p33"/>
                <p:cNvSpPr/>
                <p:nvPr/>
              </p:nvSpPr>
              <p:spPr>
                <a:xfrm>
                  <a:off x="7344918" y="1881187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25" name="Google Shape;2325;p33"/>
              <p:cNvGrpSpPr/>
              <p:nvPr/>
            </p:nvGrpSpPr>
            <p:grpSpPr>
              <a:xfrm>
                <a:off x="7077075" y="2536030"/>
                <a:ext cx="505968" cy="505968"/>
                <a:chOff x="7077075" y="2536030"/>
                <a:chExt cx="505968" cy="505968"/>
              </a:xfrm>
            </p:grpSpPr>
            <p:sp>
              <p:nvSpPr>
                <p:cNvPr id="2326" name="Google Shape;2326;p33"/>
                <p:cNvSpPr/>
                <p:nvPr/>
              </p:nvSpPr>
              <p:spPr>
                <a:xfrm>
                  <a:off x="7285482" y="2684906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7" name="Google Shape;2327;p33"/>
                <p:cNvSpPr/>
                <p:nvPr/>
              </p:nvSpPr>
              <p:spPr>
                <a:xfrm>
                  <a:off x="7285482" y="2863405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8" name="Google Shape;2328;p33"/>
                <p:cNvSpPr/>
                <p:nvPr/>
              </p:nvSpPr>
              <p:spPr>
                <a:xfrm>
                  <a:off x="7255668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9" name="Google Shape;2329;p33"/>
                <p:cNvSpPr/>
                <p:nvPr/>
              </p:nvSpPr>
              <p:spPr>
                <a:xfrm>
                  <a:off x="7225855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0" name="Google Shape;2330;p33"/>
                <p:cNvSpPr/>
                <p:nvPr/>
              </p:nvSpPr>
              <p:spPr>
                <a:xfrm>
                  <a:off x="7404544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1" name="Google Shape;2331;p33"/>
                <p:cNvSpPr/>
                <p:nvPr/>
              </p:nvSpPr>
              <p:spPr>
                <a:xfrm>
                  <a:off x="7434262" y="2625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2" name="Google Shape;2332;p33"/>
                <p:cNvSpPr/>
                <p:nvPr/>
              </p:nvSpPr>
              <p:spPr>
                <a:xfrm>
                  <a:off x="7196137" y="2625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3" name="Google Shape;2333;p33"/>
                <p:cNvSpPr/>
                <p:nvPr/>
              </p:nvSpPr>
              <p:spPr>
                <a:xfrm>
                  <a:off x="7404544" y="25658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4" name="Google Shape;2334;p33"/>
                <p:cNvSpPr/>
                <p:nvPr/>
              </p:nvSpPr>
              <p:spPr>
                <a:xfrm>
                  <a:off x="7225855" y="25658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5" name="Google Shape;2335;p33"/>
                <p:cNvSpPr/>
                <p:nvPr/>
              </p:nvSpPr>
              <p:spPr>
                <a:xfrm>
                  <a:off x="7255668" y="2536030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6" name="Google Shape;2336;p33"/>
                <p:cNvSpPr/>
                <p:nvPr/>
              </p:nvSpPr>
              <p:spPr>
                <a:xfrm>
                  <a:off x="7404544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7" name="Google Shape;2337;p33"/>
                <p:cNvSpPr/>
                <p:nvPr/>
              </p:nvSpPr>
              <p:spPr>
                <a:xfrm>
                  <a:off x="7404544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8" name="Google Shape;2338;p33"/>
                <p:cNvSpPr/>
                <p:nvPr/>
              </p:nvSpPr>
              <p:spPr>
                <a:xfrm>
                  <a:off x="7434262" y="28932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9" name="Google Shape;2339;p33"/>
                <p:cNvSpPr/>
                <p:nvPr/>
              </p:nvSpPr>
              <p:spPr>
                <a:xfrm>
                  <a:off x="7434262" y="26550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0" name="Google Shape;2340;p33"/>
                <p:cNvSpPr/>
                <p:nvPr/>
              </p:nvSpPr>
              <p:spPr>
                <a:xfrm>
                  <a:off x="7493793" y="2863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1" name="Google Shape;2341;p33"/>
                <p:cNvSpPr/>
                <p:nvPr/>
              </p:nvSpPr>
              <p:spPr>
                <a:xfrm>
                  <a:off x="7493793" y="268490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2" name="Google Shape;2342;p33"/>
                <p:cNvSpPr/>
                <p:nvPr/>
              </p:nvSpPr>
              <p:spPr>
                <a:xfrm>
                  <a:off x="7553325" y="2714624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3" name="Google Shape;2343;p33"/>
                <p:cNvSpPr/>
                <p:nvPr/>
              </p:nvSpPr>
              <p:spPr>
                <a:xfrm>
                  <a:off x="7225855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4" name="Google Shape;2344;p33"/>
                <p:cNvSpPr/>
                <p:nvPr/>
              </p:nvSpPr>
              <p:spPr>
                <a:xfrm>
                  <a:off x="7225855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5" name="Google Shape;2345;p33"/>
                <p:cNvSpPr/>
                <p:nvPr/>
              </p:nvSpPr>
              <p:spPr>
                <a:xfrm>
                  <a:off x="7166419" y="289321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6" name="Google Shape;2346;p33"/>
                <p:cNvSpPr/>
                <p:nvPr/>
              </p:nvSpPr>
              <p:spPr>
                <a:xfrm>
                  <a:off x="7166419" y="265509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7" name="Google Shape;2347;p33"/>
                <p:cNvSpPr/>
                <p:nvPr/>
              </p:nvSpPr>
              <p:spPr>
                <a:xfrm>
                  <a:off x="7106793" y="286340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8" name="Google Shape;2348;p33"/>
                <p:cNvSpPr/>
                <p:nvPr/>
              </p:nvSpPr>
              <p:spPr>
                <a:xfrm>
                  <a:off x="7106793" y="268490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9" name="Google Shape;2349;p33"/>
                <p:cNvSpPr/>
                <p:nvPr/>
              </p:nvSpPr>
              <p:spPr>
                <a:xfrm>
                  <a:off x="7077075" y="2714624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0" name="Google Shape;2350;p33"/>
                <p:cNvSpPr/>
                <p:nvPr/>
              </p:nvSpPr>
              <p:spPr>
                <a:xfrm>
                  <a:off x="7404544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1" name="Google Shape;2351;p33"/>
                <p:cNvSpPr/>
                <p:nvPr/>
              </p:nvSpPr>
              <p:spPr>
                <a:xfrm>
                  <a:off x="7225855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2" name="Google Shape;2352;p33"/>
                <p:cNvSpPr/>
                <p:nvPr/>
              </p:nvSpPr>
              <p:spPr>
                <a:xfrm>
                  <a:off x="7196137" y="28932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3" name="Google Shape;2353;p33"/>
                <p:cNvSpPr/>
                <p:nvPr/>
              </p:nvSpPr>
              <p:spPr>
                <a:xfrm>
                  <a:off x="7434262" y="28932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4" name="Google Shape;2354;p33"/>
                <p:cNvSpPr/>
                <p:nvPr/>
              </p:nvSpPr>
              <p:spPr>
                <a:xfrm>
                  <a:off x="7225855" y="2952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5" name="Google Shape;2355;p33"/>
                <p:cNvSpPr/>
                <p:nvPr/>
              </p:nvSpPr>
              <p:spPr>
                <a:xfrm>
                  <a:off x="7404544" y="2952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6" name="Google Shape;2356;p33"/>
                <p:cNvSpPr/>
                <p:nvPr/>
              </p:nvSpPr>
              <p:spPr>
                <a:xfrm>
                  <a:off x="7255668" y="3012280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7" name="Google Shape;2357;p33"/>
                <p:cNvSpPr/>
                <p:nvPr/>
              </p:nvSpPr>
              <p:spPr>
                <a:xfrm>
                  <a:off x="7255668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8" name="Google Shape;2358;p33"/>
                <p:cNvSpPr/>
                <p:nvPr/>
              </p:nvSpPr>
              <p:spPr>
                <a:xfrm>
                  <a:off x="7225855" y="274434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9" name="Google Shape;2359;p33"/>
                <p:cNvSpPr/>
                <p:nvPr/>
              </p:nvSpPr>
              <p:spPr>
                <a:xfrm>
                  <a:off x="7404544" y="274434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0" name="Google Shape;2360;p33"/>
                <p:cNvSpPr/>
                <p:nvPr/>
              </p:nvSpPr>
              <p:spPr>
                <a:xfrm>
                  <a:off x="7374731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1" name="Google Shape;2361;p33"/>
                <p:cNvSpPr/>
                <p:nvPr/>
              </p:nvSpPr>
              <p:spPr>
                <a:xfrm>
                  <a:off x="7285482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2" name="Google Shape;2362;p33"/>
                <p:cNvSpPr/>
                <p:nvPr/>
              </p:nvSpPr>
              <p:spPr>
                <a:xfrm>
                  <a:off x="7285482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3" name="Google Shape;2363;p33"/>
                <p:cNvSpPr/>
                <p:nvPr/>
              </p:nvSpPr>
              <p:spPr>
                <a:xfrm>
                  <a:off x="7344918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4" name="Google Shape;2364;p33"/>
                <p:cNvSpPr/>
                <p:nvPr/>
              </p:nvSpPr>
              <p:spPr>
                <a:xfrm>
                  <a:off x="7344918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5" name="Google Shape;2365;p33"/>
                <p:cNvSpPr/>
                <p:nvPr/>
              </p:nvSpPr>
              <p:spPr>
                <a:xfrm>
                  <a:off x="7255668" y="274434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6" name="Google Shape;2366;p33"/>
                <p:cNvSpPr/>
                <p:nvPr/>
              </p:nvSpPr>
              <p:spPr>
                <a:xfrm>
                  <a:off x="7285482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7" name="Google Shape;2367;p33"/>
                <p:cNvSpPr/>
                <p:nvPr/>
              </p:nvSpPr>
              <p:spPr>
                <a:xfrm>
                  <a:off x="7255668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8" name="Google Shape;2368;p33"/>
                <p:cNvSpPr/>
                <p:nvPr/>
              </p:nvSpPr>
              <p:spPr>
                <a:xfrm>
                  <a:off x="7285482" y="2714624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9" name="Google Shape;2369;p33"/>
                <p:cNvSpPr/>
                <p:nvPr/>
              </p:nvSpPr>
              <p:spPr>
                <a:xfrm>
                  <a:off x="7285482" y="2833687"/>
                  <a:ext cx="89344" cy="29718"/>
                </a:xfrm>
                <a:custGeom>
                  <a:rect b="b" l="l" r="r" t="t"/>
                  <a:pathLst>
                    <a:path extrusionOk="0" h="29718" w="89344">
                      <a:moveTo>
                        <a:pt x="0" y="0"/>
                      </a:moveTo>
                      <a:lnTo>
                        <a:pt x="89345" y="0"/>
                      </a:lnTo>
                      <a:lnTo>
                        <a:pt x="89345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0" name="Google Shape;2370;p33"/>
                <p:cNvSpPr/>
                <p:nvPr/>
              </p:nvSpPr>
              <p:spPr>
                <a:xfrm>
                  <a:off x="7315200" y="274434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1" name="Google Shape;2371;p33"/>
                <p:cNvSpPr/>
                <p:nvPr/>
              </p:nvSpPr>
              <p:spPr>
                <a:xfrm>
                  <a:off x="7225855" y="2565843"/>
                  <a:ext cx="208407" cy="148780"/>
                </a:xfrm>
                <a:custGeom>
                  <a:rect b="b" l="l" r="r" t="t"/>
                  <a:pathLst>
                    <a:path extrusionOk="0" h="148780" w="208407">
                      <a:moveTo>
                        <a:pt x="208407" y="59436"/>
                      </a:moveTo>
                      <a:lnTo>
                        <a:pt x="208407" y="119063"/>
                      </a:lnTo>
                      <a:lnTo>
                        <a:pt x="178689" y="119063"/>
                      </a:lnTo>
                      <a:lnTo>
                        <a:pt x="178689" y="148781"/>
                      </a:lnTo>
                      <a:lnTo>
                        <a:pt x="148876" y="148781"/>
                      </a:lnTo>
                      <a:lnTo>
                        <a:pt x="148876" y="119063"/>
                      </a:lnTo>
                      <a:lnTo>
                        <a:pt x="119063" y="119063"/>
                      </a:lnTo>
                      <a:lnTo>
                        <a:pt x="119063" y="59436"/>
                      </a:lnTo>
                      <a:lnTo>
                        <a:pt x="89345" y="59436"/>
                      </a:lnTo>
                      <a:lnTo>
                        <a:pt x="89345" y="119063"/>
                      </a:lnTo>
                      <a:lnTo>
                        <a:pt x="59627" y="119063"/>
                      </a:lnTo>
                      <a:lnTo>
                        <a:pt x="59627" y="148781"/>
                      </a:lnTo>
                      <a:lnTo>
                        <a:pt x="29813" y="148781"/>
                      </a:lnTo>
                      <a:lnTo>
                        <a:pt x="29813" y="119063"/>
                      </a:lnTo>
                      <a:lnTo>
                        <a:pt x="0" y="119063"/>
                      </a:lnTo>
                      <a:lnTo>
                        <a:pt x="0" y="59436"/>
                      </a:lnTo>
                      <a:lnTo>
                        <a:pt x="29813" y="59436"/>
                      </a:lnTo>
                      <a:lnTo>
                        <a:pt x="29813" y="0"/>
                      </a:lnTo>
                      <a:lnTo>
                        <a:pt x="178689" y="0"/>
                      </a:lnTo>
                      <a:lnTo>
                        <a:pt x="178689" y="59436"/>
                      </a:lnTo>
                      <a:lnTo>
                        <a:pt x="208407" y="59436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2" name="Google Shape;2372;p33"/>
                <p:cNvSpPr/>
                <p:nvPr/>
              </p:nvSpPr>
              <p:spPr>
                <a:xfrm>
                  <a:off x="7315200" y="2625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3" name="Google Shape;2373;p33"/>
                <p:cNvSpPr/>
                <p:nvPr/>
              </p:nvSpPr>
              <p:spPr>
                <a:xfrm>
                  <a:off x="7315200" y="289321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4" name="Google Shape;2374;p33"/>
                <p:cNvSpPr/>
                <p:nvPr/>
              </p:nvSpPr>
              <p:spPr>
                <a:xfrm>
                  <a:off x="7434262" y="2774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5" name="Google Shape;2375;p33"/>
                <p:cNvSpPr/>
                <p:nvPr/>
              </p:nvSpPr>
              <p:spPr>
                <a:xfrm>
                  <a:off x="7106792" y="2684906"/>
                  <a:ext cx="148875" cy="208311"/>
                </a:xfrm>
                <a:custGeom>
                  <a:rect b="b" l="l" r="r" t="t"/>
                  <a:pathLst>
                    <a:path extrusionOk="0" h="208311" w="148875">
                      <a:moveTo>
                        <a:pt x="59627" y="89249"/>
                      </a:moveTo>
                      <a:lnTo>
                        <a:pt x="59627" y="119063"/>
                      </a:lnTo>
                      <a:lnTo>
                        <a:pt x="119063" y="119063"/>
                      </a:lnTo>
                      <a:lnTo>
                        <a:pt x="119063" y="148780"/>
                      </a:lnTo>
                      <a:lnTo>
                        <a:pt x="148876" y="148780"/>
                      </a:lnTo>
                      <a:lnTo>
                        <a:pt x="148876" y="178498"/>
                      </a:lnTo>
                      <a:lnTo>
                        <a:pt x="119063" y="178498"/>
                      </a:lnTo>
                      <a:lnTo>
                        <a:pt x="119063" y="208312"/>
                      </a:lnTo>
                      <a:lnTo>
                        <a:pt x="59627" y="208312"/>
                      </a:lnTo>
                      <a:lnTo>
                        <a:pt x="59627" y="178498"/>
                      </a:lnTo>
                      <a:lnTo>
                        <a:pt x="0" y="178498"/>
                      </a:lnTo>
                      <a:lnTo>
                        <a:pt x="0" y="29718"/>
                      </a:lnTo>
                      <a:lnTo>
                        <a:pt x="59627" y="29718"/>
                      </a:lnTo>
                      <a:lnTo>
                        <a:pt x="59627" y="0"/>
                      </a:ln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148876" y="29718"/>
                      </a:lnTo>
                      <a:lnTo>
                        <a:pt x="148876" y="59436"/>
                      </a:lnTo>
                      <a:lnTo>
                        <a:pt x="119063" y="59436"/>
                      </a:lnTo>
                      <a:lnTo>
                        <a:pt x="119063" y="89249"/>
                      </a:lnTo>
                      <a:lnTo>
                        <a:pt x="59627" y="8924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6" name="Google Shape;2376;p33"/>
                <p:cNvSpPr/>
                <p:nvPr/>
              </p:nvSpPr>
              <p:spPr>
                <a:xfrm>
                  <a:off x="7166419" y="2774155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7" name="Google Shape;2377;p33"/>
                <p:cNvSpPr/>
                <p:nvPr/>
              </p:nvSpPr>
              <p:spPr>
                <a:xfrm>
                  <a:off x="7315200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8" name="Google Shape;2378;p33"/>
                <p:cNvSpPr/>
                <p:nvPr/>
              </p:nvSpPr>
              <p:spPr>
                <a:xfrm>
                  <a:off x="7315200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9" name="Google Shape;2379;p33"/>
                <p:cNvSpPr/>
                <p:nvPr/>
              </p:nvSpPr>
              <p:spPr>
                <a:xfrm>
                  <a:off x="7344918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5145C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0" name="Google Shape;2380;p33"/>
                <p:cNvSpPr/>
                <p:nvPr/>
              </p:nvSpPr>
              <p:spPr>
                <a:xfrm>
                  <a:off x="7225855" y="2863404"/>
                  <a:ext cx="208407" cy="148875"/>
                </a:xfrm>
                <a:custGeom>
                  <a:rect b="b" l="l" r="r" t="t"/>
                  <a:pathLst>
                    <a:path extrusionOk="0" h="148875" w="208407">
                      <a:moveTo>
                        <a:pt x="208407" y="29813"/>
                      </a:moveTo>
                      <a:lnTo>
                        <a:pt x="208407" y="89345"/>
                      </a:lnTo>
                      <a:lnTo>
                        <a:pt x="178689" y="89345"/>
                      </a:lnTo>
                      <a:lnTo>
                        <a:pt x="178689" y="148876"/>
                      </a:lnTo>
                      <a:lnTo>
                        <a:pt x="29813" y="148876"/>
                      </a:lnTo>
                      <a:lnTo>
                        <a:pt x="29813" y="89345"/>
                      </a:lnTo>
                      <a:lnTo>
                        <a:pt x="0" y="89345"/>
                      </a:lnTo>
                      <a:lnTo>
                        <a:pt x="0" y="29813"/>
                      </a:lnTo>
                      <a:lnTo>
                        <a:pt x="29813" y="29813"/>
                      </a:lnTo>
                      <a:lnTo>
                        <a:pt x="29813" y="0"/>
                      </a:lnTo>
                      <a:lnTo>
                        <a:pt x="59627" y="0"/>
                      </a:lnTo>
                      <a:lnTo>
                        <a:pt x="59627" y="29813"/>
                      </a:lnTo>
                      <a:lnTo>
                        <a:pt x="89345" y="29813"/>
                      </a:lnTo>
                      <a:lnTo>
                        <a:pt x="89345" y="89345"/>
                      </a:lnTo>
                      <a:lnTo>
                        <a:pt x="119063" y="89345"/>
                      </a:lnTo>
                      <a:lnTo>
                        <a:pt x="119063" y="29813"/>
                      </a:lnTo>
                      <a:lnTo>
                        <a:pt x="148876" y="29813"/>
                      </a:lnTo>
                      <a:lnTo>
                        <a:pt x="148876" y="0"/>
                      </a:lnTo>
                      <a:lnTo>
                        <a:pt x="178689" y="0"/>
                      </a:lnTo>
                      <a:lnTo>
                        <a:pt x="178689" y="29813"/>
                      </a:lnTo>
                      <a:lnTo>
                        <a:pt x="208407" y="2981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1" name="Google Shape;2381;p33"/>
                <p:cNvSpPr/>
                <p:nvPr/>
              </p:nvSpPr>
              <p:spPr>
                <a:xfrm>
                  <a:off x="7404544" y="2684906"/>
                  <a:ext cx="148780" cy="208311"/>
                </a:xfrm>
                <a:custGeom>
                  <a:rect b="b" l="l" r="r" t="t"/>
                  <a:pathLst>
                    <a:path extrusionOk="0" h="208311" w="148780">
                      <a:moveTo>
                        <a:pt x="148780" y="29718"/>
                      </a:moveTo>
                      <a:lnTo>
                        <a:pt x="148780" y="178498"/>
                      </a:lnTo>
                      <a:lnTo>
                        <a:pt x="89249" y="178498"/>
                      </a:lnTo>
                      <a:lnTo>
                        <a:pt x="89249" y="208312"/>
                      </a:lnTo>
                      <a:lnTo>
                        <a:pt x="29718" y="208312"/>
                      </a:lnTo>
                      <a:lnTo>
                        <a:pt x="29718" y="178498"/>
                      </a:lnTo>
                      <a:lnTo>
                        <a:pt x="0" y="178498"/>
                      </a:lnTo>
                      <a:lnTo>
                        <a:pt x="0" y="148780"/>
                      </a:lnTo>
                      <a:lnTo>
                        <a:pt x="29718" y="148780"/>
                      </a:lnTo>
                      <a:lnTo>
                        <a:pt x="29718" y="119063"/>
                      </a:lnTo>
                      <a:lnTo>
                        <a:pt x="89249" y="119063"/>
                      </a:lnTo>
                      <a:lnTo>
                        <a:pt x="89249" y="89249"/>
                      </a:lnTo>
                      <a:lnTo>
                        <a:pt x="29718" y="89249"/>
                      </a:lnTo>
                      <a:lnTo>
                        <a:pt x="29718" y="59436"/>
                      </a:lnTo>
                      <a:lnTo>
                        <a:pt x="0" y="59436"/>
                      </a:lnTo>
                      <a:lnTo>
                        <a:pt x="0" y="29718"/>
                      </a:lnTo>
                      <a:lnTo>
                        <a:pt x="29718" y="29718"/>
                      </a:lnTo>
                      <a:lnTo>
                        <a:pt x="29718" y="0"/>
                      </a:lnTo>
                      <a:lnTo>
                        <a:pt x="89249" y="0"/>
                      </a:lnTo>
                      <a:lnTo>
                        <a:pt x="89249" y="29718"/>
                      </a:lnTo>
                      <a:lnTo>
                        <a:pt x="14878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2" name="Google Shape;2382;p33"/>
                <p:cNvSpPr/>
                <p:nvPr/>
              </p:nvSpPr>
              <p:spPr>
                <a:xfrm>
                  <a:off x="7374731" y="2744342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5"/>
                      </a:lnTo>
                      <a:lnTo>
                        <a:pt x="0" y="8934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3" name="Google Shape;2383;p33"/>
                <p:cNvSpPr/>
                <p:nvPr/>
              </p:nvSpPr>
              <p:spPr>
                <a:xfrm>
                  <a:off x="7374731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4" name="Google Shape;2384;p33"/>
                <p:cNvSpPr/>
                <p:nvPr/>
              </p:nvSpPr>
              <p:spPr>
                <a:xfrm>
                  <a:off x="7196137" y="2655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5" name="Google Shape;2385;p33"/>
                <p:cNvSpPr/>
                <p:nvPr/>
              </p:nvSpPr>
              <p:spPr>
                <a:xfrm>
                  <a:off x="7434262" y="265509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6" name="Google Shape;2386;p33"/>
                <p:cNvSpPr/>
                <p:nvPr/>
              </p:nvSpPr>
              <p:spPr>
                <a:xfrm>
                  <a:off x="7434262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7" name="Google Shape;2387;p33"/>
                <p:cNvSpPr/>
                <p:nvPr/>
              </p:nvSpPr>
              <p:spPr>
                <a:xfrm>
                  <a:off x="7196137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8" name="Google Shape;2388;p33"/>
                <p:cNvSpPr/>
                <p:nvPr/>
              </p:nvSpPr>
              <p:spPr>
                <a:xfrm>
                  <a:off x="7374731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9" name="Google Shape;2389;p33"/>
                <p:cNvSpPr/>
                <p:nvPr/>
              </p:nvSpPr>
              <p:spPr>
                <a:xfrm>
                  <a:off x="7315200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0" name="Google Shape;2390;p33"/>
                <p:cNvSpPr/>
                <p:nvPr/>
              </p:nvSpPr>
              <p:spPr>
                <a:xfrm>
                  <a:off x="7315200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B1AAF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1" name="Google Shape;2391;p33"/>
                <p:cNvSpPr/>
                <p:nvPr/>
              </p:nvSpPr>
              <p:spPr>
                <a:xfrm>
                  <a:off x="7255668" y="2982467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2" name="Google Shape;2392;p33"/>
                <p:cNvSpPr/>
                <p:nvPr/>
              </p:nvSpPr>
              <p:spPr>
                <a:xfrm>
                  <a:off x="7404544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3" name="Google Shape;2393;p33"/>
                <p:cNvSpPr/>
                <p:nvPr/>
              </p:nvSpPr>
              <p:spPr>
                <a:xfrm>
                  <a:off x="7225855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4" name="Google Shape;2394;p33"/>
                <p:cNvSpPr/>
                <p:nvPr/>
              </p:nvSpPr>
              <p:spPr>
                <a:xfrm>
                  <a:off x="7166419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5" name="Google Shape;2395;p33"/>
                <p:cNvSpPr/>
                <p:nvPr/>
              </p:nvSpPr>
              <p:spPr>
                <a:xfrm>
                  <a:off x="7463980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6" name="Google Shape;2396;p33"/>
                <p:cNvSpPr/>
                <p:nvPr/>
              </p:nvSpPr>
              <p:spPr>
                <a:xfrm>
                  <a:off x="7404544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7" name="Google Shape;2397;p33"/>
                <p:cNvSpPr/>
                <p:nvPr/>
              </p:nvSpPr>
              <p:spPr>
                <a:xfrm>
                  <a:off x="7404544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8" name="Google Shape;2398;p33"/>
                <p:cNvSpPr/>
                <p:nvPr/>
              </p:nvSpPr>
              <p:spPr>
                <a:xfrm>
                  <a:off x="7225855" y="283368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9" name="Google Shape;2399;p33"/>
                <p:cNvSpPr/>
                <p:nvPr/>
              </p:nvSpPr>
              <p:spPr>
                <a:xfrm>
                  <a:off x="7166419" y="268490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0" name="Google Shape;2400;p33"/>
                <p:cNvSpPr/>
                <p:nvPr/>
              </p:nvSpPr>
              <p:spPr>
                <a:xfrm>
                  <a:off x="7434262" y="2684906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1" name="Google Shape;2401;p33"/>
                <p:cNvSpPr/>
                <p:nvPr/>
              </p:nvSpPr>
              <p:spPr>
                <a:xfrm>
                  <a:off x="7493793" y="283368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2" name="Google Shape;2402;p33"/>
                <p:cNvSpPr/>
                <p:nvPr/>
              </p:nvSpPr>
              <p:spPr>
                <a:xfrm>
                  <a:off x="7434262" y="2803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3" name="Google Shape;2403;p33"/>
                <p:cNvSpPr/>
                <p:nvPr/>
              </p:nvSpPr>
              <p:spPr>
                <a:xfrm>
                  <a:off x="7166419" y="2803969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4" name="Google Shape;2404;p33"/>
                <p:cNvSpPr/>
                <p:nvPr/>
              </p:nvSpPr>
              <p:spPr>
                <a:xfrm>
                  <a:off x="7106793" y="2833687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5" name="Google Shape;2405;p33"/>
                <p:cNvSpPr/>
                <p:nvPr/>
              </p:nvSpPr>
              <p:spPr>
                <a:xfrm>
                  <a:off x="7255668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6" name="Google Shape;2406;p33"/>
                <p:cNvSpPr/>
                <p:nvPr/>
              </p:nvSpPr>
              <p:spPr>
                <a:xfrm>
                  <a:off x="7225855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7" name="Google Shape;2407;p33"/>
                <p:cNvSpPr/>
                <p:nvPr/>
              </p:nvSpPr>
              <p:spPr>
                <a:xfrm>
                  <a:off x="7285482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8" name="Google Shape;2408;p33"/>
                <p:cNvSpPr/>
                <p:nvPr/>
              </p:nvSpPr>
              <p:spPr>
                <a:xfrm>
                  <a:off x="7315200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9" name="Google Shape;2409;p33"/>
                <p:cNvSpPr/>
                <p:nvPr/>
              </p:nvSpPr>
              <p:spPr>
                <a:xfrm>
                  <a:off x="7374731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0" name="Google Shape;2410;p33"/>
                <p:cNvSpPr/>
                <p:nvPr/>
              </p:nvSpPr>
              <p:spPr>
                <a:xfrm>
                  <a:off x="7344918" y="289321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1" name="Google Shape;2411;p33"/>
                <p:cNvSpPr/>
                <p:nvPr/>
              </p:nvSpPr>
              <p:spPr>
                <a:xfrm>
                  <a:off x="7255668" y="2565844"/>
                  <a:ext cx="148780" cy="29718"/>
                </a:xfrm>
                <a:custGeom>
                  <a:rect b="b" l="l" r="r" t="t"/>
                  <a:pathLst>
                    <a:path extrusionOk="0" h="29718" w="148780">
                      <a:moveTo>
                        <a:pt x="0" y="0"/>
                      </a:moveTo>
                      <a:lnTo>
                        <a:pt x="148780" y="0"/>
                      </a:lnTo>
                      <a:lnTo>
                        <a:pt x="148780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2" name="Google Shape;2412;p33"/>
                <p:cNvSpPr/>
                <p:nvPr/>
              </p:nvSpPr>
              <p:spPr>
                <a:xfrm>
                  <a:off x="7225855" y="2625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3" name="Google Shape;2413;p33"/>
                <p:cNvSpPr/>
                <p:nvPr/>
              </p:nvSpPr>
              <p:spPr>
                <a:xfrm>
                  <a:off x="7404544" y="2625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4" name="Google Shape;2414;p33"/>
                <p:cNvSpPr/>
                <p:nvPr/>
              </p:nvSpPr>
              <p:spPr>
                <a:xfrm>
                  <a:off x="7493793" y="271462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5" name="Google Shape;2415;p33"/>
                <p:cNvSpPr/>
                <p:nvPr/>
              </p:nvSpPr>
              <p:spPr>
                <a:xfrm>
                  <a:off x="7463980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6" name="Google Shape;2416;p33"/>
                <p:cNvSpPr/>
                <p:nvPr/>
              </p:nvSpPr>
              <p:spPr>
                <a:xfrm>
                  <a:off x="7166419" y="2774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7" name="Google Shape;2417;p33"/>
                <p:cNvSpPr/>
                <p:nvPr/>
              </p:nvSpPr>
              <p:spPr>
                <a:xfrm>
                  <a:off x="7315200" y="26252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8" name="Google Shape;2418;p33"/>
                <p:cNvSpPr/>
                <p:nvPr/>
              </p:nvSpPr>
              <p:spPr>
                <a:xfrm>
                  <a:off x="7315200" y="28634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9" name="Google Shape;2419;p33"/>
                <p:cNvSpPr/>
                <p:nvPr/>
              </p:nvSpPr>
              <p:spPr>
                <a:xfrm>
                  <a:off x="7106793" y="271462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20" name="Google Shape;2420;p33"/>
              <p:cNvGrpSpPr/>
              <p:nvPr/>
            </p:nvGrpSpPr>
            <p:grpSpPr>
              <a:xfrm>
                <a:off x="7255668" y="2268092"/>
                <a:ext cx="148781" cy="148781"/>
                <a:chOff x="7255668" y="2268092"/>
                <a:chExt cx="148781" cy="148781"/>
              </a:xfrm>
            </p:grpSpPr>
            <p:sp>
              <p:nvSpPr>
                <p:cNvPr id="2421" name="Google Shape;2421;p33"/>
                <p:cNvSpPr/>
                <p:nvPr/>
              </p:nvSpPr>
              <p:spPr>
                <a:xfrm>
                  <a:off x="7315200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2" name="Google Shape;2422;p33"/>
                <p:cNvSpPr/>
                <p:nvPr/>
              </p:nvSpPr>
              <p:spPr>
                <a:xfrm>
                  <a:off x="7315200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3" name="Google Shape;2423;p33"/>
                <p:cNvSpPr/>
                <p:nvPr/>
              </p:nvSpPr>
              <p:spPr>
                <a:xfrm>
                  <a:off x="7344918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4" name="Google Shape;2424;p33"/>
                <p:cNvSpPr/>
                <p:nvPr/>
              </p:nvSpPr>
              <p:spPr>
                <a:xfrm>
                  <a:off x="7344918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5" name="Google Shape;2425;p33"/>
                <p:cNvSpPr/>
                <p:nvPr/>
              </p:nvSpPr>
              <p:spPr>
                <a:xfrm>
                  <a:off x="7285482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6" name="Google Shape;2426;p33"/>
                <p:cNvSpPr/>
                <p:nvPr/>
              </p:nvSpPr>
              <p:spPr>
                <a:xfrm>
                  <a:off x="7285482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7" name="Google Shape;2427;p33"/>
                <p:cNvSpPr/>
                <p:nvPr/>
              </p:nvSpPr>
              <p:spPr>
                <a:xfrm>
                  <a:off x="7374731" y="2297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8" name="Google Shape;2428;p33"/>
                <p:cNvSpPr/>
                <p:nvPr/>
              </p:nvSpPr>
              <p:spPr>
                <a:xfrm>
                  <a:off x="7285482" y="2297905"/>
                  <a:ext cx="89249" cy="89249"/>
                </a:xfrm>
                <a:custGeom>
                  <a:rect b="b" l="l" r="r" t="t"/>
                  <a:pathLst>
                    <a:path extrusionOk="0" h="89249" w="89249">
                      <a:moveTo>
                        <a:pt x="89249" y="0"/>
                      </a:moveTo>
                      <a:lnTo>
                        <a:pt x="89249" y="59531"/>
                      </a:lnTo>
                      <a:lnTo>
                        <a:pt x="59436" y="59531"/>
                      </a:lnTo>
                      <a:lnTo>
                        <a:pt x="59436" y="89249"/>
                      </a:lnTo>
                      <a:lnTo>
                        <a:pt x="29718" y="89249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lnTo>
                        <a:pt x="0" y="0"/>
                      </a:lnTo>
                      <a:lnTo>
                        <a:pt x="29718" y="0"/>
                      </a:lnTo>
                      <a:lnTo>
                        <a:pt x="29718" y="29813"/>
                      </a:lnTo>
                      <a:lnTo>
                        <a:pt x="59436" y="29813"/>
                      </a:lnTo>
                      <a:lnTo>
                        <a:pt x="59436" y="0"/>
                      </a:lnTo>
                      <a:lnTo>
                        <a:pt x="8924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9" name="Google Shape;2429;p33"/>
                <p:cNvSpPr/>
                <p:nvPr/>
              </p:nvSpPr>
              <p:spPr>
                <a:xfrm>
                  <a:off x="7255668" y="22979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0" name="Google Shape;2430;p33"/>
                <p:cNvSpPr/>
                <p:nvPr/>
              </p:nvSpPr>
              <p:spPr>
                <a:xfrm>
                  <a:off x="7285482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1" name="Google Shape;2431;p33"/>
                <p:cNvSpPr/>
                <p:nvPr/>
              </p:nvSpPr>
              <p:spPr>
                <a:xfrm>
                  <a:off x="7315200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32" name="Google Shape;2432;p33"/>
              <p:cNvGrpSpPr/>
              <p:nvPr/>
            </p:nvGrpSpPr>
            <p:grpSpPr>
              <a:xfrm>
                <a:off x="7374731" y="2149030"/>
                <a:ext cx="148780" cy="148780"/>
                <a:chOff x="7374731" y="2149030"/>
                <a:chExt cx="148780" cy="148780"/>
              </a:xfrm>
            </p:grpSpPr>
            <p:sp>
              <p:nvSpPr>
                <p:cNvPr id="2433" name="Google Shape;2433;p33"/>
                <p:cNvSpPr/>
                <p:nvPr/>
              </p:nvSpPr>
              <p:spPr>
                <a:xfrm>
                  <a:off x="7434262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4" name="Google Shape;2434;p33"/>
                <p:cNvSpPr/>
                <p:nvPr/>
              </p:nvSpPr>
              <p:spPr>
                <a:xfrm>
                  <a:off x="7434262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5" name="Google Shape;2435;p33"/>
                <p:cNvSpPr/>
                <p:nvPr/>
              </p:nvSpPr>
              <p:spPr>
                <a:xfrm>
                  <a:off x="7404544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6" name="Google Shape;2436;p33"/>
                <p:cNvSpPr/>
                <p:nvPr/>
              </p:nvSpPr>
              <p:spPr>
                <a:xfrm>
                  <a:off x="7434262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7" name="Google Shape;2437;p33"/>
                <p:cNvSpPr/>
                <p:nvPr/>
              </p:nvSpPr>
              <p:spPr>
                <a:xfrm>
                  <a:off x="7463980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8" name="Google Shape;2438;p33"/>
                <p:cNvSpPr/>
                <p:nvPr/>
              </p:nvSpPr>
              <p:spPr>
                <a:xfrm>
                  <a:off x="7434262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9" name="Google Shape;2439;p33"/>
                <p:cNvSpPr/>
                <p:nvPr/>
              </p:nvSpPr>
              <p:spPr>
                <a:xfrm>
                  <a:off x="7493793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0" name="Google Shape;2440;p33"/>
                <p:cNvSpPr/>
                <p:nvPr/>
              </p:nvSpPr>
              <p:spPr>
                <a:xfrm>
                  <a:off x="7374731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1" name="Google Shape;2441;p33"/>
                <p:cNvSpPr/>
                <p:nvPr/>
              </p:nvSpPr>
              <p:spPr>
                <a:xfrm>
                  <a:off x="7434262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42" name="Google Shape;2442;p33"/>
              <p:cNvGrpSpPr/>
              <p:nvPr/>
            </p:nvGrpSpPr>
            <p:grpSpPr>
              <a:xfrm>
                <a:off x="7374731" y="2357437"/>
                <a:ext cx="148780" cy="148780"/>
                <a:chOff x="7374731" y="2357437"/>
                <a:chExt cx="148780" cy="148780"/>
              </a:xfrm>
            </p:grpSpPr>
            <p:sp>
              <p:nvSpPr>
                <p:cNvPr id="2443" name="Google Shape;2443;p33"/>
                <p:cNvSpPr/>
                <p:nvPr/>
              </p:nvSpPr>
              <p:spPr>
                <a:xfrm>
                  <a:off x="7434262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4" name="Google Shape;2444;p33"/>
                <p:cNvSpPr/>
                <p:nvPr/>
              </p:nvSpPr>
              <p:spPr>
                <a:xfrm>
                  <a:off x="7434262" y="2446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5" name="Google Shape;2445;p33"/>
                <p:cNvSpPr/>
                <p:nvPr/>
              </p:nvSpPr>
              <p:spPr>
                <a:xfrm>
                  <a:off x="7404544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6" name="Google Shape;2446;p33"/>
                <p:cNvSpPr/>
                <p:nvPr/>
              </p:nvSpPr>
              <p:spPr>
                <a:xfrm>
                  <a:off x="7434262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7" name="Google Shape;2447;p33"/>
                <p:cNvSpPr/>
                <p:nvPr/>
              </p:nvSpPr>
              <p:spPr>
                <a:xfrm>
                  <a:off x="7463980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8" name="Google Shape;2448;p33"/>
                <p:cNvSpPr/>
                <p:nvPr/>
              </p:nvSpPr>
              <p:spPr>
                <a:xfrm>
                  <a:off x="7434262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9" name="Google Shape;2449;p33"/>
                <p:cNvSpPr/>
                <p:nvPr/>
              </p:nvSpPr>
              <p:spPr>
                <a:xfrm>
                  <a:off x="7493793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0" name="Google Shape;2450;p33"/>
                <p:cNvSpPr/>
                <p:nvPr/>
              </p:nvSpPr>
              <p:spPr>
                <a:xfrm>
                  <a:off x="7374731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1" name="Google Shape;2451;p33"/>
                <p:cNvSpPr/>
                <p:nvPr/>
              </p:nvSpPr>
              <p:spPr>
                <a:xfrm>
                  <a:off x="7434262" y="24764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52" name="Google Shape;2452;p33"/>
              <p:cNvGrpSpPr/>
              <p:nvPr/>
            </p:nvGrpSpPr>
            <p:grpSpPr>
              <a:xfrm>
                <a:off x="7136606" y="2357437"/>
                <a:ext cx="148780" cy="148780"/>
                <a:chOff x="7136606" y="2357437"/>
                <a:chExt cx="148780" cy="148780"/>
              </a:xfrm>
            </p:grpSpPr>
            <p:sp>
              <p:nvSpPr>
                <p:cNvPr id="2453" name="Google Shape;2453;p33"/>
                <p:cNvSpPr/>
                <p:nvPr/>
              </p:nvSpPr>
              <p:spPr>
                <a:xfrm>
                  <a:off x="7196137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4" name="Google Shape;2454;p33"/>
                <p:cNvSpPr/>
                <p:nvPr/>
              </p:nvSpPr>
              <p:spPr>
                <a:xfrm>
                  <a:off x="7196137" y="244678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5" name="Google Shape;2455;p33"/>
                <p:cNvSpPr/>
                <p:nvPr/>
              </p:nvSpPr>
              <p:spPr>
                <a:xfrm>
                  <a:off x="7166419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6" name="Google Shape;2456;p33"/>
                <p:cNvSpPr/>
                <p:nvPr/>
              </p:nvSpPr>
              <p:spPr>
                <a:xfrm>
                  <a:off x="7196137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7" name="Google Shape;2457;p33"/>
                <p:cNvSpPr/>
                <p:nvPr/>
              </p:nvSpPr>
              <p:spPr>
                <a:xfrm>
                  <a:off x="7225855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8" name="Google Shape;2458;p33"/>
                <p:cNvSpPr/>
                <p:nvPr/>
              </p:nvSpPr>
              <p:spPr>
                <a:xfrm>
                  <a:off x="7196137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9" name="Google Shape;2459;p33"/>
                <p:cNvSpPr/>
                <p:nvPr/>
              </p:nvSpPr>
              <p:spPr>
                <a:xfrm>
                  <a:off x="7255668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0" name="Google Shape;2460;p33"/>
                <p:cNvSpPr/>
                <p:nvPr/>
              </p:nvSpPr>
              <p:spPr>
                <a:xfrm>
                  <a:off x="7136606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1" name="Google Shape;2461;p33"/>
                <p:cNvSpPr/>
                <p:nvPr/>
              </p:nvSpPr>
              <p:spPr>
                <a:xfrm>
                  <a:off x="7196137" y="247649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62" name="Google Shape;2462;p33"/>
              <p:cNvGrpSpPr/>
              <p:nvPr/>
            </p:nvGrpSpPr>
            <p:grpSpPr>
              <a:xfrm>
                <a:off x="7136606" y="2149030"/>
                <a:ext cx="148780" cy="148780"/>
                <a:chOff x="7136606" y="2149030"/>
                <a:chExt cx="148780" cy="148780"/>
              </a:xfrm>
            </p:grpSpPr>
            <p:sp>
              <p:nvSpPr>
                <p:cNvPr id="2463" name="Google Shape;2463;p33"/>
                <p:cNvSpPr/>
                <p:nvPr/>
              </p:nvSpPr>
              <p:spPr>
                <a:xfrm>
                  <a:off x="7196137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4" name="Google Shape;2464;p33"/>
                <p:cNvSpPr/>
                <p:nvPr/>
              </p:nvSpPr>
              <p:spPr>
                <a:xfrm>
                  <a:off x="7196137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5" name="Google Shape;2465;p33"/>
                <p:cNvSpPr/>
                <p:nvPr/>
              </p:nvSpPr>
              <p:spPr>
                <a:xfrm>
                  <a:off x="7166419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6" name="Google Shape;2466;p33"/>
                <p:cNvSpPr/>
                <p:nvPr/>
              </p:nvSpPr>
              <p:spPr>
                <a:xfrm>
                  <a:off x="7196137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7" name="Google Shape;2467;p33"/>
                <p:cNvSpPr/>
                <p:nvPr/>
              </p:nvSpPr>
              <p:spPr>
                <a:xfrm>
                  <a:off x="7225855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8" name="Google Shape;2468;p33"/>
                <p:cNvSpPr/>
                <p:nvPr/>
              </p:nvSpPr>
              <p:spPr>
                <a:xfrm>
                  <a:off x="7196137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9" name="Google Shape;2469;p33"/>
                <p:cNvSpPr/>
                <p:nvPr/>
              </p:nvSpPr>
              <p:spPr>
                <a:xfrm>
                  <a:off x="7255668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0" name="Google Shape;2470;p33"/>
                <p:cNvSpPr/>
                <p:nvPr/>
              </p:nvSpPr>
              <p:spPr>
                <a:xfrm>
                  <a:off x="7136606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1" name="Google Shape;2471;p33"/>
                <p:cNvSpPr/>
                <p:nvPr/>
              </p:nvSpPr>
              <p:spPr>
                <a:xfrm>
                  <a:off x="7196137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72" name="Google Shape;2472;p33"/>
              <p:cNvGrpSpPr/>
              <p:nvPr/>
            </p:nvGrpSpPr>
            <p:grpSpPr>
              <a:xfrm>
                <a:off x="6571107" y="1940718"/>
                <a:ext cx="535686" cy="1131094"/>
                <a:chOff x="6571107" y="1940718"/>
                <a:chExt cx="535686" cy="1131094"/>
              </a:xfrm>
            </p:grpSpPr>
            <p:sp>
              <p:nvSpPr>
                <p:cNvPr id="2473" name="Google Shape;2473;p33"/>
                <p:cNvSpPr/>
                <p:nvPr/>
              </p:nvSpPr>
              <p:spPr>
                <a:xfrm>
                  <a:off x="6779418" y="304209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4" name="Google Shape;2474;p33"/>
                <p:cNvSpPr/>
                <p:nvPr/>
              </p:nvSpPr>
              <p:spPr>
                <a:xfrm>
                  <a:off x="6719887" y="3012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5" name="Google Shape;2475;p33"/>
                <p:cNvSpPr/>
                <p:nvPr/>
              </p:nvSpPr>
              <p:spPr>
                <a:xfrm>
                  <a:off x="6690169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6" name="Google Shape;2476;p33"/>
                <p:cNvSpPr/>
                <p:nvPr/>
              </p:nvSpPr>
              <p:spPr>
                <a:xfrm>
                  <a:off x="6838950" y="3012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7" name="Google Shape;2477;p33"/>
                <p:cNvSpPr/>
                <p:nvPr/>
              </p:nvSpPr>
              <p:spPr>
                <a:xfrm>
                  <a:off x="6660356" y="29230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8" name="Google Shape;2478;p33"/>
                <p:cNvSpPr/>
                <p:nvPr/>
              </p:nvSpPr>
              <p:spPr>
                <a:xfrm>
                  <a:off x="6690169" y="2863405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9" name="Google Shape;2479;p33"/>
                <p:cNvSpPr/>
                <p:nvPr/>
              </p:nvSpPr>
              <p:spPr>
                <a:xfrm>
                  <a:off x="6719887" y="280396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0" name="Google Shape;2480;p33"/>
                <p:cNvSpPr/>
                <p:nvPr/>
              </p:nvSpPr>
              <p:spPr>
                <a:xfrm>
                  <a:off x="6749605" y="274434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1" name="Google Shape;2481;p33"/>
                <p:cNvSpPr/>
                <p:nvPr/>
              </p:nvSpPr>
              <p:spPr>
                <a:xfrm>
                  <a:off x="6779418" y="268490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2" name="Google Shape;2482;p33"/>
                <p:cNvSpPr/>
                <p:nvPr/>
              </p:nvSpPr>
              <p:spPr>
                <a:xfrm>
                  <a:off x="6809232" y="2565844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3" name="Google Shape;2483;p33"/>
                <p:cNvSpPr/>
                <p:nvPr/>
              </p:nvSpPr>
              <p:spPr>
                <a:xfrm>
                  <a:off x="6779418" y="247649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4" name="Google Shape;2484;p33"/>
                <p:cNvSpPr/>
                <p:nvPr/>
              </p:nvSpPr>
              <p:spPr>
                <a:xfrm>
                  <a:off x="6749605" y="2416968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5" name="Google Shape;2485;p33"/>
                <p:cNvSpPr/>
                <p:nvPr/>
              </p:nvSpPr>
              <p:spPr>
                <a:xfrm>
                  <a:off x="6719887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6" name="Google Shape;2486;p33"/>
                <p:cNvSpPr/>
                <p:nvPr/>
              </p:nvSpPr>
              <p:spPr>
                <a:xfrm>
                  <a:off x="6690169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7" name="Google Shape;2487;p33"/>
                <p:cNvSpPr/>
                <p:nvPr/>
              </p:nvSpPr>
              <p:spPr>
                <a:xfrm>
                  <a:off x="6660356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8" name="Google Shape;2488;p33"/>
                <p:cNvSpPr/>
                <p:nvPr/>
              </p:nvSpPr>
              <p:spPr>
                <a:xfrm>
                  <a:off x="6630543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9" name="Google Shape;2489;p33"/>
                <p:cNvSpPr/>
                <p:nvPr/>
              </p:nvSpPr>
              <p:spPr>
                <a:xfrm>
                  <a:off x="6600825" y="22383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0" name="Google Shape;2490;p33"/>
                <p:cNvSpPr/>
                <p:nvPr/>
              </p:nvSpPr>
              <p:spPr>
                <a:xfrm>
                  <a:off x="6571107" y="21788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1" name="Google Shape;2491;p33"/>
                <p:cNvSpPr/>
                <p:nvPr/>
              </p:nvSpPr>
              <p:spPr>
                <a:xfrm>
                  <a:off x="6600825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2" name="Google Shape;2492;p33"/>
                <p:cNvSpPr/>
                <p:nvPr/>
              </p:nvSpPr>
              <p:spPr>
                <a:xfrm>
                  <a:off x="6630543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3" name="Google Shape;2493;p33"/>
                <p:cNvSpPr/>
                <p:nvPr/>
              </p:nvSpPr>
              <p:spPr>
                <a:xfrm>
                  <a:off x="6660356" y="220865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4" name="Google Shape;2494;p33"/>
                <p:cNvSpPr/>
                <p:nvPr/>
              </p:nvSpPr>
              <p:spPr>
                <a:xfrm>
                  <a:off x="6690169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5" name="Google Shape;2495;p33"/>
                <p:cNvSpPr/>
                <p:nvPr/>
              </p:nvSpPr>
              <p:spPr>
                <a:xfrm>
                  <a:off x="6660356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6" name="Google Shape;2496;p33"/>
                <p:cNvSpPr/>
                <p:nvPr/>
              </p:nvSpPr>
              <p:spPr>
                <a:xfrm>
                  <a:off x="6690169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7" name="Google Shape;2497;p33"/>
                <p:cNvSpPr/>
                <p:nvPr/>
              </p:nvSpPr>
              <p:spPr>
                <a:xfrm>
                  <a:off x="6719887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8" name="Google Shape;2498;p33"/>
                <p:cNvSpPr/>
                <p:nvPr/>
              </p:nvSpPr>
              <p:spPr>
                <a:xfrm>
                  <a:off x="6749605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9" name="Google Shape;2499;p33"/>
                <p:cNvSpPr/>
                <p:nvPr/>
              </p:nvSpPr>
              <p:spPr>
                <a:xfrm>
                  <a:off x="6749605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0" name="Google Shape;2500;p33"/>
                <p:cNvSpPr/>
                <p:nvPr/>
              </p:nvSpPr>
              <p:spPr>
                <a:xfrm>
                  <a:off x="6779418" y="232771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1" name="Google Shape;2501;p33"/>
                <p:cNvSpPr/>
                <p:nvPr/>
              </p:nvSpPr>
              <p:spPr>
                <a:xfrm>
                  <a:off x="6690169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2" name="Google Shape;2502;p33"/>
                <p:cNvSpPr/>
                <p:nvPr/>
              </p:nvSpPr>
              <p:spPr>
                <a:xfrm>
                  <a:off x="6719887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3" name="Google Shape;2503;p33"/>
                <p:cNvSpPr/>
                <p:nvPr/>
              </p:nvSpPr>
              <p:spPr>
                <a:xfrm>
                  <a:off x="6838950" y="20597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4" name="Google Shape;2504;p33"/>
                <p:cNvSpPr/>
                <p:nvPr/>
              </p:nvSpPr>
              <p:spPr>
                <a:xfrm>
                  <a:off x="6719887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5" name="Google Shape;2505;p33"/>
                <p:cNvSpPr/>
                <p:nvPr/>
              </p:nvSpPr>
              <p:spPr>
                <a:xfrm>
                  <a:off x="6749605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6" name="Google Shape;2506;p33"/>
                <p:cNvSpPr/>
                <p:nvPr/>
              </p:nvSpPr>
              <p:spPr>
                <a:xfrm>
                  <a:off x="6779418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7" name="Google Shape;2507;p33"/>
                <p:cNvSpPr/>
                <p:nvPr/>
              </p:nvSpPr>
              <p:spPr>
                <a:xfrm>
                  <a:off x="6809232" y="20299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8" name="Google Shape;2508;p33"/>
                <p:cNvSpPr/>
                <p:nvPr/>
              </p:nvSpPr>
              <p:spPr>
                <a:xfrm>
                  <a:off x="6809232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9" name="Google Shape;2509;p33"/>
                <p:cNvSpPr/>
                <p:nvPr/>
              </p:nvSpPr>
              <p:spPr>
                <a:xfrm>
                  <a:off x="6838950" y="2119312"/>
                  <a:ext cx="119062" cy="29718"/>
                </a:xfrm>
                <a:custGeom>
                  <a:rect b="b" l="l" r="r" t="t"/>
                  <a:pathLst>
                    <a:path extrusionOk="0" h="29718" w="119062">
                      <a:moveTo>
                        <a:pt x="0" y="0"/>
                      </a:moveTo>
                      <a:lnTo>
                        <a:pt x="119063" y="0"/>
                      </a:lnTo>
                      <a:lnTo>
                        <a:pt x="119063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0" name="Google Shape;2510;p33"/>
                <p:cNvSpPr/>
                <p:nvPr/>
              </p:nvSpPr>
              <p:spPr>
                <a:xfrm>
                  <a:off x="6779418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1" name="Google Shape;2511;p33"/>
                <p:cNvSpPr/>
                <p:nvPr/>
              </p:nvSpPr>
              <p:spPr>
                <a:xfrm>
                  <a:off x="6958012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rgbClr val="05349B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2" name="Google Shape;2512;p33"/>
                <p:cNvSpPr/>
                <p:nvPr/>
              </p:nvSpPr>
              <p:spPr>
                <a:xfrm>
                  <a:off x="6838950" y="21788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3" name="Google Shape;2513;p33"/>
                <p:cNvSpPr/>
                <p:nvPr/>
              </p:nvSpPr>
              <p:spPr>
                <a:xfrm>
                  <a:off x="6868668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4" name="Google Shape;2514;p33"/>
                <p:cNvSpPr/>
                <p:nvPr/>
              </p:nvSpPr>
              <p:spPr>
                <a:xfrm>
                  <a:off x="6809232" y="20002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5" name="Google Shape;2515;p33"/>
                <p:cNvSpPr/>
                <p:nvPr/>
              </p:nvSpPr>
              <p:spPr>
                <a:xfrm>
                  <a:off x="6779418" y="1970531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6" name="Google Shape;2516;p33"/>
                <p:cNvSpPr/>
                <p:nvPr/>
              </p:nvSpPr>
              <p:spPr>
                <a:xfrm>
                  <a:off x="6749605" y="1940718"/>
                  <a:ext cx="29718" cy="29717"/>
                </a:xfrm>
                <a:custGeom>
                  <a:rect b="b" l="l" r="r" t="t"/>
                  <a:pathLst>
                    <a:path extrusionOk="0" h="29717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7" name="Google Shape;2517;p33"/>
                <p:cNvSpPr/>
                <p:nvPr/>
              </p:nvSpPr>
              <p:spPr>
                <a:xfrm>
                  <a:off x="6719887" y="19705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8" name="Google Shape;2518;p33"/>
                <p:cNvSpPr/>
                <p:nvPr/>
              </p:nvSpPr>
              <p:spPr>
                <a:xfrm>
                  <a:off x="6749605" y="2029967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9" name="Google Shape;2519;p33"/>
                <p:cNvSpPr/>
                <p:nvPr/>
              </p:nvSpPr>
              <p:spPr>
                <a:xfrm>
                  <a:off x="6898481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0" name="Google Shape;2520;p33"/>
                <p:cNvSpPr/>
                <p:nvPr/>
              </p:nvSpPr>
              <p:spPr>
                <a:xfrm>
                  <a:off x="6928294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1" name="Google Shape;2521;p33"/>
                <p:cNvSpPr/>
                <p:nvPr/>
              </p:nvSpPr>
              <p:spPr>
                <a:xfrm>
                  <a:off x="7047357" y="2149030"/>
                  <a:ext cx="29718" cy="208406"/>
                </a:xfrm>
                <a:custGeom>
                  <a:rect b="b" l="l" r="r" t="t"/>
                  <a:pathLst>
                    <a:path extrusionOk="0" h="208406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08407"/>
                      </a:lnTo>
                      <a:lnTo>
                        <a:pt x="0" y="20840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2" name="Google Shape;2522;p33"/>
                <p:cNvSpPr/>
                <p:nvPr/>
              </p:nvSpPr>
              <p:spPr>
                <a:xfrm>
                  <a:off x="6958012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3" name="Google Shape;2523;p33"/>
                <p:cNvSpPr/>
                <p:nvPr/>
              </p:nvSpPr>
              <p:spPr>
                <a:xfrm>
                  <a:off x="7017543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4" name="Google Shape;2524;p33"/>
                <p:cNvSpPr/>
                <p:nvPr/>
              </p:nvSpPr>
              <p:spPr>
                <a:xfrm>
                  <a:off x="6987730" y="2149030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1"/>
                      </a:lnTo>
                      <a:lnTo>
                        <a:pt x="0" y="1487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5" name="Google Shape;2525;p33"/>
                <p:cNvSpPr/>
                <p:nvPr/>
              </p:nvSpPr>
              <p:spPr>
                <a:xfrm>
                  <a:off x="6898481" y="217884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6" name="Google Shape;2526;p33"/>
                <p:cNvSpPr/>
                <p:nvPr/>
              </p:nvSpPr>
              <p:spPr>
                <a:xfrm>
                  <a:off x="6749605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7" name="Google Shape;2527;p33"/>
                <p:cNvSpPr/>
                <p:nvPr/>
              </p:nvSpPr>
              <p:spPr>
                <a:xfrm>
                  <a:off x="6779418" y="220865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8" name="Google Shape;2528;p33"/>
                <p:cNvSpPr/>
                <p:nvPr/>
              </p:nvSpPr>
              <p:spPr>
                <a:xfrm>
                  <a:off x="6809232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9" name="Google Shape;2529;p33"/>
                <p:cNvSpPr/>
                <p:nvPr/>
              </p:nvSpPr>
              <p:spPr>
                <a:xfrm>
                  <a:off x="6838950" y="226809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0" name="Google Shape;2530;p33"/>
                <p:cNvSpPr/>
                <p:nvPr/>
              </p:nvSpPr>
              <p:spPr>
                <a:xfrm>
                  <a:off x="6958012" y="214903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1" name="Google Shape;2531;p33"/>
                <p:cNvSpPr/>
                <p:nvPr/>
              </p:nvSpPr>
              <p:spPr>
                <a:xfrm>
                  <a:off x="6690169" y="214903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2" name="Google Shape;2532;p33"/>
                <p:cNvSpPr/>
                <p:nvPr/>
              </p:nvSpPr>
              <p:spPr>
                <a:xfrm>
                  <a:off x="6898481" y="298246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3" name="Google Shape;2533;p33"/>
                <p:cNvSpPr/>
                <p:nvPr/>
              </p:nvSpPr>
              <p:spPr>
                <a:xfrm>
                  <a:off x="6928294" y="2833687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0"/>
                      </a:lnTo>
                      <a:lnTo>
                        <a:pt x="0" y="14878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4" name="Google Shape;2534;p33"/>
                <p:cNvSpPr/>
                <p:nvPr/>
              </p:nvSpPr>
              <p:spPr>
                <a:xfrm>
                  <a:off x="6958012" y="2684906"/>
                  <a:ext cx="29718" cy="148780"/>
                </a:xfrm>
                <a:custGeom>
                  <a:rect b="b" l="l" r="r" t="t"/>
                  <a:pathLst>
                    <a:path extrusionOk="0" h="148780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48781"/>
                      </a:lnTo>
                      <a:lnTo>
                        <a:pt x="0" y="14878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5" name="Google Shape;2535;p33"/>
                <p:cNvSpPr/>
                <p:nvPr/>
              </p:nvSpPr>
              <p:spPr>
                <a:xfrm>
                  <a:off x="6987730" y="2625280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6" name="Google Shape;2536;p33"/>
                <p:cNvSpPr/>
                <p:nvPr/>
              </p:nvSpPr>
              <p:spPr>
                <a:xfrm>
                  <a:off x="7017543" y="256584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7" name="Google Shape;2537;p33"/>
                <p:cNvSpPr/>
                <p:nvPr/>
              </p:nvSpPr>
              <p:spPr>
                <a:xfrm>
                  <a:off x="7047357" y="2476499"/>
                  <a:ext cx="29718" cy="89344"/>
                </a:xfrm>
                <a:custGeom>
                  <a:rect b="b" l="l" r="r" t="t"/>
                  <a:pathLst>
                    <a:path extrusionOk="0" h="89344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8" name="Google Shape;2538;p33"/>
                <p:cNvSpPr/>
                <p:nvPr/>
              </p:nvSpPr>
              <p:spPr>
                <a:xfrm>
                  <a:off x="7077075" y="2357437"/>
                  <a:ext cx="29718" cy="119062"/>
                </a:xfrm>
                <a:custGeom>
                  <a:rect b="b" l="l" r="r" t="t"/>
                  <a:pathLst>
                    <a:path extrusionOk="0" h="119062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119063"/>
                      </a:lnTo>
                      <a:lnTo>
                        <a:pt x="0" y="11906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9" name="Google Shape;2539;p33"/>
                <p:cNvSpPr/>
                <p:nvPr/>
              </p:nvSpPr>
              <p:spPr>
                <a:xfrm>
                  <a:off x="6600825" y="2178843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0" name="Google Shape;2540;p33"/>
                <p:cNvSpPr/>
                <p:nvPr/>
              </p:nvSpPr>
              <p:spPr>
                <a:xfrm>
                  <a:off x="6779418" y="20002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1" name="Google Shape;2541;p33"/>
                <p:cNvSpPr/>
                <p:nvPr/>
              </p:nvSpPr>
              <p:spPr>
                <a:xfrm>
                  <a:off x="6749605" y="197053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2" name="Google Shape;2542;p33"/>
                <p:cNvSpPr/>
                <p:nvPr/>
              </p:nvSpPr>
              <p:spPr>
                <a:xfrm>
                  <a:off x="6809232" y="205978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3" name="Google Shape;2543;p33"/>
                <p:cNvSpPr/>
                <p:nvPr/>
              </p:nvSpPr>
              <p:spPr>
                <a:xfrm>
                  <a:off x="6898481" y="214903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4" name="Google Shape;2544;p33"/>
                <p:cNvSpPr/>
                <p:nvPr/>
              </p:nvSpPr>
              <p:spPr>
                <a:xfrm>
                  <a:off x="6809232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5" name="Google Shape;2545;p33"/>
                <p:cNvSpPr/>
                <p:nvPr/>
              </p:nvSpPr>
              <p:spPr>
                <a:xfrm>
                  <a:off x="6779418" y="208959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6" name="Google Shape;2546;p33"/>
                <p:cNvSpPr/>
                <p:nvPr/>
              </p:nvSpPr>
              <p:spPr>
                <a:xfrm>
                  <a:off x="6838950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7" name="Google Shape;2547;p33"/>
                <p:cNvSpPr/>
                <p:nvPr/>
              </p:nvSpPr>
              <p:spPr>
                <a:xfrm>
                  <a:off x="6928294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8" name="Google Shape;2548;p33"/>
                <p:cNvSpPr/>
                <p:nvPr/>
              </p:nvSpPr>
              <p:spPr>
                <a:xfrm>
                  <a:off x="6690169" y="2684906"/>
                  <a:ext cx="267842" cy="357187"/>
                </a:xfrm>
                <a:custGeom>
                  <a:rect b="b" l="l" r="r" t="t"/>
                  <a:pathLst>
                    <a:path extrusionOk="0" h="357187" w="267842">
                      <a:moveTo>
                        <a:pt x="0" y="238125"/>
                      </a:moveTo>
                      <a:lnTo>
                        <a:pt x="0" y="297561"/>
                      </a:lnTo>
                      <a:lnTo>
                        <a:pt x="29718" y="297561"/>
                      </a:lnTo>
                      <a:lnTo>
                        <a:pt x="29718" y="327374"/>
                      </a:lnTo>
                      <a:lnTo>
                        <a:pt x="89249" y="327374"/>
                      </a:lnTo>
                      <a:lnTo>
                        <a:pt x="89249" y="357188"/>
                      </a:lnTo>
                      <a:lnTo>
                        <a:pt x="148780" y="357188"/>
                      </a:lnTo>
                      <a:lnTo>
                        <a:pt x="148780" y="327374"/>
                      </a:lnTo>
                      <a:lnTo>
                        <a:pt x="208312" y="327374"/>
                      </a:lnTo>
                      <a:lnTo>
                        <a:pt x="208312" y="297561"/>
                      </a:lnTo>
                      <a:lnTo>
                        <a:pt x="238125" y="297561"/>
                      </a:lnTo>
                      <a:lnTo>
                        <a:pt x="238125" y="148780"/>
                      </a:lnTo>
                      <a:lnTo>
                        <a:pt x="267843" y="148780"/>
                      </a:lnTo>
                      <a:lnTo>
                        <a:pt x="267843" y="29718"/>
                      </a:lnTo>
                      <a:lnTo>
                        <a:pt x="238125" y="29718"/>
                      </a:lnTo>
                      <a:lnTo>
                        <a:pt x="238125" y="59436"/>
                      </a:lnTo>
                      <a:lnTo>
                        <a:pt x="178498" y="59436"/>
                      </a:lnTo>
                      <a:lnTo>
                        <a:pt x="178498" y="29718"/>
                      </a:lnTo>
                      <a:lnTo>
                        <a:pt x="148780" y="29718"/>
                      </a:lnTo>
                      <a:lnTo>
                        <a:pt x="148780" y="0"/>
                      </a:lnTo>
                      <a:lnTo>
                        <a:pt x="119063" y="0"/>
                      </a:lnTo>
                      <a:lnTo>
                        <a:pt x="119063" y="59436"/>
                      </a:lnTo>
                      <a:lnTo>
                        <a:pt x="89249" y="59436"/>
                      </a:lnTo>
                      <a:lnTo>
                        <a:pt x="89249" y="119063"/>
                      </a:lnTo>
                      <a:lnTo>
                        <a:pt x="59436" y="119063"/>
                      </a:lnTo>
                      <a:lnTo>
                        <a:pt x="59436" y="178498"/>
                      </a:lnTo>
                      <a:lnTo>
                        <a:pt x="29718" y="178498"/>
                      </a:lnTo>
                      <a:lnTo>
                        <a:pt x="29718" y="238125"/>
                      </a:lnTo>
                      <a:lnTo>
                        <a:pt x="0" y="238125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9" name="Google Shape;2549;p33"/>
                <p:cNvSpPr/>
                <p:nvPr/>
              </p:nvSpPr>
              <p:spPr>
                <a:xfrm>
                  <a:off x="6868668" y="2714624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0" name="Google Shape;2550;p33"/>
                <p:cNvSpPr/>
                <p:nvPr/>
              </p:nvSpPr>
              <p:spPr>
                <a:xfrm>
                  <a:off x="6838950" y="238715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1" name="Google Shape;2551;p33"/>
                <p:cNvSpPr/>
                <p:nvPr/>
              </p:nvSpPr>
              <p:spPr>
                <a:xfrm>
                  <a:off x="6868668" y="241696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2" name="Google Shape;2552;p33"/>
                <p:cNvSpPr/>
                <p:nvPr/>
              </p:nvSpPr>
              <p:spPr>
                <a:xfrm>
                  <a:off x="6630447" y="2119407"/>
                  <a:ext cx="446055" cy="595122"/>
                </a:xfrm>
                <a:custGeom>
                  <a:rect b="b" l="l" r="r" t="t"/>
                  <a:pathLst>
                    <a:path extrusionOk="0" h="595122" w="446055">
                      <a:moveTo>
                        <a:pt x="95" y="89249"/>
                      </a:moveTo>
                      <a:lnTo>
                        <a:pt x="95" y="178594"/>
                      </a:lnTo>
                      <a:lnTo>
                        <a:pt x="29813" y="178594"/>
                      </a:lnTo>
                      <a:lnTo>
                        <a:pt x="29813" y="208312"/>
                      </a:lnTo>
                      <a:lnTo>
                        <a:pt x="59531" y="208312"/>
                      </a:lnTo>
                      <a:lnTo>
                        <a:pt x="59531" y="238030"/>
                      </a:lnTo>
                      <a:lnTo>
                        <a:pt x="89249" y="238030"/>
                      </a:lnTo>
                      <a:lnTo>
                        <a:pt x="89249" y="267748"/>
                      </a:lnTo>
                      <a:lnTo>
                        <a:pt x="118967" y="267748"/>
                      </a:lnTo>
                      <a:lnTo>
                        <a:pt x="118967" y="297466"/>
                      </a:lnTo>
                      <a:lnTo>
                        <a:pt x="148685" y="297466"/>
                      </a:lnTo>
                      <a:lnTo>
                        <a:pt x="148685" y="356997"/>
                      </a:lnTo>
                      <a:lnTo>
                        <a:pt x="178403" y="356997"/>
                      </a:lnTo>
                      <a:lnTo>
                        <a:pt x="178403" y="446342"/>
                      </a:lnTo>
                      <a:lnTo>
                        <a:pt x="208121" y="446342"/>
                      </a:lnTo>
                      <a:lnTo>
                        <a:pt x="208121" y="565404"/>
                      </a:lnTo>
                      <a:lnTo>
                        <a:pt x="237839" y="565404"/>
                      </a:lnTo>
                      <a:lnTo>
                        <a:pt x="237839" y="595122"/>
                      </a:lnTo>
                      <a:lnTo>
                        <a:pt x="297371" y="595122"/>
                      </a:lnTo>
                      <a:lnTo>
                        <a:pt x="297371" y="565404"/>
                      </a:lnTo>
                      <a:lnTo>
                        <a:pt x="356902" y="565404"/>
                      </a:lnTo>
                      <a:lnTo>
                        <a:pt x="356902" y="505873"/>
                      </a:lnTo>
                      <a:lnTo>
                        <a:pt x="386620" y="505873"/>
                      </a:lnTo>
                      <a:lnTo>
                        <a:pt x="386620" y="446342"/>
                      </a:lnTo>
                      <a:lnTo>
                        <a:pt x="416338" y="446342"/>
                      </a:lnTo>
                      <a:lnTo>
                        <a:pt x="416338" y="356997"/>
                      </a:lnTo>
                      <a:lnTo>
                        <a:pt x="446056" y="356997"/>
                      </a:lnTo>
                      <a:lnTo>
                        <a:pt x="446056" y="237934"/>
                      </a:lnTo>
                      <a:lnTo>
                        <a:pt x="416338" y="237934"/>
                      </a:lnTo>
                      <a:lnTo>
                        <a:pt x="416338" y="29527"/>
                      </a:lnTo>
                      <a:lnTo>
                        <a:pt x="386620" y="29527"/>
                      </a:lnTo>
                      <a:lnTo>
                        <a:pt x="386620" y="178308"/>
                      </a:lnTo>
                      <a:lnTo>
                        <a:pt x="356902" y="178308"/>
                      </a:lnTo>
                      <a:lnTo>
                        <a:pt x="356902" y="208026"/>
                      </a:lnTo>
                      <a:lnTo>
                        <a:pt x="327184" y="208026"/>
                      </a:lnTo>
                      <a:lnTo>
                        <a:pt x="327184" y="178308"/>
                      </a:lnTo>
                      <a:lnTo>
                        <a:pt x="297466" y="178308"/>
                      </a:lnTo>
                      <a:lnTo>
                        <a:pt x="297466" y="148590"/>
                      </a:lnTo>
                      <a:lnTo>
                        <a:pt x="267748" y="148590"/>
                      </a:lnTo>
                      <a:lnTo>
                        <a:pt x="267748" y="118872"/>
                      </a:lnTo>
                      <a:lnTo>
                        <a:pt x="238030" y="118872"/>
                      </a:lnTo>
                      <a:lnTo>
                        <a:pt x="238030" y="89154"/>
                      </a:lnTo>
                      <a:lnTo>
                        <a:pt x="208312" y="89154"/>
                      </a:lnTo>
                      <a:lnTo>
                        <a:pt x="208312" y="59436"/>
                      </a:lnTo>
                      <a:lnTo>
                        <a:pt x="267843" y="59436"/>
                      </a:lnTo>
                      <a:lnTo>
                        <a:pt x="267843" y="29718"/>
                      </a:lnTo>
                      <a:lnTo>
                        <a:pt x="178499" y="29718"/>
                      </a:lnTo>
                      <a:lnTo>
                        <a:pt x="178499" y="59436"/>
                      </a:lnTo>
                      <a:lnTo>
                        <a:pt x="148781" y="59436"/>
                      </a:lnTo>
                      <a:lnTo>
                        <a:pt x="148781" y="89154"/>
                      </a:lnTo>
                      <a:lnTo>
                        <a:pt x="178499" y="89154"/>
                      </a:lnTo>
                      <a:lnTo>
                        <a:pt x="178499" y="118872"/>
                      </a:lnTo>
                      <a:lnTo>
                        <a:pt x="208217" y="118872"/>
                      </a:lnTo>
                      <a:lnTo>
                        <a:pt x="208217" y="148590"/>
                      </a:lnTo>
                      <a:lnTo>
                        <a:pt x="237935" y="148590"/>
                      </a:lnTo>
                      <a:lnTo>
                        <a:pt x="237935" y="178308"/>
                      </a:lnTo>
                      <a:lnTo>
                        <a:pt x="208217" y="178308"/>
                      </a:lnTo>
                      <a:lnTo>
                        <a:pt x="208217" y="148590"/>
                      </a:lnTo>
                      <a:lnTo>
                        <a:pt x="178499" y="148590"/>
                      </a:lnTo>
                      <a:lnTo>
                        <a:pt x="178499" y="118872"/>
                      </a:lnTo>
                      <a:lnTo>
                        <a:pt x="148781" y="118872"/>
                      </a:lnTo>
                      <a:lnTo>
                        <a:pt x="148781" y="89154"/>
                      </a:lnTo>
                      <a:lnTo>
                        <a:pt x="119063" y="89154"/>
                      </a:lnTo>
                      <a:lnTo>
                        <a:pt x="119063" y="59436"/>
                      </a:lnTo>
                      <a:lnTo>
                        <a:pt x="148781" y="59436"/>
                      </a:lnTo>
                      <a:lnTo>
                        <a:pt x="148781" y="29718"/>
                      </a:lnTo>
                      <a:lnTo>
                        <a:pt x="178499" y="29718"/>
                      </a:lnTo>
                      <a:lnTo>
                        <a:pt x="178499" y="0"/>
                      </a:lnTo>
                      <a:lnTo>
                        <a:pt x="118967" y="0"/>
                      </a:lnTo>
                      <a:lnTo>
                        <a:pt x="118967" y="29718"/>
                      </a:lnTo>
                      <a:lnTo>
                        <a:pt x="89249" y="29718"/>
                      </a:lnTo>
                      <a:lnTo>
                        <a:pt x="89249" y="119063"/>
                      </a:lnTo>
                      <a:lnTo>
                        <a:pt x="118967" y="119063"/>
                      </a:lnTo>
                      <a:lnTo>
                        <a:pt x="118967" y="148780"/>
                      </a:lnTo>
                      <a:lnTo>
                        <a:pt x="148685" y="148780"/>
                      </a:lnTo>
                      <a:lnTo>
                        <a:pt x="148685" y="208312"/>
                      </a:lnTo>
                      <a:lnTo>
                        <a:pt x="178403" y="208312"/>
                      </a:lnTo>
                      <a:lnTo>
                        <a:pt x="178403" y="238030"/>
                      </a:lnTo>
                      <a:lnTo>
                        <a:pt x="148685" y="238030"/>
                      </a:lnTo>
                      <a:lnTo>
                        <a:pt x="148685" y="208312"/>
                      </a:lnTo>
                      <a:lnTo>
                        <a:pt x="89154" y="208312"/>
                      </a:lnTo>
                      <a:lnTo>
                        <a:pt x="89154" y="178594"/>
                      </a:lnTo>
                      <a:lnTo>
                        <a:pt x="59436" y="178594"/>
                      </a:lnTo>
                      <a:lnTo>
                        <a:pt x="59436" y="148876"/>
                      </a:lnTo>
                      <a:lnTo>
                        <a:pt x="29718" y="148876"/>
                      </a:lnTo>
                      <a:lnTo>
                        <a:pt x="29718" y="89344"/>
                      </a:lnTo>
                      <a:lnTo>
                        <a:pt x="0" y="89344"/>
                      </a:lnTo>
                      <a:close/>
                      <a:moveTo>
                        <a:pt x="208502" y="267843"/>
                      </a:moveTo>
                      <a:lnTo>
                        <a:pt x="238220" y="267843"/>
                      </a:lnTo>
                      <a:lnTo>
                        <a:pt x="238220" y="297561"/>
                      </a:lnTo>
                      <a:lnTo>
                        <a:pt x="267938" y="297561"/>
                      </a:lnTo>
                      <a:lnTo>
                        <a:pt x="267938" y="327279"/>
                      </a:lnTo>
                      <a:lnTo>
                        <a:pt x="297656" y="327279"/>
                      </a:lnTo>
                      <a:lnTo>
                        <a:pt x="297656" y="386810"/>
                      </a:lnTo>
                      <a:lnTo>
                        <a:pt x="267938" y="386810"/>
                      </a:lnTo>
                      <a:lnTo>
                        <a:pt x="267938" y="327279"/>
                      </a:lnTo>
                      <a:lnTo>
                        <a:pt x="238220" y="327279"/>
                      </a:lnTo>
                      <a:lnTo>
                        <a:pt x="238220" y="297561"/>
                      </a:lnTo>
                      <a:lnTo>
                        <a:pt x="208502" y="297561"/>
                      </a:lnTo>
                      <a:lnTo>
                        <a:pt x="208502" y="26784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3" name="Google Shape;2553;p33"/>
                <p:cNvSpPr/>
                <p:nvPr/>
              </p:nvSpPr>
              <p:spPr>
                <a:xfrm>
                  <a:off x="6898481" y="2446781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4" name="Google Shape;2554;p33"/>
                <p:cNvSpPr/>
                <p:nvPr/>
              </p:nvSpPr>
              <p:spPr>
                <a:xfrm rot="10800000">
                  <a:off x="6868858" y="238725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5" name="Google Shape;2555;p33"/>
                <p:cNvSpPr/>
                <p:nvPr/>
              </p:nvSpPr>
              <p:spPr>
                <a:xfrm rot="10800000">
                  <a:off x="6838950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6" name="Google Shape;2556;p33"/>
                <p:cNvSpPr/>
                <p:nvPr/>
              </p:nvSpPr>
              <p:spPr>
                <a:xfrm rot="10800000">
                  <a:off x="6928294" y="238725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7" name="Google Shape;2557;p33"/>
                <p:cNvSpPr/>
                <p:nvPr/>
              </p:nvSpPr>
              <p:spPr>
                <a:xfrm rot="10800000">
                  <a:off x="6958012" y="238725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8" name="Google Shape;2558;p33"/>
                <p:cNvSpPr/>
                <p:nvPr/>
              </p:nvSpPr>
              <p:spPr>
                <a:xfrm rot="10800000">
                  <a:off x="6958012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9" name="Google Shape;2559;p33"/>
                <p:cNvSpPr/>
                <p:nvPr/>
              </p:nvSpPr>
              <p:spPr>
                <a:xfrm rot="10800000">
                  <a:off x="6987921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0" name="Google Shape;2560;p33"/>
                <p:cNvSpPr/>
                <p:nvPr/>
              </p:nvSpPr>
              <p:spPr>
                <a:xfrm rot="10800000">
                  <a:off x="6779418" y="217884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1" name="Google Shape;2561;p33"/>
                <p:cNvSpPr/>
                <p:nvPr/>
              </p:nvSpPr>
              <p:spPr>
                <a:xfrm rot="10800000">
                  <a:off x="6779418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2" name="Google Shape;2562;p33"/>
                <p:cNvSpPr/>
                <p:nvPr/>
              </p:nvSpPr>
              <p:spPr>
                <a:xfrm rot="10800000">
                  <a:off x="6749796" y="223837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3" name="Google Shape;2563;p33"/>
                <p:cNvSpPr/>
                <p:nvPr/>
              </p:nvSpPr>
              <p:spPr>
                <a:xfrm rot="10800000">
                  <a:off x="6749796" y="2387250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4" name="Google Shape;2564;p33"/>
                <p:cNvSpPr/>
                <p:nvPr/>
              </p:nvSpPr>
              <p:spPr>
                <a:xfrm rot="10800000">
                  <a:off x="6779418" y="244668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5" name="Google Shape;2565;p33"/>
                <p:cNvSpPr/>
                <p:nvPr/>
              </p:nvSpPr>
              <p:spPr>
                <a:xfrm rot="10800000">
                  <a:off x="6809232" y="2506312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6" name="Google Shape;2566;p33"/>
                <p:cNvSpPr/>
                <p:nvPr/>
              </p:nvSpPr>
              <p:spPr>
                <a:xfrm rot="10800000">
                  <a:off x="6809232" y="2684906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7" name="Google Shape;2567;p33"/>
                <p:cNvSpPr/>
                <p:nvPr/>
              </p:nvSpPr>
              <p:spPr>
                <a:xfrm rot="10800000">
                  <a:off x="6838950" y="2714624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8" name="Google Shape;2568;p33"/>
                <p:cNvSpPr/>
                <p:nvPr/>
              </p:nvSpPr>
              <p:spPr>
                <a:xfrm rot="10800000">
                  <a:off x="6868763" y="2744533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9" name="Google Shape;2569;p33"/>
                <p:cNvSpPr/>
                <p:nvPr/>
              </p:nvSpPr>
              <p:spPr>
                <a:xfrm rot="10800000">
                  <a:off x="6779418" y="274453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0" name="Google Shape;2570;p33"/>
                <p:cNvSpPr/>
                <p:nvPr/>
              </p:nvSpPr>
              <p:spPr>
                <a:xfrm rot="10800000">
                  <a:off x="6749796" y="280396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1" name="Google Shape;2571;p33"/>
                <p:cNvSpPr/>
                <p:nvPr/>
              </p:nvSpPr>
              <p:spPr>
                <a:xfrm rot="10800000">
                  <a:off x="6719887" y="286359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2" name="Google Shape;2572;p33"/>
                <p:cNvSpPr/>
                <p:nvPr/>
              </p:nvSpPr>
              <p:spPr>
                <a:xfrm rot="10800000">
                  <a:off x="6779418" y="298265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3" name="Google Shape;2573;p33"/>
                <p:cNvSpPr/>
                <p:nvPr/>
              </p:nvSpPr>
              <p:spPr>
                <a:xfrm rot="10800000">
                  <a:off x="6838950" y="2982658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4" name="Google Shape;2574;p33"/>
                <p:cNvSpPr/>
                <p:nvPr/>
              </p:nvSpPr>
              <p:spPr>
                <a:xfrm rot="10800000">
                  <a:off x="6809232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5" name="Google Shape;2575;p33"/>
                <p:cNvSpPr/>
                <p:nvPr/>
              </p:nvSpPr>
              <p:spPr>
                <a:xfrm rot="10800000">
                  <a:off x="6868858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6" name="Google Shape;2576;p33"/>
                <p:cNvSpPr/>
                <p:nvPr/>
              </p:nvSpPr>
              <p:spPr>
                <a:xfrm rot="10800000">
                  <a:off x="6898481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7" name="Google Shape;2577;p33"/>
                <p:cNvSpPr/>
                <p:nvPr/>
              </p:nvSpPr>
              <p:spPr>
                <a:xfrm rot="10800000">
                  <a:off x="6749796" y="2952749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8" name="Google Shape;2578;p33"/>
                <p:cNvSpPr/>
                <p:nvPr/>
              </p:nvSpPr>
              <p:spPr>
                <a:xfrm rot="10800000">
                  <a:off x="6779418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9" name="Google Shape;2579;p33"/>
                <p:cNvSpPr/>
                <p:nvPr/>
              </p:nvSpPr>
              <p:spPr>
                <a:xfrm rot="10800000">
                  <a:off x="6719887" y="292303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0" name="Google Shape;2580;p33"/>
                <p:cNvSpPr/>
                <p:nvPr/>
              </p:nvSpPr>
              <p:spPr>
                <a:xfrm rot="10800000">
                  <a:off x="6690169" y="2922936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1" name="Google Shape;2581;p33"/>
                <p:cNvSpPr/>
                <p:nvPr/>
              </p:nvSpPr>
              <p:spPr>
                <a:xfrm rot="10800000">
                  <a:off x="6719887" y="2952749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2" name="Google Shape;2582;p33"/>
                <p:cNvSpPr/>
                <p:nvPr/>
              </p:nvSpPr>
              <p:spPr>
                <a:xfrm rot="10800000">
                  <a:off x="6779418" y="3012280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3" name="Google Shape;2583;p33"/>
                <p:cNvSpPr/>
                <p:nvPr/>
              </p:nvSpPr>
              <p:spPr>
                <a:xfrm rot="10800000">
                  <a:off x="6719887" y="2357437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4" name="Google Shape;2584;p33"/>
                <p:cNvSpPr/>
                <p:nvPr/>
              </p:nvSpPr>
              <p:spPr>
                <a:xfrm rot="10800000">
                  <a:off x="6690169" y="2327623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5" name="Google Shape;2585;p33"/>
                <p:cNvSpPr/>
                <p:nvPr/>
              </p:nvSpPr>
              <p:spPr>
                <a:xfrm rot="10800000">
                  <a:off x="6660356" y="229790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6" name="Google Shape;2586;p33"/>
                <p:cNvSpPr/>
                <p:nvPr/>
              </p:nvSpPr>
              <p:spPr>
                <a:xfrm rot="10800000">
                  <a:off x="6630733" y="2238374"/>
                  <a:ext cx="29718" cy="59531"/>
                </a:xfrm>
                <a:custGeom>
                  <a:rect b="b" l="l" r="r" t="t"/>
                  <a:pathLst>
                    <a:path extrusionOk="0" h="59531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59531"/>
                      </a:lnTo>
                      <a:lnTo>
                        <a:pt x="0" y="5953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7" name="Google Shape;2587;p33"/>
                <p:cNvSpPr/>
                <p:nvPr/>
              </p:nvSpPr>
              <p:spPr>
                <a:xfrm rot="10800000">
                  <a:off x="6719887" y="2208561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8" name="Google Shape;2588;p33"/>
                <p:cNvSpPr/>
                <p:nvPr/>
              </p:nvSpPr>
              <p:spPr>
                <a:xfrm rot="10800000">
                  <a:off x="6719887" y="2149125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9" name="Google Shape;2589;p33"/>
                <p:cNvSpPr/>
                <p:nvPr/>
              </p:nvSpPr>
              <p:spPr>
                <a:xfrm rot="10800000">
                  <a:off x="6749796" y="2119312"/>
                  <a:ext cx="29718" cy="29718"/>
                </a:xfrm>
                <a:custGeom>
                  <a:rect b="b" l="l" r="r" t="t"/>
                  <a:pathLst>
                    <a:path extrusionOk="0" h="29718" w="29718">
                      <a:moveTo>
                        <a:pt x="0" y="0"/>
                      </a:moveTo>
                      <a:lnTo>
                        <a:pt x="29718" y="0"/>
                      </a:lnTo>
                      <a:lnTo>
                        <a:pt x="29718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0" name="Google Shape;2590;p33"/>
                <p:cNvSpPr/>
                <p:nvPr/>
              </p:nvSpPr>
              <p:spPr>
                <a:xfrm rot="10800000">
                  <a:off x="6898481" y="2416968"/>
                  <a:ext cx="59531" cy="29718"/>
                </a:xfrm>
                <a:custGeom>
                  <a:rect b="b" l="l" r="r" t="t"/>
                  <a:pathLst>
                    <a:path extrusionOk="0" h="29718" w="59531">
                      <a:moveTo>
                        <a:pt x="0" y="0"/>
                      </a:moveTo>
                      <a:lnTo>
                        <a:pt x="59531" y="0"/>
                      </a:lnTo>
                      <a:lnTo>
                        <a:pt x="59531" y="29718"/>
                      </a:lnTo>
                      <a:lnTo>
                        <a:pt x="0" y="297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591" name="Google Shape;2591;p33"/>
          <p:cNvSpPr/>
          <p:nvPr/>
        </p:nvSpPr>
        <p:spPr>
          <a:xfrm>
            <a:off x="2810825" y="3419350"/>
            <a:ext cx="3535200" cy="65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24"/>
          <p:cNvSpPr txBox="1"/>
          <p:nvPr>
            <p:ph type="title"/>
          </p:nvPr>
        </p:nvSpPr>
        <p:spPr>
          <a:xfrm>
            <a:off x="713225" y="521225"/>
            <a:ext cx="7717500" cy="4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Project </a:t>
            </a:r>
            <a:r>
              <a:rPr lang="en" sz="2000"/>
              <a:t>Overview &amp; Tools used</a:t>
            </a:r>
            <a:endParaRPr sz="2000"/>
          </a:p>
        </p:txBody>
      </p:sp>
      <p:sp>
        <p:nvSpPr>
          <p:cNvPr id="1437" name="Google Shape;1437;p24"/>
          <p:cNvSpPr txBox="1"/>
          <p:nvPr>
            <p:ph idx="2" type="subTitle"/>
          </p:nvPr>
        </p:nvSpPr>
        <p:spPr>
          <a:xfrm>
            <a:off x="787800" y="988025"/>
            <a:ext cx="7384800" cy="31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300"/>
              <a:t>This project explores global video game sales data to uncover trends in genres, regional preferences, platform success, and publisher performance</a:t>
            </a:r>
            <a:endParaRPr sz="13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300"/>
              <a:t>Understanding sales performance can guide game developers, publishers, and marketers in making informed decisions</a:t>
            </a:r>
            <a:endParaRPr sz="13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300"/>
              <a:t>The data is from 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VGChartz.com</a:t>
            </a:r>
            <a:r>
              <a:rPr lang="en" sz="1300"/>
              <a:t> in the form of a CSV file that includes thousands of records about physical games sales worldwide</a:t>
            </a:r>
            <a:endParaRPr sz="13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300"/>
              <a:t>The games were </a:t>
            </a:r>
            <a:r>
              <a:rPr lang="en" sz="1300"/>
              <a:t>released</a:t>
            </a:r>
            <a:r>
              <a:rPr lang="en" sz="1300"/>
              <a:t> between the 1980s and mid 2010s.</a:t>
            </a:r>
            <a:endParaRPr sz="13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300"/>
              <a:t>Juypter notebook was used for all viewing, cleaning, and analysis of the dataset</a:t>
            </a:r>
            <a:endParaRPr sz="13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300"/>
              <a:t>The python libraries that were used are pandas, numpy, matplotlib, and seaborn.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25"/>
          <p:cNvSpPr txBox="1"/>
          <p:nvPr>
            <p:ph type="title"/>
          </p:nvPr>
        </p:nvSpPr>
        <p:spPr>
          <a:xfrm>
            <a:off x="713225" y="521225"/>
            <a:ext cx="80523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&amp; Cleaning</a:t>
            </a:r>
            <a:endParaRPr/>
          </a:p>
        </p:txBody>
      </p:sp>
      <p:sp>
        <p:nvSpPr>
          <p:cNvPr id="1443" name="Google Shape;1443;p25"/>
          <p:cNvSpPr txBox="1"/>
          <p:nvPr>
            <p:ph idx="1" type="subTitle"/>
          </p:nvPr>
        </p:nvSpPr>
        <p:spPr>
          <a:xfrm>
            <a:off x="-171525" y="1115850"/>
            <a:ext cx="2016600" cy="300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Condensed</a:t>
            </a:r>
            <a:r>
              <a:rPr lang="en" sz="1300"/>
              <a:t> to 1000 rows</a:t>
            </a:r>
            <a:endParaRPr sz="1300"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Standardized column names and data types</a:t>
            </a:r>
            <a:endParaRPr sz="1300"/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Removed/handled NaN values</a:t>
            </a:r>
            <a:endParaRPr sz="1300"/>
          </a:p>
        </p:txBody>
      </p:sp>
      <p:pic>
        <p:nvPicPr>
          <p:cNvPr id="1444" name="Google Shape;1444;p25" title="Screenshot 2025-05-11 2252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526" y="1994075"/>
            <a:ext cx="3628695" cy="217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5" name="Google Shape;1445;p25" title="Screenshot 2025-05-11 22573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847" y="1994075"/>
            <a:ext cx="3514326" cy="217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6" name="Google Shape;1446;p25" title="Screenshot 2025-05-11 23032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2525" y="1844925"/>
            <a:ext cx="362870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7" name="Google Shape;1447;p25" title="Screenshot 2025-05-11 230348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5850" y="1844925"/>
            <a:ext cx="3514326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26"/>
          <p:cNvSpPr txBox="1"/>
          <p:nvPr>
            <p:ph type="title"/>
          </p:nvPr>
        </p:nvSpPr>
        <p:spPr>
          <a:xfrm>
            <a:off x="130400" y="332875"/>
            <a:ext cx="88527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1:Which video game genres have generated the most global sales over time?</a:t>
            </a:r>
            <a:endParaRPr/>
          </a:p>
        </p:txBody>
      </p:sp>
      <p:sp>
        <p:nvSpPr>
          <p:cNvPr id="1453" name="Google Shape;1453;p26"/>
          <p:cNvSpPr txBox="1"/>
          <p:nvPr>
            <p:ph idx="4" type="subTitle"/>
          </p:nvPr>
        </p:nvSpPr>
        <p:spPr>
          <a:xfrm>
            <a:off x="311269" y="2075850"/>
            <a:ext cx="3103200" cy="16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300"/>
              <a:t>Grouped by Genre, summed Global_sales</a:t>
            </a:r>
            <a:endParaRPr sz="13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300"/>
              <a:t>Action, Sports, and Shooter are the most popular globally</a:t>
            </a:r>
            <a:endParaRPr sz="1300"/>
          </a:p>
        </p:txBody>
      </p:sp>
      <p:pic>
        <p:nvPicPr>
          <p:cNvPr id="1454" name="Google Shape;1454;p26" title="image_2025-05-11_23072065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375" y="1548175"/>
            <a:ext cx="5693225" cy="27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27"/>
          <p:cNvSpPr txBox="1"/>
          <p:nvPr>
            <p:ph type="title"/>
          </p:nvPr>
        </p:nvSpPr>
        <p:spPr>
          <a:xfrm>
            <a:off x="130400" y="332875"/>
            <a:ext cx="88527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Question 2:</a:t>
            </a:r>
            <a:r>
              <a:rPr lang="en" sz="2100"/>
              <a:t>Are there clear regional preferences for certain genres or platforms?</a:t>
            </a:r>
            <a:endParaRPr sz="2100"/>
          </a:p>
        </p:txBody>
      </p:sp>
      <p:sp>
        <p:nvSpPr>
          <p:cNvPr id="1460" name="Google Shape;1460;p27"/>
          <p:cNvSpPr txBox="1"/>
          <p:nvPr>
            <p:ph idx="2" type="subTitle"/>
          </p:nvPr>
        </p:nvSpPr>
        <p:spPr>
          <a:xfrm>
            <a:off x="983756" y="1305125"/>
            <a:ext cx="6993600" cy="16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300"/>
              <a:t>Grouped Sales by region and genre/platform</a:t>
            </a:r>
            <a:endParaRPr sz="13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300"/>
              <a:t>Japan prefers RPGs/Platform, NA prefers Action/Shooters, and Europe prefers Action/Sports</a:t>
            </a:r>
            <a:endParaRPr sz="1300"/>
          </a:p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1300"/>
              <a:t>Game design and marketing should be region-specific</a:t>
            </a:r>
            <a:endParaRPr sz="1300"/>
          </a:p>
        </p:txBody>
      </p:sp>
      <p:pic>
        <p:nvPicPr>
          <p:cNvPr id="1461" name="Google Shape;1461;p27" title="image_2025-05-11_2314402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750" y="2571762"/>
            <a:ext cx="3742276" cy="186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625" y="2625637"/>
            <a:ext cx="3587608" cy="17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28"/>
          <p:cNvSpPr txBox="1"/>
          <p:nvPr>
            <p:ph type="title"/>
          </p:nvPr>
        </p:nvSpPr>
        <p:spPr>
          <a:xfrm>
            <a:off x="130400" y="332875"/>
            <a:ext cx="88527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3:</a:t>
            </a:r>
            <a:r>
              <a:rPr lang="en"/>
              <a:t>Which publishers consistently release high-performing games?</a:t>
            </a:r>
            <a:endParaRPr/>
          </a:p>
        </p:txBody>
      </p:sp>
      <p:sp>
        <p:nvSpPr>
          <p:cNvPr id="1468" name="Google Shape;1468;p28"/>
          <p:cNvSpPr txBox="1"/>
          <p:nvPr>
            <p:ph idx="2" type="subTitle"/>
          </p:nvPr>
        </p:nvSpPr>
        <p:spPr>
          <a:xfrm>
            <a:off x="427310" y="1344700"/>
            <a:ext cx="7848900" cy="16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Grouped by Publisher, filtered by total global sales/average global sales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Franchises and brand loyalty matter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Nintendo,EA,Activision</a:t>
            </a:r>
            <a:endParaRPr/>
          </a:p>
        </p:txBody>
      </p:sp>
      <p:pic>
        <p:nvPicPr>
          <p:cNvPr id="1469" name="Google Shape;14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3675" y="2297759"/>
            <a:ext cx="3799426" cy="1826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0" name="Google Shape;14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0750" y="2300700"/>
            <a:ext cx="3799426" cy="18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29"/>
          <p:cNvSpPr txBox="1"/>
          <p:nvPr>
            <p:ph type="title"/>
          </p:nvPr>
        </p:nvSpPr>
        <p:spPr>
          <a:xfrm>
            <a:off x="130400" y="332875"/>
            <a:ext cx="88527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4:</a:t>
            </a:r>
            <a:r>
              <a:rPr lang="en"/>
              <a:t>Which platforms have the most top-selling titles?</a:t>
            </a:r>
            <a:endParaRPr/>
          </a:p>
        </p:txBody>
      </p:sp>
      <p:sp>
        <p:nvSpPr>
          <p:cNvPr id="1476" name="Google Shape;1476;p29"/>
          <p:cNvSpPr txBox="1"/>
          <p:nvPr>
            <p:ph idx="4" type="subTitle"/>
          </p:nvPr>
        </p:nvSpPr>
        <p:spPr>
          <a:xfrm>
            <a:off x="493294" y="2152050"/>
            <a:ext cx="3103200" cy="16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400"/>
              <a:t>Counted games with at least 5 million global sales, grouped by platform</a:t>
            </a:r>
            <a:endParaRPr sz="1400"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400"/>
              <a:t>Xbox 360, PS3, and Wii have the most top-selling games</a:t>
            </a:r>
            <a:endParaRPr sz="1400"/>
          </a:p>
        </p:txBody>
      </p:sp>
      <p:pic>
        <p:nvPicPr>
          <p:cNvPr id="1477" name="Google Shape;14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6901" y="1727976"/>
            <a:ext cx="5194374" cy="25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p30"/>
          <p:cNvSpPr txBox="1"/>
          <p:nvPr>
            <p:ph type="title"/>
          </p:nvPr>
        </p:nvSpPr>
        <p:spPr>
          <a:xfrm>
            <a:off x="130400" y="332875"/>
            <a:ext cx="8852700" cy="8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5:</a:t>
            </a:r>
            <a:r>
              <a:rPr lang="en"/>
              <a:t>Do older games have better sales performance than newer releases?</a:t>
            </a:r>
            <a:endParaRPr/>
          </a:p>
        </p:txBody>
      </p:sp>
      <p:sp>
        <p:nvSpPr>
          <p:cNvPr id="1483" name="Google Shape;1483;p30"/>
          <p:cNvSpPr txBox="1"/>
          <p:nvPr>
            <p:ph idx="4" type="subTitle"/>
          </p:nvPr>
        </p:nvSpPr>
        <p:spPr>
          <a:xfrm>
            <a:off x="351469" y="1905625"/>
            <a:ext cx="3103200" cy="16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400"/>
              <a:t>Line plot of year vs avg global sales</a:t>
            </a:r>
            <a:endParaRPr sz="1400"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400"/>
              <a:t>Sales peaked during mid-1980s</a:t>
            </a:r>
            <a:endParaRPr sz="1400"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1400"/>
              <a:t>Recent years show decline, likely due to the shift to digital sales</a:t>
            </a:r>
            <a:endParaRPr sz="1400"/>
          </a:p>
        </p:txBody>
      </p:sp>
      <p:pic>
        <p:nvPicPr>
          <p:cNvPr id="1484" name="Google Shape;14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876" y="1679400"/>
            <a:ext cx="5452225" cy="263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31"/>
          <p:cNvSpPr txBox="1"/>
          <p:nvPr>
            <p:ph idx="1" type="subTitle"/>
          </p:nvPr>
        </p:nvSpPr>
        <p:spPr>
          <a:xfrm>
            <a:off x="840350" y="1199450"/>
            <a:ext cx="7590600" cy="28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chivo"/>
              <a:buChar char="■"/>
            </a:pPr>
            <a:r>
              <a:rPr lang="en" sz="1300"/>
              <a:t>Insights</a:t>
            </a:r>
            <a:endParaRPr sz="1300"/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Action, Shooter,  and Sports games consistently generate high sales.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North America favors shooters and sports games, while Japan prefers RPGs.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Nintendo and Electronic Arts are consistent top performers.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Xbox 360 and PS3 have the most top-selling titles.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Older games (1980-1990) had higher average sales compared to recent years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chivo"/>
              <a:buChar char="■"/>
            </a:pPr>
            <a:r>
              <a:rPr lang="en" sz="1300"/>
              <a:t>Recommendations</a:t>
            </a:r>
            <a:endParaRPr sz="1300"/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SzPts val="1300"/>
              <a:buFont typeface="Archivo"/>
              <a:buChar char="○"/>
            </a:pPr>
            <a:r>
              <a:rPr lang="en" sz="1300"/>
              <a:t>Invest in franchises with established success in the Action, Sports, and Shooter genres.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chivo"/>
              <a:buChar char="○"/>
            </a:pPr>
            <a:r>
              <a:rPr lang="en" sz="1300"/>
              <a:t>Tailor game development and marketing efforts based on regional tastes—e.g., localizing RPGs for Japan or emphasizing multiplayer Shooters in North America.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chivo"/>
              <a:buChar char="○"/>
            </a:pPr>
            <a:r>
              <a:rPr lang="en" sz="1300"/>
              <a:t>Prioritize releases on platforms with large user bases and broad demographic appeal.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Archivo"/>
              <a:buChar char="○"/>
            </a:pPr>
            <a:r>
              <a:rPr lang="en" sz="1300"/>
              <a:t>Strategize launch windows for long-term sales performance rather than short-term trends, considering factors like holiday seasons and console life cycles</a:t>
            </a:r>
            <a:endParaRPr sz="1300"/>
          </a:p>
        </p:txBody>
      </p:sp>
      <p:sp>
        <p:nvSpPr>
          <p:cNvPr id="1490" name="Google Shape;1490;p31"/>
          <p:cNvSpPr txBox="1"/>
          <p:nvPr>
            <p:ph type="title"/>
          </p:nvPr>
        </p:nvSpPr>
        <p:spPr>
          <a:xfrm>
            <a:off x="840350" y="521225"/>
            <a:ext cx="7824000" cy="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&amp; Recommendations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Retro Pixel Business Basic Template by Slidesgo">
  <a:themeElements>
    <a:clrScheme name="Simple Light">
      <a:dk1>
        <a:srgbClr val="F8F8F8"/>
      </a:dk1>
      <a:lt1>
        <a:srgbClr val="1B1B1B"/>
      </a:lt1>
      <a:dk2>
        <a:srgbClr val="595959"/>
      </a:dk2>
      <a:lt2>
        <a:srgbClr val="F1C232"/>
      </a:lt2>
      <a:accent1>
        <a:srgbClr val="FF9900"/>
      </a:accent1>
      <a:accent2>
        <a:srgbClr val="FFF2CC"/>
      </a:accent2>
      <a:accent3>
        <a:srgbClr val="CC0000"/>
      </a:accent3>
      <a:accent4>
        <a:srgbClr val="05349B"/>
      </a:accent4>
      <a:accent5>
        <a:srgbClr val="B1AAF2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