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6F2F-58E7-409D-B9B5-34544B32C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Dice Pip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188F-8F59-4B0B-90E5-CF268019E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Young</a:t>
            </a:r>
          </a:p>
        </p:txBody>
      </p:sp>
    </p:spTree>
    <p:extLst>
      <p:ext uri="{BB962C8B-B14F-4D97-AF65-F5344CB8AC3E}">
        <p14:creationId xmlns:p14="http://schemas.microsoft.com/office/powerpoint/2010/main" val="215291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BFDA-F64B-4128-A09D-0EB5CA84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D252-5FA5-42B2-BEE2-7502216B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3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D72F-7C3C-4D28-8B12-E71694DD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648B-8BF5-45B8-8F7B-5987408B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660C-D2FE-46D3-9B52-B9B6BBAD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857A-F900-49CE-BBA0-B8C4D716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1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ECD6-07C9-41DF-9811-35083DD8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5EB7-971C-4E12-B390-7FB49F6C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8226"/>
            <a:ext cx="9601200" cy="5287617"/>
          </a:xfrm>
        </p:spPr>
        <p:txBody>
          <a:bodyPr>
            <a:normAutofit/>
          </a:bodyPr>
          <a:lstStyle/>
          <a:p>
            <a:r>
              <a:rPr lang="en-US" dirty="0"/>
              <a:t>Get and convert foreground and background to grayscale</a:t>
            </a:r>
          </a:p>
          <a:p>
            <a:r>
              <a:rPr lang="en-US" dirty="0"/>
              <a:t>Subtract BG from FG</a:t>
            </a:r>
          </a:p>
          <a:p>
            <a:r>
              <a:rPr lang="en-US" dirty="0"/>
              <a:t>Gaussian blur</a:t>
            </a:r>
          </a:p>
          <a:p>
            <a:r>
              <a:rPr lang="en-US" dirty="0"/>
              <a:t>Otsu threshold</a:t>
            </a:r>
          </a:p>
          <a:p>
            <a:r>
              <a:rPr lang="en-US" dirty="0"/>
              <a:t>Canny edge detection</a:t>
            </a:r>
          </a:p>
          <a:p>
            <a:r>
              <a:rPr lang="en-US" dirty="0"/>
              <a:t>Find contours</a:t>
            </a:r>
          </a:p>
          <a:p>
            <a:r>
              <a:rPr lang="en-US" dirty="0"/>
              <a:t>Iterate through contours</a:t>
            </a:r>
          </a:p>
          <a:p>
            <a:r>
              <a:rPr lang="en-US" dirty="0"/>
              <a:t>Use contours to obtain bounding boxes</a:t>
            </a:r>
          </a:p>
          <a:p>
            <a:r>
              <a:rPr lang="en-US" dirty="0"/>
              <a:t>Crop out and resize bounding boxes from original image</a:t>
            </a:r>
          </a:p>
          <a:p>
            <a:r>
              <a:rPr lang="en-US" dirty="0"/>
              <a:t>Secondary grayscale conversion, gaussian blur, and Otsu threshold </a:t>
            </a:r>
          </a:p>
          <a:p>
            <a:r>
              <a:rPr lang="en-US" dirty="0"/>
              <a:t>Bucket fill corners</a:t>
            </a:r>
          </a:p>
          <a:p>
            <a:r>
              <a:rPr lang="en-US" dirty="0"/>
              <a:t>Blob detection, count blobs</a:t>
            </a:r>
          </a:p>
        </p:txBody>
      </p:sp>
    </p:spTree>
    <p:extLst>
      <p:ext uri="{BB962C8B-B14F-4D97-AF65-F5344CB8AC3E}">
        <p14:creationId xmlns:p14="http://schemas.microsoft.com/office/powerpoint/2010/main" val="218394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284B-6FEE-45A8-920D-41435550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 - Background</a:t>
            </a:r>
          </a:p>
        </p:txBody>
      </p:sp>
      <p:pic>
        <p:nvPicPr>
          <p:cNvPr id="5" name="Content Placeholder 4" descr="A picture containing sitting, small, black, side&#10;&#10;Description automatically generated">
            <a:extLst>
              <a:ext uri="{FF2B5EF4-FFF2-40B4-BE49-F238E27FC236}">
                <a16:creationId xmlns:a16="http://schemas.microsoft.com/office/drawing/2014/main" id="{A07BBC5A-BBB4-4121-A7F9-FF0767910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039847"/>
            <a:ext cx="4724401" cy="4285213"/>
          </a:xfrm>
        </p:spPr>
      </p:pic>
      <p:pic>
        <p:nvPicPr>
          <p:cNvPr id="7" name="Picture 6" descr="A picture containing white, photo, sitting, sign&#10;&#10;Description automatically generated">
            <a:extLst>
              <a:ext uri="{FF2B5EF4-FFF2-40B4-BE49-F238E27FC236}">
                <a16:creationId xmlns:a16="http://schemas.microsoft.com/office/drawing/2014/main" id="{56F6E1EE-1959-4D78-95E7-30867BD3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2039846"/>
            <a:ext cx="4724401" cy="42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EAC-DA77-4E1F-A53B-7C27DDD7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Otsu Threshold and Canny Edge Detection</a:t>
            </a:r>
          </a:p>
        </p:txBody>
      </p:sp>
      <p:pic>
        <p:nvPicPr>
          <p:cNvPr id="5" name="Content Placeholder 4" descr="A picture containing refrigerator, black, sign, standing&#10;&#10;Description automatically generated">
            <a:extLst>
              <a:ext uri="{FF2B5EF4-FFF2-40B4-BE49-F238E27FC236}">
                <a16:creationId xmlns:a16="http://schemas.microsoft.com/office/drawing/2014/main" id="{15DDF5A6-6B9B-4CE1-B70A-982D8D50D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61576"/>
            <a:ext cx="4783946" cy="4339224"/>
          </a:xfrm>
        </p:spPr>
      </p:pic>
      <p:pic>
        <p:nvPicPr>
          <p:cNvPr id="7" name="Picture 6" descr="A picture containing refrigerator&#10;&#10;Description automatically generated">
            <a:extLst>
              <a:ext uri="{FF2B5EF4-FFF2-40B4-BE49-F238E27FC236}">
                <a16:creationId xmlns:a16="http://schemas.microsoft.com/office/drawing/2014/main" id="{20EDAD2B-D6CB-422B-85F6-117634F5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61576"/>
            <a:ext cx="4783946" cy="4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0A8E-9DDA-4DD5-8277-AA0E2C10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Iterate through closed contours and isolate pips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1867B7-B58A-4003-8361-7489777DD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588" y="2706449"/>
            <a:ext cx="1162212" cy="1438476"/>
          </a:xfrm>
        </p:spPr>
      </p:pic>
      <p:pic>
        <p:nvPicPr>
          <p:cNvPr id="7" name="Picture 6" descr="A picture containing meter&#10;&#10;Description automatically generated">
            <a:extLst>
              <a:ext uri="{FF2B5EF4-FFF2-40B4-BE49-F238E27FC236}">
                <a16:creationId xmlns:a16="http://schemas.microsoft.com/office/drawing/2014/main" id="{D7AD2095-8B5A-442C-AA7D-54F78355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47" y="2705101"/>
            <a:ext cx="1162212" cy="143847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FFA7105-2EF8-4F13-AE02-7189D09AE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741" y="2705101"/>
            <a:ext cx="1162212" cy="1438476"/>
          </a:xfrm>
          <a:prstGeom prst="rect">
            <a:avLst/>
          </a:prstGeom>
        </p:spPr>
      </p:pic>
      <p:pic>
        <p:nvPicPr>
          <p:cNvPr id="11" name="Picture 10" descr="A picture containing indoor, meter, white&#10;&#10;Description automatically generated">
            <a:extLst>
              <a:ext uri="{FF2B5EF4-FFF2-40B4-BE49-F238E27FC236}">
                <a16:creationId xmlns:a16="http://schemas.microsoft.com/office/drawing/2014/main" id="{08F9C2AC-49C7-4B0C-9C10-A4B10C015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709762"/>
            <a:ext cx="1162212" cy="143847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6EBB05-72DB-4A8C-8861-3F174B886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894" y="2709762"/>
            <a:ext cx="1162212" cy="1438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36B3F-4CE4-4D09-933F-1D7BA3C37B48}"/>
              </a:ext>
            </a:extLst>
          </p:cNvPr>
          <p:cNvSpPr txBox="1"/>
          <p:nvPr/>
        </p:nvSpPr>
        <p:spPr>
          <a:xfrm>
            <a:off x="1271750" y="4227428"/>
            <a:ext cx="136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 out die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E3989-06FC-4958-B243-3A79C416DC7F}"/>
              </a:ext>
            </a:extLst>
          </p:cNvPr>
          <p:cNvSpPr txBox="1"/>
          <p:nvPr/>
        </p:nvSpPr>
        <p:spPr>
          <a:xfrm>
            <a:off x="3251545" y="4227428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Blur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225D7-7B4E-43CD-9CDA-07951E1464A3}"/>
              </a:ext>
            </a:extLst>
          </p:cNvPr>
          <p:cNvSpPr txBox="1"/>
          <p:nvPr/>
        </p:nvSpPr>
        <p:spPr>
          <a:xfrm>
            <a:off x="5268690" y="422742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Otsu Threshold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C486B-4464-4406-BF4B-4EFC5E99B1D5}"/>
              </a:ext>
            </a:extLst>
          </p:cNvPr>
          <p:cNvSpPr txBox="1"/>
          <p:nvPr/>
        </p:nvSpPr>
        <p:spPr>
          <a:xfrm>
            <a:off x="7648876" y="4227428"/>
            <a:ext cx="118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Bucket Fill</a:t>
            </a:r>
          </a:p>
          <a:p>
            <a:pPr algn="ctr"/>
            <a:r>
              <a:rPr lang="en-US" dirty="0"/>
              <a:t>Corners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BD394-0EA9-4C82-BE2B-93654BD55447}"/>
              </a:ext>
            </a:extLst>
          </p:cNvPr>
          <p:cNvSpPr txBox="1"/>
          <p:nvPr/>
        </p:nvSpPr>
        <p:spPr>
          <a:xfrm>
            <a:off x="9586986" y="4227428"/>
            <a:ext cx="160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Count Pips</a:t>
            </a:r>
          </a:p>
          <a:p>
            <a:pPr algn="ctr"/>
            <a:r>
              <a:rPr lang="en-US" dirty="0"/>
              <a:t>via</a:t>
            </a:r>
          </a:p>
          <a:p>
            <a:pPr algn="ctr"/>
            <a:r>
              <a:rPr lang="en-US" dirty="0"/>
              <a:t>Blob Detection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E03AB73-6B7B-439D-B05E-8B547D78BD51}"/>
              </a:ext>
            </a:extLst>
          </p:cNvPr>
          <p:cNvSpPr/>
          <p:nvPr/>
        </p:nvSpPr>
        <p:spPr>
          <a:xfrm>
            <a:off x="2633661" y="3440668"/>
            <a:ext cx="74563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02BF055-B07D-4778-B264-622955150C4B}"/>
              </a:ext>
            </a:extLst>
          </p:cNvPr>
          <p:cNvSpPr/>
          <p:nvPr/>
        </p:nvSpPr>
        <p:spPr>
          <a:xfrm>
            <a:off x="4699068" y="3424339"/>
            <a:ext cx="74563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D4A5E92-C2EB-436E-A1B6-8FEFCF09991C}"/>
              </a:ext>
            </a:extLst>
          </p:cNvPr>
          <p:cNvSpPr/>
          <p:nvPr/>
        </p:nvSpPr>
        <p:spPr>
          <a:xfrm>
            <a:off x="6814297" y="3376136"/>
            <a:ext cx="74563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1203DA2-9BC7-4931-A4EF-EEB46D2D208A}"/>
              </a:ext>
            </a:extLst>
          </p:cNvPr>
          <p:cNvSpPr/>
          <p:nvPr/>
        </p:nvSpPr>
        <p:spPr>
          <a:xfrm>
            <a:off x="8977149" y="3376136"/>
            <a:ext cx="74563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907E-32A9-4949-A3EE-19B7329E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Draw Bounding Boxes and Pip Count</a:t>
            </a:r>
          </a:p>
        </p:txBody>
      </p:sp>
      <p:pic>
        <p:nvPicPr>
          <p:cNvPr id="5" name="Content Placeholder 4" descr="A picture containing indoor, computer, small, bunch&#10;&#10;Description automatically generated">
            <a:extLst>
              <a:ext uri="{FF2B5EF4-FFF2-40B4-BE49-F238E27FC236}">
                <a16:creationId xmlns:a16="http://schemas.microsoft.com/office/drawing/2014/main" id="{50E693CA-B4D1-42C0-BD85-1C56B6D9B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650" y="1653192"/>
            <a:ext cx="5346700" cy="4849664"/>
          </a:xfrm>
        </p:spPr>
      </p:pic>
    </p:spTree>
    <p:extLst>
      <p:ext uri="{BB962C8B-B14F-4D97-AF65-F5344CB8AC3E}">
        <p14:creationId xmlns:p14="http://schemas.microsoft.com/office/powerpoint/2010/main" val="412195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BDC0-D935-4157-A520-E93E47A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07F-B40D-4B5C-B03D-0852CF67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9300"/>
            <a:ext cx="9601200" cy="4356100"/>
          </a:xfrm>
        </p:spPr>
        <p:txBody>
          <a:bodyPr>
            <a:normAutofit/>
          </a:bodyPr>
          <a:lstStyle/>
          <a:p>
            <a:r>
              <a:rPr lang="en-US" sz="3200" dirty="0"/>
              <a:t>Lighting</a:t>
            </a:r>
          </a:p>
          <a:p>
            <a:pPr lvl="1"/>
            <a:r>
              <a:rPr lang="en-US" sz="3200" dirty="0"/>
              <a:t>Solved by heavy constraints</a:t>
            </a:r>
          </a:p>
          <a:p>
            <a:r>
              <a:rPr lang="en-US" sz="3200" dirty="0"/>
              <a:t>Small Gaps in Contours</a:t>
            </a:r>
          </a:p>
          <a:p>
            <a:pPr lvl="1"/>
            <a:r>
              <a:rPr lang="en-US" sz="3200" dirty="0"/>
              <a:t>No easy solution</a:t>
            </a:r>
          </a:p>
          <a:p>
            <a:r>
              <a:rPr lang="en-US" sz="3200" dirty="0"/>
              <a:t>Overlapping and Directly Adjacent Dice</a:t>
            </a:r>
          </a:p>
          <a:p>
            <a:pPr lvl="1"/>
            <a:r>
              <a:rPr lang="en-US" sz="3200" dirty="0"/>
              <a:t>Might not need to be solved</a:t>
            </a:r>
          </a:p>
          <a:p>
            <a:r>
              <a:rPr lang="en-US" sz="3200" dirty="0"/>
              <a:t>Other small issues</a:t>
            </a:r>
          </a:p>
        </p:txBody>
      </p:sp>
    </p:spTree>
    <p:extLst>
      <p:ext uri="{BB962C8B-B14F-4D97-AF65-F5344CB8AC3E}">
        <p14:creationId xmlns:p14="http://schemas.microsoft.com/office/powerpoint/2010/main" val="38323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E1C3-AF6A-4232-8AF6-3A457D69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6600-8F95-4867-9E91-62F05AC8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Improve detection/fix bugs</a:t>
            </a:r>
          </a:p>
          <a:p>
            <a:endParaRPr lang="en-US" sz="3200" dirty="0"/>
          </a:p>
          <a:p>
            <a:r>
              <a:rPr lang="en-US" sz="3200" dirty="0"/>
              <a:t>Broaden detection scope (colored dice, numbered dice)</a:t>
            </a:r>
          </a:p>
          <a:p>
            <a:endParaRPr lang="en-US" sz="3200" dirty="0"/>
          </a:p>
          <a:p>
            <a:r>
              <a:rPr lang="en-US" sz="3200" dirty="0"/>
              <a:t>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35329350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154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Dice Pip Detection</vt:lpstr>
      <vt:lpstr>Motivation</vt:lpstr>
      <vt:lpstr>Overview of Process</vt:lpstr>
      <vt:lpstr>Foreground - Background</vt:lpstr>
      <vt:lpstr>Otsu Threshold and Canny Edge Detection</vt:lpstr>
      <vt:lpstr>Iterate through closed contours and isolate pips</vt:lpstr>
      <vt:lpstr>Draw Bounding Boxes and Pip Count</vt:lpstr>
      <vt:lpstr>Problems Faced</vt:lpstr>
      <vt:lpstr>Future Work</vt:lpstr>
      <vt:lpstr>Questions?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Pip Detection</dc:title>
  <dc:creator>Young, James (youn5393@vandals.uidaho.edu)</dc:creator>
  <cp:lastModifiedBy>Young, James (youn5393@vandals.uidaho.edu)</cp:lastModifiedBy>
  <cp:revision>8</cp:revision>
  <dcterms:created xsi:type="dcterms:W3CDTF">2019-11-30T01:12:23Z</dcterms:created>
  <dcterms:modified xsi:type="dcterms:W3CDTF">2019-12-04T00:28:10Z</dcterms:modified>
</cp:coreProperties>
</file>