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6F2F-58E7-409D-B9B5-34544B32C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Pip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188F-8F59-4B0B-90E5-CF268019E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Young</a:t>
            </a:r>
          </a:p>
        </p:txBody>
      </p:sp>
    </p:spTree>
    <p:extLst>
      <p:ext uri="{BB962C8B-B14F-4D97-AF65-F5344CB8AC3E}">
        <p14:creationId xmlns:p14="http://schemas.microsoft.com/office/powerpoint/2010/main" val="215291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660C-D2FE-46D3-9B52-B9B6BBAD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857A-F900-49CE-BBA0-B8C4D716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1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ECD6-07C9-41DF-9811-35083DD8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5EB7-971C-4E12-B390-7FB49F6C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226"/>
            <a:ext cx="9601200" cy="5287617"/>
          </a:xfrm>
        </p:spPr>
        <p:txBody>
          <a:bodyPr>
            <a:normAutofit/>
          </a:bodyPr>
          <a:lstStyle/>
          <a:p>
            <a:r>
              <a:rPr lang="en-US" dirty="0"/>
              <a:t>Get and convert foreground and background to grayscale</a:t>
            </a:r>
          </a:p>
          <a:p>
            <a:r>
              <a:rPr lang="en-US" dirty="0"/>
              <a:t>Subtract BG from FG</a:t>
            </a:r>
          </a:p>
          <a:p>
            <a:r>
              <a:rPr lang="en-US" dirty="0"/>
              <a:t>Gaussian blur</a:t>
            </a:r>
          </a:p>
          <a:p>
            <a:r>
              <a:rPr lang="en-US" dirty="0"/>
              <a:t>Otsu threshold</a:t>
            </a:r>
          </a:p>
          <a:p>
            <a:r>
              <a:rPr lang="en-US" dirty="0"/>
              <a:t>Canny edge detection</a:t>
            </a:r>
          </a:p>
          <a:p>
            <a:r>
              <a:rPr lang="en-US" dirty="0"/>
              <a:t>Find contours</a:t>
            </a:r>
          </a:p>
          <a:p>
            <a:r>
              <a:rPr lang="en-US" dirty="0"/>
              <a:t>Iterate through contours</a:t>
            </a:r>
          </a:p>
          <a:p>
            <a:r>
              <a:rPr lang="en-US" dirty="0"/>
              <a:t>Use contours to obtain bounding boxes</a:t>
            </a:r>
          </a:p>
          <a:p>
            <a:r>
              <a:rPr lang="en-US" dirty="0"/>
              <a:t>Crop out and resize bounding boxes from original image</a:t>
            </a:r>
          </a:p>
          <a:p>
            <a:r>
              <a:rPr lang="en-US" dirty="0"/>
              <a:t>Secondary grayscale conversion, gaussian blur, and Otsu threshold </a:t>
            </a:r>
          </a:p>
          <a:p>
            <a:r>
              <a:rPr lang="en-US" dirty="0"/>
              <a:t>Bucket fill corners</a:t>
            </a:r>
          </a:p>
          <a:p>
            <a:r>
              <a:rPr lang="en-US" dirty="0"/>
              <a:t>Blob detection, count blobs</a:t>
            </a:r>
          </a:p>
        </p:txBody>
      </p:sp>
    </p:spTree>
    <p:extLst>
      <p:ext uri="{BB962C8B-B14F-4D97-AF65-F5344CB8AC3E}">
        <p14:creationId xmlns:p14="http://schemas.microsoft.com/office/powerpoint/2010/main" val="218394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284B-6FEE-45A8-920D-41435550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- Background</a:t>
            </a:r>
          </a:p>
        </p:txBody>
      </p:sp>
      <p:pic>
        <p:nvPicPr>
          <p:cNvPr id="5" name="Content Placeholder 4" descr="A picture containing sitting, small, black, side&#10;&#10;Description automatically generated">
            <a:extLst>
              <a:ext uri="{FF2B5EF4-FFF2-40B4-BE49-F238E27FC236}">
                <a16:creationId xmlns:a16="http://schemas.microsoft.com/office/drawing/2014/main" id="{A07BBC5A-BBB4-4121-A7F9-FF0767910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039847"/>
            <a:ext cx="4724401" cy="4285213"/>
          </a:xfrm>
        </p:spPr>
      </p:pic>
      <p:pic>
        <p:nvPicPr>
          <p:cNvPr id="7" name="Picture 6" descr="A picture containing white, photo, sitting, sign&#10;&#10;Description automatically generated">
            <a:extLst>
              <a:ext uri="{FF2B5EF4-FFF2-40B4-BE49-F238E27FC236}">
                <a16:creationId xmlns:a16="http://schemas.microsoft.com/office/drawing/2014/main" id="{56F6E1EE-1959-4D78-95E7-30867BD3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2039846"/>
            <a:ext cx="4724401" cy="42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EAC-DA77-4E1F-A53B-7C27DDD7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Otsu Threshold and Canny Edge Detection</a:t>
            </a:r>
          </a:p>
        </p:txBody>
      </p:sp>
      <p:pic>
        <p:nvPicPr>
          <p:cNvPr id="5" name="Content Placeholder 4" descr="A picture containing refrigerator, black, sign, standing&#10;&#10;Description automatically generated">
            <a:extLst>
              <a:ext uri="{FF2B5EF4-FFF2-40B4-BE49-F238E27FC236}">
                <a16:creationId xmlns:a16="http://schemas.microsoft.com/office/drawing/2014/main" id="{15DDF5A6-6B9B-4CE1-B70A-982D8D50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061576"/>
            <a:ext cx="4783946" cy="4339224"/>
          </a:xfrm>
        </p:spPr>
      </p:pic>
      <p:pic>
        <p:nvPicPr>
          <p:cNvPr id="7" name="Picture 6" descr="A picture containing refrigerator&#10;&#10;Description automatically generated">
            <a:extLst>
              <a:ext uri="{FF2B5EF4-FFF2-40B4-BE49-F238E27FC236}">
                <a16:creationId xmlns:a16="http://schemas.microsoft.com/office/drawing/2014/main" id="{20EDAD2B-D6CB-422B-85F6-117634F5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55" y="2061576"/>
            <a:ext cx="4783946" cy="43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0A8E-9DDA-4DD5-8277-AA0E2C10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E30C-35B1-4E76-9C1F-7A4E9E31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BDC0-D935-4157-A520-E93E47A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07F-B40D-4B5C-B03D-0852CF67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D72F-7C3C-4D28-8B12-E71694DD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648B-8BF5-45B8-8F7B-5987408B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530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Dice Pip Detection</vt:lpstr>
      <vt:lpstr>Motivation</vt:lpstr>
      <vt:lpstr>Overview of Process</vt:lpstr>
      <vt:lpstr>Foreground - Background</vt:lpstr>
      <vt:lpstr>Otsu Threshold and Canny Edge Detection</vt:lpstr>
      <vt:lpstr>PowerPoint Presentation</vt:lpstr>
      <vt:lpstr>Problems Faced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Pip Detection</dc:title>
  <dc:creator>Young, James (youn5393@vandals.uidaho.edu)</dc:creator>
  <cp:lastModifiedBy>Young, James (youn5393@vandals.uidaho.edu)</cp:lastModifiedBy>
  <cp:revision>3</cp:revision>
  <dcterms:created xsi:type="dcterms:W3CDTF">2019-11-30T01:12:23Z</dcterms:created>
  <dcterms:modified xsi:type="dcterms:W3CDTF">2019-11-30T08:36:47Z</dcterms:modified>
</cp:coreProperties>
</file>