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6"/>
  </p:normalViewPr>
  <p:slideViewPr>
    <p:cSldViewPr snapToGrid="0" snapToObjects="1">
      <p:cViewPr>
        <p:scale>
          <a:sx n="83" d="100"/>
          <a:sy n="83" d="100"/>
        </p:scale>
        <p:origin x="10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5D28-57F3-B340-AC98-F37197CD91B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15D-9B82-C64B-B857-A9263DC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83"/>
          <p:cNvSpPr>
            <a:spLocks noChangeShapeType="1"/>
          </p:cNvSpPr>
          <p:nvPr/>
        </p:nvSpPr>
        <p:spPr bwMode="auto">
          <a:xfrm flipV="1">
            <a:off x="9844155" y="5437669"/>
            <a:ext cx="0" cy="409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39"/>
          <p:cNvSpPr>
            <a:spLocks noChangeArrowheads="1"/>
          </p:cNvSpPr>
          <p:nvPr/>
        </p:nvSpPr>
        <p:spPr bwMode="auto">
          <a:xfrm>
            <a:off x="3090878" y="4384715"/>
            <a:ext cx="1664138" cy="10130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PROJECT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Project Number</a:t>
            </a:r>
            <a:r>
              <a:rPr lang="en-AU" altLang="en-US" sz="1000" dirty="0" smtClean="0"/>
              <a:t>	</a:t>
            </a:r>
            <a:r>
              <a:rPr lang="en-AU" altLang="en-US" sz="1000" dirty="0" smtClean="0"/>
              <a:t>          ID1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Sponsor Name</a:t>
            </a:r>
          </a:p>
          <a:p>
            <a:pPr>
              <a:defRPr/>
            </a:pPr>
            <a:r>
              <a:rPr lang="en-AU" altLang="en-US" sz="1000" dirty="0" smtClean="0"/>
              <a:t>Start Date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End Date</a:t>
            </a:r>
          </a:p>
          <a:p>
            <a:pPr>
              <a:defRPr/>
            </a:pPr>
            <a:r>
              <a:rPr lang="en-AU" altLang="en-US" sz="1000" dirty="0" smtClean="0"/>
              <a:t>Budget</a:t>
            </a:r>
            <a:endParaRPr lang="en-AU" altLang="en-US" sz="1000" dirty="0" smtClean="0"/>
          </a:p>
        </p:txBody>
      </p:sp>
      <p:sp>
        <p:nvSpPr>
          <p:cNvPr id="20" name="Line 140"/>
          <p:cNvSpPr>
            <a:spLocks noChangeShapeType="1"/>
          </p:cNvSpPr>
          <p:nvPr/>
        </p:nvSpPr>
        <p:spPr bwMode="auto">
          <a:xfrm>
            <a:off x="3090878" y="4584740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139"/>
          <p:cNvSpPr>
            <a:spLocks noChangeArrowheads="1"/>
          </p:cNvSpPr>
          <p:nvPr/>
        </p:nvSpPr>
        <p:spPr bwMode="auto">
          <a:xfrm>
            <a:off x="9024062" y="4424571"/>
            <a:ext cx="1664138" cy="10130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STAFF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Staff Number               ID1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Staff Name</a:t>
            </a:r>
          </a:p>
          <a:p>
            <a:pPr>
              <a:defRPr/>
            </a:pPr>
            <a:r>
              <a:rPr lang="en-AU" altLang="en-US" sz="1000" dirty="0" smtClean="0"/>
              <a:t>Date Of Birth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Level Of Position</a:t>
            </a:r>
          </a:p>
          <a:p>
            <a:pPr>
              <a:defRPr/>
            </a:pPr>
            <a:r>
              <a:rPr lang="en-AU" altLang="en-US" sz="1000" dirty="0" smtClean="0"/>
              <a:t>Department</a:t>
            </a:r>
            <a:endParaRPr lang="en-AU" altLang="en-US" sz="1000" dirty="0" smtClean="0"/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>
            <a:off x="9024062" y="4624596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139"/>
          <p:cNvSpPr>
            <a:spLocks noChangeArrowheads="1"/>
          </p:cNvSpPr>
          <p:nvPr/>
        </p:nvSpPr>
        <p:spPr bwMode="auto">
          <a:xfrm>
            <a:off x="9024062" y="1131122"/>
            <a:ext cx="1664138" cy="705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DEPARTMENT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Department Name       ID1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Main Office</a:t>
            </a:r>
          </a:p>
          <a:p>
            <a:pPr>
              <a:defRPr/>
            </a:pPr>
            <a:r>
              <a:rPr lang="en-AU" altLang="en-US" sz="1000" dirty="0" smtClean="0"/>
              <a:t>Department Head</a:t>
            </a:r>
            <a:endParaRPr lang="en-AU" altLang="en-US" sz="1000" dirty="0" smtClean="0"/>
          </a:p>
        </p:txBody>
      </p:sp>
      <p:sp>
        <p:nvSpPr>
          <p:cNvPr id="26" name="Line 140"/>
          <p:cNvSpPr>
            <a:spLocks noChangeShapeType="1"/>
          </p:cNvSpPr>
          <p:nvPr/>
        </p:nvSpPr>
        <p:spPr bwMode="auto">
          <a:xfrm>
            <a:off x="9024062" y="1331147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139"/>
          <p:cNvSpPr>
            <a:spLocks noChangeArrowheads="1"/>
          </p:cNvSpPr>
          <p:nvPr/>
        </p:nvSpPr>
        <p:spPr bwMode="auto">
          <a:xfrm>
            <a:off x="3090878" y="1013227"/>
            <a:ext cx="1664138" cy="8592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STUDENT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Student Number          ID1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Student Name</a:t>
            </a:r>
          </a:p>
          <a:p>
            <a:pPr>
              <a:defRPr/>
            </a:pPr>
            <a:r>
              <a:rPr lang="en-AU" altLang="en-US" sz="1000" dirty="0" smtClean="0"/>
              <a:t>Date of Birth</a:t>
            </a:r>
          </a:p>
          <a:p>
            <a:pPr>
              <a:defRPr/>
            </a:pPr>
            <a:r>
              <a:rPr lang="en-AU" altLang="en-US" sz="1000" dirty="0" smtClean="0"/>
              <a:t>Degree Program</a:t>
            </a:r>
          </a:p>
        </p:txBody>
      </p:sp>
      <p:sp>
        <p:nvSpPr>
          <p:cNvPr id="28" name="Line 140"/>
          <p:cNvSpPr>
            <a:spLocks noChangeShapeType="1"/>
          </p:cNvSpPr>
          <p:nvPr/>
        </p:nvSpPr>
        <p:spPr bwMode="auto">
          <a:xfrm>
            <a:off x="3090878" y="1213252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Rectangle 139"/>
          <p:cNvSpPr>
            <a:spLocks noChangeArrowheads="1"/>
          </p:cNvSpPr>
          <p:nvPr/>
        </p:nvSpPr>
        <p:spPr bwMode="auto">
          <a:xfrm>
            <a:off x="813368" y="2706371"/>
            <a:ext cx="1664138" cy="705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STUDENTPROJECT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Student Number          ID1</a:t>
            </a:r>
            <a:endParaRPr lang="en-AU" altLang="en-US" sz="1000" dirty="0"/>
          </a:p>
          <a:p>
            <a:pPr>
              <a:defRPr/>
            </a:pPr>
            <a:r>
              <a:rPr lang="en-AU" altLang="en-US" sz="1000" dirty="0" smtClean="0"/>
              <a:t>Project Number           ID1</a:t>
            </a:r>
          </a:p>
          <a:p>
            <a:pPr>
              <a:defRPr/>
            </a:pPr>
            <a:r>
              <a:rPr lang="en-AU" altLang="en-US" sz="1000" dirty="0" smtClean="0"/>
              <a:t>Supervisor</a:t>
            </a:r>
          </a:p>
        </p:txBody>
      </p:sp>
      <p:sp>
        <p:nvSpPr>
          <p:cNvPr id="30" name="Line 140"/>
          <p:cNvSpPr>
            <a:spLocks noChangeShapeType="1"/>
          </p:cNvSpPr>
          <p:nvPr/>
        </p:nvSpPr>
        <p:spPr bwMode="auto">
          <a:xfrm>
            <a:off x="812860" y="2889915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Rectangle 139"/>
          <p:cNvSpPr>
            <a:spLocks noChangeArrowheads="1"/>
          </p:cNvSpPr>
          <p:nvPr/>
        </p:nvSpPr>
        <p:spPr bwMode="auto">
          <a:xfrm>
            <a:off x="7359669" y="2696911"/>
            <a:ext cx="1664138" cy="705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STAFFDEPARTMENT</a:t>
            </a:r>
          </a:p>
          <a:p>
            <a:pPr>
              <a:defRPr/>
            </a:pPr>
            <a:r>
              <a:rPr lang="en-AU" altLang="en-US" sz="1000" dirty="0" smtClean="0"/>
              <a:t>Staff Number               ID1</a:t>
            </a:r>
            <a:endParaRPr lang="en-AU" altLang="en-US" sz="1000" dirty="0"/>
          </a:p>
          <a:p>
            <a:pPr>
              <a:defRPr/>
            </a:pPr>
            <a:r>
              <a:rPr lang="en-AU" altLang="en-US" sz="1000" dirty="0" smtClean="0"/>
              <a:t>Department Name       ID1</a:t>
            </a:r>
          </a:p>
          <a:p>
            <a:pPr>
              <a:defRPr/>
            </a:pPr>
            <a:r>
              <a:rPr lang="en-AU" altLang="en-US" sz="1000" dirty="0" smtClean="0"/>
              <a:t>Time Percentage</a:t>
            </a:r>
          </a:p>
        </p:txBody>
      </p:sp>
      <p:sp>
        <p:nvSpPr>
          <p:cNvPr id="32" name="Line 140"/>
          <p:cNvSpPr>
            <a:spLocks noChangeShapeType="1"/>
          </p:cNvSpPr>
          <p:nvPr/>
        </p:nvSpPr>
        <p:spPr bwMode="auto">
          <a:xfrm>
            <a:off x="7359161" y="2880455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Line 183"/>
          <p:cNvSpPr>
            <a:spLocks noChangeShapeType="1"/>
          </p:cNvSpPr>
          <p:nvPr/>
        </p:nvSpPr>
        <p:spPr bwMode="auto">
          <a:xfrm flipH="1" flipV="1">
            <a:off x="9790561" y="1836443"/>
            <a:ext cx="256" cy="258812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Rectangle 181"/>
          <p:cNvSpPr>
            <a:spLocks noChangeArrowheads="1"/>
          </p:cNvSpPr>
          <p:nvPr/>
        </p:nvSpPr>
        <p:spPr bwMode="auto">
          <a:xfrm>
            <a:off x="9844155" y="1876299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39" name="Rectangle 181"/>
          <p:cNvSpPr>
            <a:spLocks noChangeArrowheads="1"/>
          </p:cNvSpPr>
          <p:nvPr/>
        </p:nvSpPr>
        <p:spPr bwMode="auto">
          <a:xfrm>
            <a:off x="9832071" y="4143415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40" name="Rectangle 141"/>
          <p:cNvSpPr>
            <a:spLocks noChangeArrowheads="1"/>
          </p:cNvSpPr>
          <p:nvPr/>
        </p:nvSpPr>
        <p:spPr bwMode="auto">
          <a:xfrm>
            <a:off x="9832071" y="3071341"/>
            <a:ext cx="68768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smtClean="0"/>
              <a:t>Works In</a:t>
            </a:r>
            <a:endParaRPr lang="en-AU" altLang="en-US" sz="1800" smtClean="0"/>
          </a:p>
        </p:txBody>
      </p:sp>
      <p:sp>
        <p:nvSpPr>
          <p:cNvPr id="42" name="AutoShape 191"/>
          <p:cNvSpPr>
            <a:spLocks noChangeArrowheads="1"/>
          </p:cNvSpPr>
          <p:nvPr/>
        </p:nvSpPr>
        <p:spPr bwMode="auto">
          <a:xfrm>
            <a:off x="10071140" y="2869051"/>
            <a:ext cx="20955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Line 179"/>
          <p:cNvSpPr>
            <a:spLocks noChangeShapeType="1"/>
          </p:cNvSpPr>
          <p:nvPr/>
        </p:nvSpPr>
        <p:spPr bwMode="auto">
          <a:xfrm flipH="1" flipV="1">
            <a:off x="4755397" y="5192061"/>
            <a:ext cx="4267902" cy="871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Rectangle 181"/>
          <p:cNvSpPr>
            <a:spLocks noChangeArrowheads="1"/>
          </p:cNvSpPr>
          <p:nvPr/>
        </p:nvSpPr>
        <p:spPr bwMode="auto">
          <a:xfrm>
            <a:off x="8625217" y="5230629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 dirty="0" smtClean="0"/>
              <a:t>1</a:t>
            </a:r>
            <a:endParaRPr lang="en-AU" altLang="en-US" sz="1800" dirty="0"/>
          </a:p>
        </p:txBody>
      </p:sp>
      <p:sp>
        <p:nvSpPr>
          <p:cNvPr id="46" name="Rectangle 181"/>
          <p:cNvSpPr>
            <a:spLocks noChangeArrowheads="1"/>
          </p:cNvSpPr>
          <p:nvPr/>
        </p:nvSpPr>
        <p:spPr bwMode="auto">
          <a:xfrm>
            <a:off x="4755016" y="5218138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47" name="Rectangle 141"/>
          <p:cNvSpPr>
            <a:spLocks noChangeArrowheads="1"/>
          </p:cNvSpPr>
          <p:nvPr/>
        </p:nvSpPr>
        <p:spPr bwMode="auto">
          <a:xfrm>
            <a:off x="6419154" y="5229451"/>
            <a:ext cx="101790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dirty="0" smtClean="0"/>
              <a:t>Is managed by</a:t>
            </a:r>
            <a:endParaRPr lang="en-AU" altLang="en-US" sz="1800" dirty="0" smtClean="0"/>
          </a:p>
        </p:txBody>
      </p:sp>
      <p:sp>
        <p:nvSpPr>
          <p:cNvPr id="49" name="Line 179"/>
          <p:cNvSpPr>
            <a:spLocks noChangeShapeType="1"/>
          </p:cNvSpPr>
          <p:nvPr/>
        </p:nvSpPr>
        <p:spPr bwMode="auto">
          <a:xfrm flipH="1" flipV="1">
            <a:off x="4755398" y="4657992"/>
            <a:ext cx="4267902" cy="871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Rectangle 181"/>
          <p:cNvSpPr>
            <a:spLocks noChangeArrowheads="1"/>
          </p:cNvSpPr>
          <p:nvPr/>
        </p:nvSpPr>
        <p:spPr bwMode="auto">
          <a:xfrm>
            <a:off x="8625218" y="4696560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 dirty="0" smtClean="0"/>
              <a:t>1</a:t>
            </a:r>
            <a:r>
              <a:rPr lang="is-IS" altLang="en-US" sz="1000" dirty="0" smtClean="0"/>
              <a:t>…*</a:t>
            </a:r>
            <a:endParaRPr lang="en-AU" altLang="en-US" sz="1800" dirty="0"/>
          </a:p>
        </p:txBody>
      </p:sp>
      <p:sp>
        <p:nvSpPr>
          <p:cNvPr id="51" name="Rectangle 181"/>
          <p:cNvSpPr>
            <a:spLocks noChangeArrowheads="1"/>
          </p:cNvSpPr>
          <p:nvPr/>
        </p:nvSpPr>
        <p:spPr bwMode="auto">
          <a:xfrm>
            <a:off x="4755017" y="4684069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52" name="Rectangle 141"/>
          <p:cNvSpPr>
            <a:spLocks noChangeArrowheads="1"/>
          </p:cNvSpPr>
          <p:nvPr/>
        </p:nvSpPr>
        <p:spPr bwMode="auto">
          <a:xfrm>
            <a:off x="6556315" y="4695382"/>
            <a:ext cx="7229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dirty="0" smtClean="0"/>
              <a:t>Works on</a:t>
            </a:r>
            <a:endParaRPr lang="en-AU" altLang="en-US" sz="1800" dirty="0" smtClean="0"/>
          </a:p>
        </p:txBody>
      </p: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5218834" y="2706371"/>
            <a:ext cx="1664138" cy="705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AU" altLang="en-US" sz="1000" dirty="0" smtClean="0"/>
              <a:t>STAFFPROJECT</a:t>
            </a:r>
            <a:endParaRPr lang="en-AU" altLang="en-US" sz="1000" dirty="0" smtClean="0"/>
          </a:p>
          <a:p>
            <a:pPr>
              <a:defRPr/>
            </a:pPr>
            <a:r>
              <a:rPr lang="en-AU" altLang="en-US" sz="1000" dirty="0" smtClean="0"/>
              <a:t>Staff Number               ID1</a:t>
            </a:r>
            <a:endParaRPr lang="en-AU" altLang="en-US" sz="1000" dirty="0"/>
          </a:p>
          <a:p>
            <a:pPr>
              <a:defRPr/>
            </a:pPr>
            <a:r>
              <a:rPr lang="en-AU" altLang="en-US" sz="1000" dirty="0" smtClean="0"/>
              <a:t>Project Number           ID1</a:t>
            </a:r>
          </a:p>
          <a:p>
            <a:pPr>
              <a:defRPr/>
            </a:pPr>
            <a:r>
              <a:rPr lang="en-AU" altLang="en-US" sz="1000" dirty="0" smtClean="0"/>
              <a:t>Supervisor</a:t>
            </a:r>
          </a:p>
        </p:txBody>
      </p:sp>
      <p:sp>
        <p:nvSpPr>
          <p:cNvPr id="55" name="Line 140"/>
          <p:cNvSpPr>
            <a:spLocks noChangeShapeType="1"/>
          </p:cNvSpPr>
          <p:nvPr/>
        </p:nvSpPr>
        <p:spPr bwMode="auto">
          <a:xfrm>
            <a:off x="5218326" y="2889915"/>
            <a:ext cx="1664138" cy="946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Line 183"/>
          <p:cNvSpPr>
            <a:spLocks noChangeShapeType="1"/>
          </p:cNvSpPr>
          <p:nvPr/>
        </p:nvSpPr>
        <p:spPr bwMode="auto">
          <a:xfrm flipH="1" flipV="1">
            <a:off x="3805546" y="1872436"/>
            <a:ext cx="17348" cy="251873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ectangle 181"/>
          <p:cNvSpPr>
            <a:spLocks noChangeArrowheads="1"/>
          </p:cNvSpPr>
          <p:nvPr/>
        </p:nvSpPr>
        <p:spPr bwMode="auto">
          <a:xfrm>
            <a:off x="3818138" y="1872436"/>
            <a:ext cx="45655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 dirty="0"/>
              <a:t>1..*</a:t>
            </a:r>
            <a:endParaRPr lang="en-AU" altLang="en-US" sz="1800" dirty="0"/>
          </a:p>
        </p:txBody>
      </p:sp>
      <p:sp>
        <p:nvSpPr>
          <p:cNvPr id="59" name="Rectangle 181"/>
          <p:cNvSpPr>
            <a:spLocks noChangeArrowheads="1"/>
          </p:cNvSpPr>
          <p:nvPr/>
        </p:nvSpPr>
        <p:spPr bwMode="auto">
          <a:xfrm>
            <a:off x="3806054" y="4139552"/>
            <a:ext cx="45655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3840085" y="2922986"/>
            <a:ext cx="78795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dirty="0" smtClean="0"/>
              <a:t>Works on</a:t>
            </a:r>
            <a:endParaRPr lang="en-AU" altLang="en-US" sz="1800" dirty="0" smtClean="0"/>
          </a:p>
        </p:txBody>
      </p:sp>
      <p:sp>
        <p:nvSpPr>
          <p:cNvPr id="62" name="AutoShape 191"/>
          <p:cNvSpPr>
            <a:spLocks noChangeArrowheads="1"/>
          </p:cNvSpPr>
          <p:nvPr/>
        </p:nvSpPr>
        <p:spPr bwMode="auto">
          <a:xfrm rot="10800000">
            <a:off x="4037750" y="3192418"/>
            <a:ext cx="240102" cy="1337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" name="Line 179"/>
          <p:cNvSpPr>
            <a:spLocks noChangeShapeType="1"/>
          </p:cNvSpPr>
          <p:nvPr/>
        </p:nvSpPr>
        <p:spPr bwMode="auto">
          <a:xfrm flipH="1" flipV="1">
            <a:off x="1442254" y="5838441"/>
            <a:ext cx="8401900" cy="894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" name="Line 183"/>
          <p:cNvSpPr>
            <a:spLocks noChangeShapeType="1"/>
          </p:cNvSpPr>
          <p:nvPr/>
        </p:nvSpPr>
        <p:spPr bwMode="auto">
          <a:xfrm flipH="1" flipV="1">
            <a:off x="1442252" y="3411689"/>
            <a:ext cx="3691" cy="2426751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" name="Rectangle 141"/>
          <p:cNvSpPr>
            <a:spLocks noChangeArrowheads="1"/>
          </p:cNvSpPr>
          <p:nvPr/>
        </p:nvSpPr>
        <p:spPr bwMode="auto">
          <a:xfrm>
            <a:off x="1409477" y="4383208"/>
            <a:ext cx="81432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smtClean="0"/>
              <a:t>Supervises</a:t>
            </a:r>
            <a:endParaRPr lang="en-AU" altLang="en-US" sz="1800" smtClean="0"/>
          </a:p>
        </p:txBody>
      </p:sp>
      <p:sp>
        <p:nvSpPr>
          <p:cNvPr id="67" name="AutoShape 191"/>
          <p:cNvSpPr>
            <a:spLocks noChangeArrowheads="1"/>
          </p:cNvSpPr>
          <p:nvPr/>
        </p:nvSpPr>
        <p:spPr bwMode="auto">
          <a:xfrm>
            <a:off x="1726036" y="4180918"/>
            <a:ext cx="20955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Rectangle 181"/>
          <p:cNvSpPr>
            <a:spLocks noChangeArrowheads="1"/>
          </p:cNvSpPr>
          <p:nvPr/>
        </p:nvSpPr>
        <p:spPr bwMode="auto">
          <a:xfrm>
            <a:off x="1458822" y="3451504"/>
            <a:ext cx="45655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69" name="Line 179"/>
          <p:cNvSpPr>
            <a:spLocks noChangeShapeType="1"/>
          </p:cNvSpPr>
          <p:nvPr/>
        </p:nvSpPr>
        <p:spPr bwMode="auto">
          <a:xfrm flipH="1">
            <a:off x="4757777" y="1593630"/>
            <a:ext cx="4265521" cy="121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AutoShape 191"/>
          <p:cNvSpPr>
            <a:spLocks noChangeArrowheads="1"/>
          </p:cNvSpPr>
          <p:nvPr/>
        </p:nvSpPr>
        <p:spPr bwMode="auto">
          <a:xfrm rot="16200000">
            <a:off x="6379378" y="4766455"/>
            <a:ext cx="240102" cy="1337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" name="AutoShape 191"/>
          <p:cNvSpPr>
            <a:spLocks noChangeArrowheads="1"/>
          </p:cNvSpPr>
          <p:nvPr/>
        </p:nvSpPr>
        <p:spPr bwMode="auto">
          <a:xfrm rot="16200000">
            <a:off x="6268700" y="5284407"/>
            <a:ext cx="240102" cy="1337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" name="Rectangle 181"/>
          <p:cNvSpPr>
            <a:spLocks noChangeArrowheads="1"/>
          </p:cNvSpPr>
          <p:nvPr/>
        </p:nvSpPr>
        <p:spPr bwMode="auto">
          <a:xfrm>
            <a:off x="4802870" y="1325418"/>
            <a:ext cx="45655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AU" altLang="en-US" sz="1000"/>
              <a:t>1..*</a:t>
            </a:r>
            <a:endParaRPr lang="en-AU" altLang="en-US" sz="1800"/>
          </a:p>
        </p:txBody>
      </p:sp>
      <p:sp>
        <p:nvSpPr>
          <p:cNvPr id="75" name="Rectangle 141"/>
          <p:cNvSpPr>
            <a:spLocks noChangeArrowheads="1"/>
          </p:cNvSpPr>
          <p:nvPr/>
        </p:nvSpPr>
        <p:spPr bwMode="auto">
          <a:xfrm>
            <a:off x="6466183" y="1277046"/>
            <a:ext cx="7229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AU" altLang="en-US" sz="1000" dirty="0" smtClean="0"/>
              <a:t>Works on</a:t>
            </a:r>
            <a:endParaRPr lang="en-AU" altLang="en-US" sz="1800" dirty="0" smtClean="0"/>
          </a:p>
        </p:txBody>
      </p:sp>
      <p:sp>
        <p:nvSpPr>
          <p:cNvPr id="76" name="AutoShape 191"/>
          <p:cNvSpPr>
            <a:spLocks noChangeArrowheads="1"/>
          </p:cNvSpPr>
          <p:nvPr/>
        </p:nvSpPr>
        <p:spPr bwMode="auto">
          <a:xfrm rot="5400000">
            <a:off x="7152737" y="1348119"/>
            <a:ext cx="240102" cy="1337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Line 192"/>
          <p:cNvSpPr>
            <a:spLocks noChangeShapeType="1"/>
          </p:cNvSpPr>
          <p:nvPr/>
        </p:nvSpPr>
        <p:spPr bwMode="auto">
          <a:xfrm flipV="1">
            <a:off x="6046035" y="3399868"/>
            <a:ext cx="0" cy="1266834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Line 192"/>
          <p:cNvSpPr>
            <a:spLocks noChangeShapeType="1"/>
          </p:cNvSpPr>
          <p:nvPr/>
        </p:nvSpPr>
        <p:spPr bwMode="auto">
          <a:xfrm flipV="1">
            <a:off x="9023298" y="3071341"/>
            <a:ext cx="767263" cy="881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Line 192"/>
          <p:cNvSpPr>
            <a:spLocks noChangeShapeType="1"/>
          </p:cNvSpPr>
          <p:nvPr/>
        </p:nvSpPr>
        <p:spPr bwMode="auto">
          <a:xfrm flipV="1">
            <a:off x="2494697" y="3044175"/>
            <a:ext cx="1323441" cy="1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Marino</dc:creator>
  <cp:lastModifiedBy>James Marino</cp:lastModifiedBy>
  <cp:revision>16</cp:revision>
  <dcterms:created xsi:type="dcterms:W3CDTF">2016-03-21T04:11:27Z</dcterms:created>
  <dcterms:modified xsi:type="dcterms:W3CDTF">2016-03-21T05:14:42Z</dcterms:modified>
</cp:coreProperties>
</file>