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873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1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029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0053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085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61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9199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967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943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980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70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08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89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84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660503-CB1E-4F7D-8F72-D7FF83EEC405}" type="datetimeFigureOut">
              <a:rPr lang="en-IE" smtClean="0"/>
              <a:t>10/02/2020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DE156B-2694-4435-881A-7B1CF6BA729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82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ACA1-695F-4971-8BB8-870063E4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5800"/>
            <a:ext cx="8825658" cy="2100856"/>
          </a:xfrm>
        </p:spPr>
        <p:txBody>
          <a:bodyPr/>
          <a:lstStyle/>
          <a:p>
            <a:r>
              <a:rPr lang="en-IE" sz="4800" dirty="0"/>
              <a:t>Group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D6586-4809-4EF0-9974-F806A4675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049" y="3429000"/>
            <a:ext cx="4531470" cy="1213845"/>
          </a:xfrm>
        </p:spPr>
        <p:txBody>
          <a:bodyPr>
            <a:normAutofit/>
          </a:bodyPr>
          <a:lstStyle/>
          <a:p>
            <a:r>
              <a:rPr lang="en-IE" dirty="0"/>
              <a:t>James McQuade A00248936 </a:t>
            </a:r>
          </a:p>
          <a:p>
            <a:r>
              <a:rPr lang="en-IE" dirty="0"/>
              <a:t>James Cummins A00248745</a:t>
            </a:r>
          </a:p>
          <a:p>
            <a:r>
              <a:rPr lang="en-IE" dirty="0"/>
              <a:t>Dillan Deegan </a:t>
            </a:r>
            <a:r>
              <a:rPr lang="en-GB" dirty="0"/>
              <a:t>A00251180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268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7E07-DF21-41F3-BD3D-1A22ABD2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CF3C-16D2-4035-B425-24948E5D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hub that provides the user with space with to find out more info on their favourite book, </a:t>
            </a:r>
            <a:r>
              <a:rPr lang="en-IE" dirty="0" smtClean="0"/>
              <a:t>game</a:t>
            </a:r>
            <a:r>
              <a:rPr lang="en-IE" dirty="0"/>
              <a:t> </a:t>
            </a:r>
            <a:r>
              <a:rPr lang="en-IE" dirty="0" smtClean="0"/>
              <a:t>or music</a:t>
            </a:r>
            <a:endParaRPr lang="en-IE" dirty="0"/>
          </a:p>
          <a:p>
            <a:r>
              <a:rPr lang="en-IE" dirty="0"/>
              <a:t>You can buy the product, follow the creator and leave reviews.</a:t>
            </a:r>
          </a:p>
          <a:p>
            <a:r>
              <a:rPr lang="en-IE" dirty="0"/>
              <a:t>Problem – many books, films, </a:t>
            </a:r>
            <a:r>
              <a:rPr lang="en-IE" dirty="0" smtClean="0"/>
              <a:t>games, </a:t>
            </a:r>
            <a:r>
              <a:rPr lang="en-IE" dirty="0"/>
              <a:t>apps and websites. Most are unorganised.</a:t>
            </a:r>
          </a:p>
          <a:p>
            <a:r>
              <a:rPr lang="en-IE" dirty="0"/>
              <a:t>Those that are, only have some of our features, not all.</a:t>
            </a:r>
          </a:p>
          <a:p>
            <a:endParaRPr lang="en-IE" dirty="0"/>
          </a:p>
          <a:p>
            <a:r>
              <a:rPr lang="en-IE" dirty="0"/>
              <a:t>Goal is to make an organised hub for game, movie and book lovers.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51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C9EC-B83B-43E6-9EAF-1788F962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making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9761-8F85-42AE-9A29-7DD38689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create an organised hub for lovers of all sorts of entertainment</a:t>
            </a:r>
          </a:p>
          <a:p>
            <a:endParaRPr lang="en-IE" dirty="0"/>
          </a:p>
          <a:p>
            <a:r>
              <a:rPr lang="en-IE" dirty="0"/>
              <a:t>Gives people the opportunity to learn more about the product they love and the people behind it</a:t>
            </a:r>
          </a:p>
          <a:p>
            <a:endParaRPr lang="en-IE" dirty="0"/>
          </a:p>
          <a:p>
            <a:r>
              <a:rPr lang="en-IE" dirty="0"/>
              <a:t>Over time, we hope to update our site and app with more books, movies and games – So people will keep coming back to check what’s new</a:t>
            </a:r>
          </a:p>
        </p:txBody>
      </p:sp>
    </p:spTree>
    <p:extLst>
      <p:ext uri="{BB962C8B-B14F-4D97-AF65-F5344CB8AC3E}">
        <p14:creationId xmlns:p14="http://schemas.microsoft.com/office/powerpoint/2010/main" val="12292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DD7-67A9-4284-84C0-5F4247D2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867B-C5D5-4328-8B80-546C4DB3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10214"/>
          </a:xfrm>
        </p:spPr>
        <p:txBody>
          <a:bodyPr/>
          <a:lstStyle/>
          <a:p>
            <a:r>
              <a:rPr lang="en-IE" dirty="0"/>
              <a:t>Online store that doubles as a website and app. Variety of books, games, </a:t>
            </a:r>
            <a:r>
              <a:rPr lang="en-IE" dirty="0" smtClean="0"/>
              <a:t>and movies from </a:t>
            </a:r>
            <a:r>
              <a:rPr lang="en-IE" dirty="0"/>
              <a:t>different genres. </a:t>
            </a:r>
          </a:p>
          <a:p>
            <a:r>
              <a:rPr lang="en-IE" dirty="0"/>
              <a:t>Image of the product, description and several reviews from different critics. </a:t>
            </a:r>
          </a:p>
          <a:p>
            <a:r>
              <a:rPr lang="en-IE" dirty="0"/>
              <a:t>Implement a store-like system so you can purchase the product, review system so users can create an account and give feedback on their favourite product. Done using a database.</a:t>
            </a:r>
          </a:p>
          <a:p>
            <a:r>
              <a:rPr lang="en-IE" dirty="0"/>
              <a:t>App will be interactive with the site – user can write their own fanfiction/ opinion on a book, movie or game. </a:t>
            </a:r>
          </a:p>
          <a:p>
            <a:r>
              <a:rPr lang="en-IE" dirty="0"/>
              <a:t>Timetable for upcoming books and games in the following 6 months.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97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369-D00D-4097-B102-BFDD2A6C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7ED6-E39F-42D1-ADC2-14334B8C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Website – HTML for content, CSS for the way it looks, JavaScript for functionality of more advanced features</a:t>
            </a:r>
          </a:p>
          <a:p>
            <a:endParaRPr lang="en-IE" dirty="0"/>
          </a:p>
          <a:p>
            <a:r>
              <a:rPr lang="en-IE" dirty="0"/>
              <a:t>Database – JavaScript for most of it, will have the most </a:t>
            </a:r>
            <a:r>
              <a:rPr lang="en-IE" dirty="0" err="1"/>
              <a:t>JavaSscript</a:t>
            </a:r>
            <a:r>
              <a:rPr lang="en-IE" dirty="0"/>
              <a:t> in project. </a:t>
            </a:r>
          </a:p>
          <a:p>
            <a:endParaRPr lang="en-IE" dirty="0"/>
          </a:p>
          <a:p>
            <a:r>
              <a:rPr lang="en-IE" dirty="0"/>
              <a:t>App – XML for layout, Java for functionality ( Buttons, links, storing info) Mini Database for keeping the info you create for next time you login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456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3262-4969-4B46-B23F-00D8F1F6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7086-2F29-45D3-9856-AFBEDF14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Website must be responsive ( minimise the screen, does it auto-fit?) </a:t>
            </a:r>
          </a:p>
          <a:p>
            <a:r>
              <a:rPr lang="en-IE" dirty="0"/>
              <a:t>Clean, easy to use and understand for users that haven’t seen it before</a:t>
            </a:r>
          </a:p>
          <a:p>
            <a:r>
              <a:rPr lang="en-IE" dirty="0"/>
              <a:t>Site must be organised in categories, each will have a genre – fantasy, science fiction for books, single/ multi player, RPG for games and Thrillers, horrors for movies.  Just examples, we’ll add more. </a:t>
            </a:r>
          </a:p>
          <a:p>
            <a:r>
              <a:rPr lang="en-IE" dirty="0"/>
              <a:t>Site should be able to take in user’s info if they want to login, write a review.</a:t>
            </a:r>
          </a:p>
          <a:p>
            <a:r>
              <a:rPr lang="en-IE" dirty="0"/>
              <a:t>App should be semi functional without WIFI</a:t>
            </a:r>
          </a:p>
          <a:p>
            <a:r>
              <a:rPr lang="en-IE" dirty="0"/>
              <a:t>App should be responsive, clean and organised layout – multiple stories/ works so can’t look untidy or unprofessional.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947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4538-EF10-4155-92D9-4FD5F1D4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A1A6-754D-4A41-BA35-2865AC24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As this is the first of three presentations, our actual project will change in several areas. This is just the overview, you’ll see much more after the first sprint is completed</a:t>
            </a:r>
          </a:p>
          <a:p>
            <a:endParaRPr lang="en-IE" dirty="0"/>
          </a:p>
          <a:p>
            <a:r>
              <a:rPr lang="en-IE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665351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242</TotalTime>
  <Words>489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Group project presentation</vt:lpstr>
      <vt:lpstr>Project problem</vt:lpstr>
      <vt:lpstr>Why are we making this?</vt:lpstr>
      <vt:lpstr>Project description</vt:lpstr>
      <vt:lpstr>Project Architecture</vt:lpstr>
      <vt:lpstr>Functional Requirements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15JMcquade.TCL</dc:creator>
  <cp:lastModifiedBy>James Mc Quade</cp:lastModifiedBy>
  <cp:revision>18</cp:revision>
  <dcterms:created xsi:type="dcterms:W3CDTF">2020-01-29T20:46:08Z</dcterms:created>
  <dcterms:modified xsi:type="dcterms:W3CDTF">2020-02-10T13:08:34Z</dcterms:modified>
</cp:coreProperties>
</file>