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62" r:id="rId4"/>
    <p:sldId id="258" r:id="rId5"/>
    <p:sldId id="263"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13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F660503-CB1E-4F7D-8F72-D7FF83EEC405}" type="datetimeFigureOut">
              <a:rPr lang="en-IE" smtClean="0"/>
              <a:t>10/02/2020</a:t>
            </a:fld>
            <a:endParaRPr lang="en-I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142873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60503-CB1E-4F7D-8F72-D7FF83EEC405}" type="datetimeFigureOut">
              <a:rPr lang="en-IE" smtClean="0"/>
              <a:t>10/02/2020</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402018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660503-CB1E-4F7D-8F72-D7FF83EEC405}" type="datetimeFigureOut">
              <a:rPr lang="en-IE" smtClean="0"/>
              <a:t>10/02/2020</a:t>
            </a:fld>
            <a:endParaRPr lang="en-IE"/>
          </a:p>
        </p:txBody>
      </p:sp>
      <p:sp>
        <p:nvSpPr>
          <p:cNvPr id="5" name="Footer Placeholder 4"/>
          <p:cNvSpPr>
            <a:spLocks noGrp="1"/>
          </p:cNvSpPr>
          <p:nvPr>
            <p:ph type="ftr" sz="quarter" idx="11"/>
          </p:nvPr>
        </p:nvSpPr>
        <p:spPr/>
        <p:txBody>
          <a:bodyPr/>
          <a:lstStyle/>
          <a:p>
            <a:endParaRPr lang="en-I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263402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660503-CB1E-4F7D-8F72-D7FF83EEC405}" type="datetimeFigureOut">
              <a:rPr lang="en-IE" smtClean="0"/>
              <a:t>10/02/2020</a:t>
            </a:fld>
            <a:endParaRPr lang="en-IE"/>
          </a:p>
        </p:txBody>
      </p:sp>
      <p:sp>
        <p:nvSpPr>
          <p:cNvPr id="5" name="Footer Placeholder 4"/>
          <p:cNvSpPr>
            <a:spLocks noGrp="1"/>
          </p:cNvSpPr>
          <p:nvPr>
            <p:ph type="ftr" sz="quarter" idx="11"/>
          </p:nvPr>
        </p:nvSpPr>
        <p:spPr/>
        <p:txBody>
          <a:bodyPr/>
          <a:lstStyle/>
          <a:p>
            <a:endParaRPr lang="en-I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3220053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60503-CB1E-4F7D-8F72-D7FF83EEC405}" type="datetimeFigureOut">
              <a:rPr lang="en-IE" smtClean="0"/>
              <a:t>10/02/2020</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3990855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660503-CB1E-4F7D-8F72-D7FF83EEC405}" type="datetimeFigureOut">
              <a:rPr lang="en-IE" smtClean="0"/>
              <a:t>10/02/2020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84761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F660503-CB1E-4F7D-8F72-D7FF83EEC405}" type="datetimeFigureOut">
              <a:rPr lang="en-IE" smtClean="0"/>
              <a:t>10/02/2020</a:t>
            </a:fld>
            <a:endParaRPr lang="en-IE"/>
          </a:p>
        </p:txBody>
      </p:sp>
      <p:sp>
        <p:nvSpPr>
          <p:cNvPr id="8" name="Footer Placeholder 7"/>
          <p:cNvSpPr>
            <a:spLocks noGrp="1"/>
          </p:cNvSpPr>
          <p:nvPr>
            <p:ph type="ftr" sz="quarter" idx="11"/>
          </p:nvPr>
        </p:nvSpPr>
        <p:spPr>
          <a:xfrm>
            <a:off x="561111" y="6391838"/>
            <a:ext cx="3644282" cy="304801"/>
          </a:xfrm>
        </p:spPr>
        <p:txBody>
          <a:bodyPr/>
          <a:lstStyle/>
          <a:p>
            <a:endParaRPr lang="en-IE"/>
          </a:p>
        </p:txBody>
      </p:sp>
      <p:sp>
        <p:nvSpPr>
          <p:cNvPr id="9" name="Slide Number Placeholder 8"/>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1659199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F660503-CB1E-4F7D-8F72-D7FF83EEC405}" type="datetimeFigureOut">
              <a:rPr lang="en-IE" smtClean="0"/>
              <a:t>10/02/2020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3149672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F660503-CB1E-4F7D-8F72-D7FF83EEC405}" type="datetimeFigureOut">
              <a:rPr lang="en-IE" smtClean="0"/>
              <a:t>10/02/2020</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72943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60503-CB1E-4F7D-8F72-D7FF83EEC405}" type="datetimeFigureOut">
              <a:rPr lang="en-IE" smtClean="0"/>
              <a:t>10/02/2020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20277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60503-CB1E-4F7D-8F72-D7FF83EEC405}" type="datetimeFigureOut">
              <a:rPr lang="en-IE" smtClean="0"/>
              <a:t>10/02/2020</a:t>
            </a:fld>
            <a:endParaRPr lang="en-IE"/>
          </a:p>
        </p:txBody>
      </p:sp>
      <p:sp>
        <p:nvSpPr>
          <p:cNvPr id="5" name="Footer Placeholder 4"/>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267980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660503-CB1E-4F7D-8F72-D7FF83EEC405}" type="datetimeFigureOut">
              <a:rPr lang="en-IE" smtClean="0"/>
              <a:t>10/02/2020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24545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660503-CB1E-4F7D-8F72-D7FF83EEC405}" type="datetimeFigureOut">
              <a:rPr lang="en-IE" smtClean="0"/>
              <a:t>10/02/2020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153970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660503-CB1E-4F7D-8F72-D7FF83EEC405}" type="datetimeFigureOut">
              <a:rPr lang="en-IE" smtClean="0"/>
              <a:t>10/02/2020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192008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660503-CB1E-4F7D-8F72-D7FF83EEC405}" type="datetimeFigureOut">
              <a:rPr lang="en-IE" smtClean="0"/>
              <a:t>10/02/2020</a:t>
            </a:fld>
            <a:endParaRPr lang="en-IE"/>
          </a:p>
        </p:txBody>
      </p:sp>
      <p:sp>
        <p:nvSpPr>
          <p:cNvPr id="3" name="Footer Placeholder 2"/>
          <p:cNvSpPr>
            <a:spLocks noGrp="1"/>
          </p:cNvSpPr>
          <p:nvPr>
            <p:ph type="ftr" sz="quarter" idx="11"/>
          </p:nvPr>
        </p:nvSpPr>
        <p:spPr/>
        <p:txBody>
          <a:bodyPr/>
          <a:lstStyle/>
          <a:p>
            <a:endParaRPr lang="en-I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274894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60503-CB1E-4F7D-8F72-D7FF83EEC405}" type="datetimeFigureOut">
              <a:rPr lang="en-IE" smtClean="0"/>
              <a:t>10/02/2020</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371530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60503-CB1E-4F7D-8F72-D7FF83EEC405}" type="datetimeFigureOut">
              <a:rPr lang="en-IE" smtClean="0"/>
              <a:t>10/02/2020</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DE156B-2694-4435-881A-7B1CF6BA7292}" type="slidenum">
              <a:rPr lang="en-IE" smtClean="0"/>
              <a:t>‹#›</a:t>
            </a:fld>
            <a:endParaRPr lang="en-IE"/>
          </a:p>
        </p:txBody>
      </p:sp>
    </p:spTree>
    <p:extLst>
      <p:ext uri="{BB962C8B-B14F-4D97-AF65-F5344CB8AC3E}">
        <p14:creationId xmlns:p14="http://schemas.microsoft.com/office/powerpoint/2010/main" val="192848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F660503-CB1E-4F7D-8F72-D7FF83EEC405}" type="datetimeFigureOut">
              <a:rPr lang="en-IE" smtClean="0"/>
              <a:t>10/02/2020</a:t>
            </a:fld>
            <a:endParaRPr lang="en-I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5DE156B-2694-4435-881A-7B1CF6BA7292}" type="slidenum">
              <a:rPr lang="en-IE" smtClean="0"/>
              <a:t>‹#›</a:t>
            </a:fld>
            <a:endParaRPr lang="en-IE"/>
          </a:p>
        </p:txBody>
      </p:sp>
    </p:spTree>
    <p:extLst>
      <p:ext uri="{BB962C8B-B14F-4D97-AF65-F5344CB8AC3E}">
        <p14:creationId xmlns:p14="http://schemas.microsoft.com/office/powerpoint/2010/main" val="217820357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ACA1-695F-4971-8BB8-870063E4329E}"/>
              </a:ext>
            </a:extLst>
          </p:cNvPr>
          <p:cNvSpPr>
            <a:spLocks noGrp="1"/>
          </p:cNvSpPr>
          <p:nvPr>
            <p:ph type="ctrTitle"/>
          </p:nvPr>
        </p:nvSpPr>
        <p:spPr>
          <a:xfrm>
            <a:off x="1154955" y="685800"/>
            <a:ext cx="8825658" cy="2100856"/>
          </a:xfrm>
        </p:spPr>
        <p:txBody>
          <a:bodyPr/>
          <a:lstStyle/>
          <a:p>
            <a:r>
              <a:rPr lang="en-IE" sz="4800" dirty="0"/>
              <a:t>Group project presentation</a:t>
            </a:r>
          </a:p>
        </p:txBody>
      </p:sp>
      <p:sp>
        <p:nvSpPr>
          <p:cNvPr id="3" name="Subtitle 2">
            <a:extLst>
              <a:ext uri="{FF2B5EF4-FFF2-40B4-BE49-F238E27FC236}">
                <a16:creationId xmlns:a16="http://schemas.microsoft.com/office/drawing/2014/main" id="{E2AD6586-4809-4EF0-9974-F806A4675060}"/>
              </a:ext>
            </a:extLst>
          </p:cNvPr>
          <p:cNvSpPr>
            <a:spLocks noGrp="1"/>
          </p:cNvSpPr>
          <p:nvPr>
            <p:ph type="subTitle" idx="1"/>
          </p:nvPr>
        </p:nvSpPr>
        <p:spPr>
          <a:xfrm>
            <a:off x="3302049" y="3429000"/>
            <a:ext cx="4531470" cy="1213845"/>
          </a:xfrm>
        </p:spPr>
        <p:txBody>
          <a:bodyPr>
            <a:normAutofit/>
          </a:bodyPr>
          <a:lstStyle/>
          <a:p>
            <a:r>
              <a:rPr lang="en-IE" dirty="0"/>
              <a:t>James McQuade A00248936 </a:t>
            </a:r>
          </a:p>
          <a:p>
            <a:r>
              <a:rPr lang="en-IE" dirty="0"/>
              <a:t>James Cummins A00248745</a:t>
            </a:r>
          </a:p>
          <a:p>
            <a:r>
              <a:rPr lang="en-IE" dirty="0"/>
              <a:t>Dillan Deegan </a:t>
            </a:r>
            <a:r>
              <a:rPr lang="en-GB" dirty="0"/>
              <a:t>A00251180</a:t>
            </a:r>
          </a:p>
          <a:p>
            <a:endParaRPr lang="en-IE" dirty="0"/>
          </a:p>
          <a:p>
            <a:endParaRPr lang="en-IE" dirty="0"/>
          </a:p>
        </p:txBody>
      </p:sp>
    </p:spTree>
    <p:extLst>
      <p:ext uri="{BB962C8B-B14F-4D97-AF65-F5344CB8AC3E}">
        <p14:creationId xmlns:p14="http://schemas.microsoft.com/office/powerpoint/2010/main" val="247268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E07-DF21-41F3-BD3D-1A22ABD2100F}"/>
              </a:ext>
            </a:extLst>
          </p:cNvPr>
          <p:cNvSpPr>
            <a:spLocks noGrp="1"/>
          </p:cNvSpPr>
          <p:nvPr>
            <p:ph type="title"/>
          </p:nvPr>
        </p:nvSpPr>
        <p:spPr/>
        <p:txBody>
          <a:bodyPr/>
          <a:lstStyle/>
          <a:p>
            <a:r>
              <a:rPr lang="en-IE" dirty="0"/>
              <a:t>Project problem</a:t>
            </a:r>
          </a:p>
        </p:txBody>
      </p:sp>
      <p:sp>
        <p:nvSpPr>
          <p:cNvPr id="3" name="Content Placeholder 2">
            <a:extLst>
              <a:ext uri="{FF2B5EF4-FFF2-40B4-BE49-F238E27FC236}">
                <a16:creationId xmlns:a16="http://schemas.microsoft.com/office/drawing/2014/main" id="{5388CF3C-16D2-4035-B425-24948E5D5BF2}"/>
              </a:ext>
            </a:extLst>
          </p:cNvPr>
          <p:cNvSpPr>
            <a:spLocks noGrp="1"/>
          </p:cNvSpPr>
          <p:nvPr>
            <p:ph idx="1"/>
          </p:nvPr>
        </p:nvSpPr>
        <p:spPr/>
        <p:txBody>
          <a:bodyPr/>
          <a:lstStyle/>
          <a:p>
            <a:r>
              <a:rPr lang="en-IE" dirty="0"/>
              <a:t>A hub that provides the user with space with to find out more info on their favourite book, </a:t>
            </a:r>
            <a:r>
              <a:rPr lang="en-IE" dirty="0" smtClean="0"/>
              <a:t>game</a:t>
            </a:r>
            <a:r>
              <a:rPr lang="en-IE" dirty="0"/>
              <a:t> </a:t>
            </a:r>
            <a:r>
              <a:rPr lang="en-IE" dirty="0" smtClean="0"/>
              <a:t>or music</a:t>
            </a:r>
            <a:endParaRPr lang="en-IE" dirty="0"/>
          </a:p>
          <a:p>
            <a:r>
              <a:rPr lang="en-IE" dirty="0"/>
              <a:t>You can buy the product, follow the creator and leave reviews.</a:t>
            </a:r>
          </a:p>
          <a:p>
            <a:r>
              <a:rPr lang="en-IE" dirty="0"/>
              <a:t>Problem – many books, films, </a:t>
            </a:r>
            <a:r>
              <a:rPr lang="en-IE" dirty="0" smtClean="0"/>
              <a:t>games, </a:t>
            </a:r>
            <a:r>
              <a:rPr lang="en-IE" dirty="0"/>
              <a:t>apps and websites. Most are unorganised.</a:t>
            </a:r>
          </a:p>
          <a:p>
            <a:r>
              <a:rPr lang="en-IE" dirty="0"/>
              <a:t>Those that are, only have some of our features, not all.</a:t>
            </a:r>
          </a:p>
          <a:p>
            <a:endParaRPr lang="en-IE" dirty="0"/>
          </a:p>
          <a:p>
            <a:r>
              <a:rPr lang="en-IE" dirty="0"/>
              <a:t>Goal is to make an organised hub for game, movie and book lovers.</a:t>
            </a:r>
          </a:p>
          <a:p>
            <a:endParaRPr lang="en-IE" dirty="0"/>
          </a:p>
          <a:p>
            <a:endParaRPr lang="en-IE" dirty="0"/>
          </a:p>
        </p:txBody>
      </p:sp>
    </p:spTree>
    <p:extLst>
      <p:ext uri="{BB962C8B-B14F-4D97-AF65-F5344CB8AC3E}">
        <p14:creationId xmlns:p14="http://schemas.microsoft.com/office/powerpoint/2010/main" val="424519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C9EC-B83B-43E6-9EAF-1788F962362C}"/>
              </a:ext>
            </a:extLst>
          </p:cNvPr>
          <p:cNvSpPr>
            <a:spLocks noGrp="1"/>
          </p:cNvSpPr>
          <p:nvPr>
            <p:ph type="title"/>
          </p:nvPr>
        </p:nvSpPr>
        <p:spPr/>
        <p:txBody>
          <a:bodyPr/>
          <a:lstStyle/>
          <a:p>
            <a:r>
              <a:rPr lang="en-IE" dirty="0"/>
              <a:t>Why are we making this?</a:t>
            </a:r>
          </a:p>
        </p:txBody>
      </p:sp>
      <p:sp>
        <p:nvSpPr>
          <p:cNvPr id="3" name="Content Placeholder 2">
            <a:extLst>
              <a:ext uri="{FF2B5EF4-FFF2-40B4-BE49-F238E27FC236}">
                <a16:creationId xmlns:a16="http://schemas.microsoft.com/office/drawing/2014/main" id="{254C9761-8F85-42AE-9A29-7DD38689163F}"/>
              </a:ext>
            </a:extLst>
          </p:cNvPr>
          <p:cNvSpPr>
            <a:spLocks noGrp="1"/>
          </p:cNvSpPr>
          <p:nvPr>
            <p:ph idx="1"/>
          </p:nvPr>
        </p:nvSpPr>
        <p:spPr/>
        <p:txBody>
          <a:bodyPr/>
          <a:lstStyle/>
          <a:p>
            <a:r>
              <a:rPr lang="en-IE" dirty="0"/>
              <a:t>To create an organised hub for lovers of all sorts of entertainment</a:t>
            </a:r>
          </a:p>
          <a:p>
            <a:endParaRPr lang="en-IE" dirty="0"/>
          </a:p>
          <a:p>
            <a:r>
              <a:rPr lang="en-IE" dirty="0"/>
              <a:t>Gives people the opportunity to learn more about the product they love and the people behind it</a:t>
            </a:r>
          </a:p>
          <a:p>
            <a:endParaRPr lang="en-IE" dirty="0"/>
          </a:p>
          <a:p>
            <a:r>
              <a:rPr lang="en-IE" dirty="0"/>
              <a:t>Over time, we hope to update our site and app with more books, movies and games – So people will keep coming back to check what’s new</a:t>
            </a:r>
          </a:p>
        </p:txBody>
      </p:sp>
    </p:spTree>
    <p:extLst>
      <p:ext uri="{BB962C8B-B14F-4D97-AF65-F5344CB8AC3E}">
        <p14:creationId xmlns:p14="http://schemas.microsoft.com/office/powerpoint/2010/main" val="122920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FDD7-67A9-4284-84C0-5F4247D29012}"/>
              </a:ext>
            </a:extLst>
          </p:cNvPr>
          <p:cNvSpPr>
            <a:spLocks noGrp="1"/>
          </p:cNvSpPr>
          <p:nvPr>
            <p:ph type="title"/>
          </p:nvPr>
        </p:nvSpPr>
        <p:spPr/>
        <p:txBody>
          <a:bodyPr/>
          <a:lstStyle/>
          <a:p>
            <a:r>
              <a:rPr lang="en-IE" dirty="0"/>
              <a:t>Project description</a:t>
            </a:r>
          </a:p>
        </p:txBody>
      </p:sp>
      <p:sp>
        <p:nvSpPr>
          <p:cNvPr id="3" name="Content Placeholder 2">
            <a:extLst>
              <a:ext uri="{FF2B5EF4-FFF2-40B4-BE49-F238E27FC236}">
                <a16:creationId xmlns:a16="http://schemas.microsoft.com/office/drawing/2014/main" id="{36A8867B-C5D5-4328-8B80-546C4DB31B51}"/>
              </a:ext>
            </a:extLst>
          </p:cNvPr>
          <p:cNvSpPr>
            <a:spLocks noGrp="1"/>
          </p:cNvSpPr>
          <p:nvPr>
            <p:ph idx="1"/>
          </p:nvPr>
        </p:nvSpPr>
        <p:spPr>
          <a:xfrm>
            <a:off x="1154954" y="2603500"/>
            <a:ext cx="8825659" cy="3710214"/>
          </a:xfrm>
        </p:spPr>
        <p:txBody>
          <a:bodyPr>
            <a:normAutofit/>
          </a:bodyPr>
          <a:lstStyle/>
          <a:p>
            <a:r>
              <a:rPr lang="en-IE" dirty="0"/>
              <a:t>Online store that doubles as a website and app. Variety of books, games, </a:t>
            </a:r>
            <a:r>
              <a:rPr lang="en-IE" dirty="0" smtClean="0"/>
              <a:t>and movies from </a:t>
            </a:r>
            <a:r>
              <a:rPr lang="en-IE" dirty="0"/>
              <a:t>different genres. </a:t>
            </a:r>
          </a:p>
          <a:p>
            <a:r>
              <a:rPr lang="en-IE" dirty="0"/>
              <a:t>Image of the product, description and several reviews from different critics. </a:t>
            </a:r>
          </a:p>
          <a:p>
            <a:r>
              <a:rPr lang="en-IE" dirty="0"/>
              <a:t>Implement a store-like system so you can purchase the product, review system so users can create an account and give feedback on their favourite product. Done using a database.</a:t>
            </a:r>
          </a:p>
          <a:p>
            <a:r>
              <a:rPr lang="en-IE" dirty="0" smtClean="0"/>
              <a:t>Timetable </a:t>
            </a:r>
            <a:r>
              <a:rPr lang="en-IE" dirty="0"/>
              <a:t>for upcoming books and games in the following 6 months</a:t>
            </a:r>
            <a:r>
              <a:rPr lang="en-IE" dirty="0" smtClean="0"/>
              <a:t>.</a:t>
            </a:r>
            <a:endParaRPr lang="en-IE" dirty="0"/>
          </a:p>
          <a:p>
            <a:r>
              <a:rPr lang="en-IE" dirty="0"/>
              <a:t>App will be interactive with the site – user can write their own fanfiction/ opinion on a book, movie or game. </a:t>
            </a:r>
          </a:p>
          <a:p>
            <a:endParaRPr lang="en-IE" dirty="0"/>
          </a:p>
        </p:txBody>
      </p:sp>
    </p:spTree>
    <p:extLst>
      <p:ext uri="{BB962C8B-B14F-4D97-AF65-F5344CB8AC3E}">
        <p14:creationId xmlns:p14="http://schemas.microsoft.com/office/powerpoint/2010/main" val="232973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Project </a:t>
            </a:r>
            <a:r>
              <a:rPr lang="en-IE" dirty="0" smtClean="0"/>
              <a:t>description(Continued)</a:t>
            </a:r>
            <a:endParaRPr lang="en-GB" dirty="0"/>
          </a:p>
        </p:txBody>
      </p:sp>
      <p:sp>
        <p:nvSpPr>
          <p:cNvPr id="3" name="Content Placeholder 2"/>
          <p:cNvSpPr>
            <a:spLocks noGrp="1"/>
          </p:cNvSpPr>
          <p:nvPr>
            <p:ph idx="1"/>
          </p:nvPr>
        </p:nvSpPr>
        <p:spPr/>
        <p:txBody>
          <a:bodyPr/>
          <a:lstStyle/>
          <a:p>
            <a:r>
              <a:rPr lang="en-GB" dirty="0" smtClean="0"/>
              <a:t>So as mentioned in the end of the previous slide we will be developing a companion app to co inside with the website. This app will give the user the ability to share there story thoughts, ideas and reviews of their favourite books, movies and games.</a:t>
            </a:r>
          </a:p>
          <a:p>
            <a:r>
              <a:rPr lang="en-GB" dirty="0" smtClean="0"/>
              <a:t>The app will also contain a log in system that will give the user an unique account to allow them in start writing.</a:t>
            </a:r>
          </a:p>
          <a:p>
            <a:r>
              <a:rPr lang="en-GB" dirty="0" smtClean="0"/>
              <a:t>We also intend to have categories inside the app to match the website so it allows the user to specifically </a:t>
            </a:r>
            <a:r>
              <a:rPr lang="en-GB" smtClean="0"/>
              <a:t>define their </a:t>
            </a:r>
            <a:r>
              <a:rPr lang="en-GB" dirty="0" smtClean="0"/>
              <a:t>content and it also creates a nice link between the app and the website.  </a:t>
            </a:r>
          </a:p>
        </p:txBody>
      </p:sp>
    </p:spTree>
    <p:extLst>
      <p:ext uri="{BB962C8B-B14F-4D97-AF65-F5344CB8AC3E}">
        <p14:creationId xmlns:p14="http://schemas.microsoft.com/office/powerpoint/2010/main" val="10346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7369-D00D-4097-B102-BFDD2A6C3AFD}"/>
              </a:ext>
            </a:extLst>
          </p:cNvPr>
          <p:cNvSpPr>
            <a:spLocks noGrp="1"/>
          </p:cNvSpPr>
          <p:nvPr>
            <p:ph type="title"/>
          </p:nvPr>
        </p:nvSpPr>
        <p:spPr/>
        <p:txBody>
          <a:bodyPr/>
          <a:lstStyle/>
          <a:p>
            <a:r>
              <a:rPr lang="en-IE" dirty="0"/>
              <a:t>Project Architecture</a:t>
            </a:r>
          </a:p>
        </p:txBody>
      </p:sp>
      <p:sp>
        <p:nvSpPr>
          <p:cNvPr id="3" name="Content Placeholder 2">
            <a:extLst>
              <a:ext uri="{FF2B5EF4-FFF2-40B4-BE49-F238E27FC236}">
                <a16:creationId xmlns:a16="http://schemas.microsoft.com/office/drawing/2014/main" id="{E7977ED6-E39F-42D1-ADC2-14334B8CD662}"/>
              </a:ext>
            </a:extLst>
          </p:cNvPr>
          <p:cNvSpPr>
            <a:spLocks noGrp="1"/>
          </p:cNvSpPr>
          <p:nvPr>
            <p:ph idx="1"/>
          </p:nvPr>
        </p:nvSpPr>
        <p:spPr/>
        <p:txBody>
          <a:bodyPr/>
          <a:lstStyle/>
          <a:p>
            <a:r>
              <a:rPr lang="en-IE" dirty="0"/>
              <a:t>Website – HTML for content, CSS for the way it looks, JavaScript for functionality of more advanced features</a:t>
            </a:r>
          </a:p>
          <a:p>
            <a:endParaRPr lang="en-IE" dirty="0"/>
          </a:p>
          <a:p>
            <a:r>
              <a:rPr lang="en-IE" dirty="0"/>
              <a:t>Database – JavaScript for most of it, will have the most </a:t>
            </a:r>
            <a:r>
              <a:rPr lang="en-IE" dirty="0" err="1"/>
              <a:t>JavaSscript</a:t>
            </a:r>
            <a:r>
              <a:rPr lang="en-IE" dirty="0"/>
              <a:t> in project. </a:t>
            </a:r>
          </a:p>
          <a:p>
            <a:endParaRPr lang="en-IE" dirty="0"/>
          </a:p>
          <a:p>
            <a:r>
              <a:rPr lang="en-IE" dirty="0"/>
              <a:t>App – XML for layout, Java for functionality ( Buttons, links, storing info) Mini Database for keeping the info you create for next time you login</a:t>
            </a:r>
          </a:p>
          <a:p>
            <a:endParaRPr lang="en-IE" dirty="0"/>
          </a:p>
        </p:txBody>
      </p:sp>
    </p:spTree>
    <p:extLst>
      <p:ext uri="{BB962C8B-B14F-4D97-AF65-F5344CB8AC3E}">
        <p14:creationId xmlns:p14="http://schemas.microsoft.com/office/powerpoint/2010/main" val="106456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3262-4969-4B46-B23F-00D8F1F6B526}"/>
              </a:ext>
            </a:extLst>
          </p:cNvPr>
          <p:cNvSpPr>
            <a:spLocks noGrp="1"/>
          </p:cNvSpPr>
          <p:nvPr>
            <p:ph type="title"/>
          </p:nvPr>
        </p:nvSpPr>
        <p:spPr/>
        <p:txBody>
          <a:bodyPr/>
          <a:lstStyle/>
          <a:p>
            <a:r>
              <a:rPr lang="en-IE" dirty="0"/>
              <a:t>Functional Requirements</a:t>
            </a:r>
          </a:p>
        </p:txBody>
      </p:sp>
      <p:sp>
        <p:nvSpPr>
          <p:cNvPr id="3" name="Content Placeholder 2">
            <a:extLst>
              <a:ext uri="{FF2B5EF4-FFF2-40B4-BE49-F238E27FC236}">
                <a16:creationId xmlns:a16="http://schemas.microsoft.com/office/drawing/2014/main" id="{50CD7086-2F29-45D3-9856-AFBEDF14580A}"/>
              </a:ext>
            </a:extLst>
          </p:cNvPr>
          <p:cNvSpPr>
            <a:spLocks noGrp="1"/>
          </p:cNvSpPr>
          <p:nvPr>
            <p:ph idx="1"/>
          </p:nvPr>
        </p:nvSpPr>
        <p:spPr/>
        <p:txBody>
          <a:bodyPr>
            <a:normAutofit lnSpcReduction="10000"/>
          </a:bodyPr>
          <a:lstStyle/>
          <a:p>
            <a:r>
              <a:rPr lang="en-IE" dirty="0"/>
              <a:t>Website must be responsive ( minimise the screen, does it auto-fit?) </a:t>
            </a:r>
          </a:p>
          <a:p>
            <a:r>
              <a:rPr lang="en-IE" dirty="0"/>
              <a:t>Clean, easy to use and understand for users that haven’t seen it before</a:t>
            </a:r>
          </a:p>
          <a:p>
            <a:r>
              <a:rPr lang="en-IE" dirty="0"/>
              <a:t>Site must be organised in categories, each will have a genre – fantasy, science fiction for books, single/ multi player, RPG for games and Thrillers, horrors for movies.  Just examples, we’ll add more. </a:t>
            </a:r>
          </a:p>
          <a:p>
            <a:r>
              <a:rPr lang="en-IE" dirty="0"/>
              <a:t>Site should be able to take in user’s info if they want to login, write a review.</a:t>
            </a:r>
          </a:p>
          <a:p>
            <a:r>
              <a:rPr lang="en-IE" dirty="0"/>
              <a:t>App should be semi functional without WIFI</a:t>
            </a:r>
          </a:p>
          <a:p>
            <a:r>
              <a:rPr lang="en-IE" dirty="0"/>
              <a:t>App should be responsive, clean and organised layout – multiple stories/ works so can’t look untidy or unprofessional.</a:t>
            </a:r>
          </a:p>
          <a:p>
            <a:endParaRPr lang="en-IE" dirty="0"/>
          </a:p>
        </p:txBody>
      </p:sp>
    </p:spTree>
    <p:extLst>
      <p:ext uri="{BB962C8B-B14F-4D97-AF65-F5344CB8AC3E}">
        <p14:creationId xmlns:p14="http://schemas.microsoft.com/office/powerpoint/2010/main" val="157947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4538-EF10-4155-92D9-4FD5F1D41592}"/>
              </a:ext>
            </a:extLst>
          </p:cNvPr>
          <p:cNvSpPr>
            <a:spLocks noGrp="1"/>
          </p:cNvSpPr>
          <p:nvPr>
            <p:ph type="title"/>
          </p:nvPr>
        </p:nvSpPr>
        <p:spPr/>
        <p:txBody>
          <a:bodyPr/>
          <a:lstStyle/>
          <a:p>
            <a:r>
              <a:rPr lang="en-IE" dirty="0"/>
              <a:t>Conclusion</a:t>
            </a:r>
          </a:p>
        </p:txBody>
      </p:sp>
      <p:sp>
        <p:nvSpPr>
          <p:cNvPr id="3" name="Content Placeholder 2">
            <a:extLst>
              <a:ext uri="{FF2B5EF4-FFF2-40B4-BE49-F238E27FC236}">
                <a16:creationId xmlns:a16="http://schemas.microsoft.com/office/drawing/2014/main" id="{AE64A1A6-754D-4A41-BA35-2865AC24F605}"/>
              </a:ext>
            </a:extLst>
          </p:cNvPr>
          <p:cNvSpPr>
            <a:spLocks noGrp="1"/>
          </p:cNvSpPr>
          <p:nvPr>
            <p:ph idx="1"/>
          </p:nvPr>
        </p:nvSpPr>
        <p:spPr/>
        <p:txBody>
          <a:bodyPr/>
          <a:lstStyle/>
          <a:p>
            <a:pPr marL="0" indent="0">
              <a:buNone/>
            </a:pPr>
            <a:endParaRPr lang="en-IE" dirty="0"/>
          </a:p>
          <a:p>
            <a:r>
              <a:rPr lang="en-IE" dirty="0"/>
              <a:t>As this is the first of three presentations, our actual project will change in several areas. This is just the overview, you’ll see much more after the first sprint is completed</a:t>
            </a:r>
          </a:p>
          <a:p>
            <a:endParaRPr lang="en-IE" dirty="0"/>
          </a:p>
          <a:p>
            <a:r>
              <a:rPr lang="en-IE" dirty="0"/>
              <a:t>Thank you for listening</a:t>
            </a:r>
          </a:p>
        </p:txBody>
      </p:sp>
    </p:spTree>
    <p:extLst>
      <p:ext uri="{BB962C8B-B14F-4D97-AF65-F5344CB8AC3E}">
        <p14:creationId xmlns:p14="http://schemas.microsoft.com/office/powerpoint/2010/main" val="2665351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249</TotalTime>
  <Words>603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Group project presentation</vt:lpstr>
      <vt:lpstr>Project problem</vt:lpstr>
      <vt:lpstr>Why are we making this?</vt:lpstr>
      <vt:lpstr>Project description</vt:lpstr>
      <vt:lpstr>Project description(Continued)</vt:lpstr>
      <vt:lpstr>Project Architecture</vt:lpstr>
      <vt:lpstr>Functional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15JMcquade.TCL</dc:creator>
  <cp:lastModifiedBy>James Mc Quade</cp:lastModifiedBy>
  <cp:revision>20</cp:revision>
  <dcterms:created xsi:type="dcterms:W3CDTF">2020-01-29T20:46:08Z</dcterms:created>
  <dcterms:modified xsi:type="dcterms:W3CDTF">2020-02-10T13:49:01Z</dcterms:modified>
</cp:coreProperties>
</file>