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60" r:id="rId5"/>
    <p:sldId id="271" r:id="rId6"/>
    <p:sldId id="256" r:id="rId7"/>
    <p:sldId id="261" r:id="rId8"/>
    <p:sldId id="273" r:id="rId9"/>
    <p:sldId id="275" r:id="rId10"/>
    <p:sldId id="269" r:id="rId11"/>
    <p:sldId id="270" r:id="rId12"/>
    <p:sldId id="272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2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BB7A98-F13C-4D97-9DA4-B74ABA2BCCAF}" v="2582" dt="2022-11-28T01:30:12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chmidt" userId="2d2d2451-3999-425d-823f-433bfde9d762" providerId="ADAL" clId="{0C6A793B-0A83-47FA-8BE1-A3725EBF62EC}"/>
    <pc:docChg chg="undo custSel addSld delSld modSld sldOrd modMainMaster">
      <pc:chgData name="Matthew Schmidt" userId="2d2d2451-3999-425d-823f-433bfde9d762" providerId="ADAL" clId="{0C6A793B-0A83-47FA-8BE1-A3725EBF62EC}" dt="2022-10-31T22:29:23.393" v="2377" actId="20577"/>
      <pc:docMkLst>
        <pc:docMk/>
      </pc:docMkLst>
      <pc:sldChg chg="modSp mod modAnim">
        <pc:chgData name="Matthew Schmidt" userId="2d2d2451-3999-425d-823f-433bfde9d762" providerId="ADAL" clId="{0C6A793B-0A83-47FA-8BE1-A3725EBF62EC}" dt="2022-10-31T21:39:54.077" v="810"/>
        <pc:sldMkLst>
          <pc:docMk/>
          <pc:sldMk cId="3831653697" sldId="256"/>
        </pc:sldMkLst>
        <pc:spChg chg="mod">
          <ac:chgData name="Matthew Schmidt" userId="2d2d2451-3999-425d-823f-433bfde9d762" providerId="ADAL" clId="{0C6A793B-0A83-47FA-8BE1-A3725EBF62EC}" dt="2022-10-31T21:30:32.592" v="38" actId="20577"/>
          <ac:spMkLst>
            <pc:docMk/>
            <pc:sldMk cId="3831653697" sldId="256"/>
            <ac:spMk id="2" creationId="{149D6250-CB2A-A465-A8F3-66BCF3E120AD}"/>
          </ac:spMkLst>
        </pc:spChg>
        <pc:spChg chg="mod">
          <ac:chgData name="Matthew Schmidt" userId="2d2d2451-3999-425d-823f-433bfde9d762" providerId="ADAL" clId="{0C6A793B-0A83-47FA-8BE1-A3725EBF62EC}" dt="2022-10-31T21:33:23.894" v="404" actId="20577"/>
          <ac:spMkLst>
            <pc:docMk/>
            <pc:sldMk cId="3831653697" sldId="256"/>
            <ac:spMk id="3" creationId="{5D696BEE-15AE-99AE-0F82-DFB987B4F116}"/>
          </ac:spMkLst>
        </pc:spChg>
      </pc:sldChg>
      <pc:sldChg chg="addSp delSp modSp del mod setBg">
        <pc:chgData name="Matthew Schmidt" userId="2d2d2451-3999-425d-823f-433bfde9d762" providerId="ADAL" clId="{0C6A793B-0A83-47FA-8BE1-A3725EBF62EC}" dt="2022-10-31T21:41:20.985" v="811" actId="2696"/>
        <pc:sldMkLst>
          <pc:docMk/>
          <pc:sldMk cId="2389418354" sldId="257"/>
        </pc:sldMkLst>
        <pc:spChg chg="del mod">
          <ac:chgData name="Matthew Schmidt" userId="2d2d2451-3999-425d-823f-433bfde9d762" providerId="ADAL" clId="{0C6A793B-0A83-47FA-8BE1-A3725EBF62EC}" dt="2022-10-31T21:33:31.948" v="406" actId="478"/>
          <ac:spMkLst>
            <pc:docMk/>
            <pc:sldMk cId="2389418354" sldId="257"/>
            <ac:spMk id="2" creationId="{19BC8B99-69BB-5D72-4800-17B1EEBF68DE}"/>
          </ac:spMkLst>
        </pc:spChg>
        <pc:spChg chg="mod">
          <ac:chgData name="Matthew Schmidt" userId="2d2d2451-3999-425d-823f-433bfde9d762" providerId="ADAL" clId="{0C6A793B-0A83-47FA-8BE1-A3725EBF62EC}" dt="2022-10-31T21:33:35.299" v="408" actId="27636"/>
          <ac:spMkLst>
            <pc:docMk/>
            <pc:sldMk cId="2389418354" sldId="257"/>
            <ac:spMk id="3" creationId="{0F521481-B4F7-D06F-2148-C7DBC70AB7CF}"/>
          </ac:spMkLst>
        </pc:spChg>
        <pc:spChg chg="add mod">
          <ac:chgData name="Matthew Schmidt" userId="2d2d2451-3999-425d-823f-433bfde9d762" providerId="ADAL" clId="{0C6A793B-0A83-47FA-8BE1-A3725EBF62EC}" dt="2022-10-31T21:33:31.948" v="406" actId="478"/>
          <ac:spMkLst>
            <pc:docMk/>
            <pc:sldMk cId="2389418354" sldId="257"/>
            <ac:spMk id="5" creationId="{F7E6F6F8-A596-51A6-1288-E08D02C35D62}"/>
          </ac:spMkLst>
        </pc:spChg>
        <pc:picChg chg="del">
          <ac:chgData name="Matthew Schmidt" userId="2d2d2451-3999-425d-823f-433bfde9d762" providerId="ADAL" clId="{0C6A793B-0A83-47FA-8BE1-A3725EBF62EC}" dt="2022-10-31T21:33:39.614" v="411" actId="478"/>
          <ac:picMkLst>
            <pc:docMk/>
            <pc:sldMk cId="2389418354" sldId="257"/>
            <ac:picMk id="2050" creationId="{AC9C4D9F-195C-1C8B-74D2-F1BE86751A31}"/>
          </ac:picMkLst>
        </pc:picChg>
        <pc:picChg chg="del">
          <ac:chgData name="Matthew Schmidt" userId="2d2d2451-3999-425d-823f-433bfde9d762" providerId="ADAL" clId="{0C6A793B-0A83-47FA-8BE1-A3725EBF62EC}" dt="2022-10-31T21:33:37.557" v="409" actId="478"/>
          <ac:picMkLst>
            <pc:docMk/>
            <pc:sldMk cId="2389418354" sldId="257"/>
            <ac:picMk id="2052" creationId="{41A00087-BE78-5387-569D-EB7B68EF0AD7}"/>
          </ac:picMkLst>
        </pc:picChg>
        <pc:picChg chg="del">
          <ac:chgData name="Matthew Schmidt" userId="2d2d2451-3999-425d-823f-433bfde9d762" providerId="ADAL" clId="{0C6A793B-0A83-47FA-8BE1-A3725EBF62EC}" dt="2022-10-31T21:33:39.049" v="410" actId="478"/>
          <ac:picMkLst>
            <pc:docMk/>
            <pc:sldMk cId="2389418354" sldId="257"/>
            <ac:picMk id="2054" creationId="{EE421898-47F5-B622-C98C-7ACE9290F369}"/>
          </ac:picMkLst>
        </pc:picChg>
        <pc:picChg chg="del">
          <ac:chgData name="Matthew Schmidt" userId="2d2d2451-3999-425d-823f-433bfde9d762" providerId="ADAL" clId="{0C6A793B-0A83-47FA-8BE1-A3725EBF62EC}" dt="2022-10-31T21:33:40.097" v="412" actId="478"/>
          <ac:picMkLst>
            <pc:docMk/>
            <pc:sldMk cId="2389418354" sldId="257"/>
            <ac:picMk id="2056" creationId="{10B3B54A-27DB-4BCB-B5DE-C0B20FFA6FAE}"/>
          </ac:picMkLst>
        </pc:picChg>
      </pc:sldChg>
      <pc:sldChg chg="del">
        <pc:chgData name="Matthew Schmidt" userId="2d2d2451-3999-425d-823f-433bfde9d762" providerId="ADAL" clId="{0C6A793B-0A83-47FA-8BE1-A3725EBF62EC}" dt="2022-10-31T21:41:24.777" v="812" actId="2696"/>
        <pc:sldMkLst>
          <pc:docMk/>
          <pc:sldMk cId="3424777326" sldId="258"/>
        </pc:sldMkLst>
      </pc:sldChg>
      <pc:sldChg chg="delSp modSp mod">
        <pc:chgData name="Matthew Schmidt" userId="2d2d2451-3999-425d-823f-433bfde9d762" providerId="ADAL" clId="{0C6A793B-0A83-47FA-8BE1-A3725EBF62EC}" dt="2022-10-31T22:22:01.338" v="1413" actId="20577"/>
        <pc:sldMkLst>
          <pc:docMk/>
          <pc:sldMk cId="4119471926" sldId="259"/>
        </pc:sldMkLst>
        <pc:spChg chg="mod">
          <ac:chgData name="Matthew Schmidt" userId="2d2d2451-3999-425d-823f-433bfde9d762" providerId="ADAL" clId="{0C6A793B-0A83-47FA-8BE1-A3725EBF62EC}" dt="2022-10-31T21:57:08.862" v="869" actId="20577"/>
          <ac:spMkLst>
            <pc:docMk/>
            <pc:sldMk cId="4119471926" sldId="259"/>
            <ac:spMk id="2" creationId="{B9B80F10-22E1-EF9B-1683-6DE0FAA0D9CC}"/>
          </ac:spMkLst>
        </pc:spChg>
        <pc:spChg chg="mod">
          <ac:chgData name="Matthew Schmidt" userId="2d2d2451-3999-425d-823f-433bfde9d762" providerId="ADAL" clId="{0C6A793B-0A83-47FA-8BE1-A3725EBF62EC}" dt="2022-10-31T22:22:01.338" v="1413" actId="20577"/>
          <ac:spMkLst>
            <pc:docMk/>
            <pc:sldMk cId="4119471926" sldId="259"/>
            <ac:spMk id="3" creationId="{75498F42-EE5D-7DC5-EFCD-7152634F004D}"/>
          </ac:spMkLst>
        </pc:spChg>
        <pc:picChg chg="del">
          <ac:chgData name="Matthew Schmidt" userId="2d2d2451-3999-425d-823f-433bfde9d762" providerId="ADAL" clId="{0C6A793B-0A83-47FA-8BE1-A3725EBF62EC}" dt="2022-10-31T21:42:03.996" v="814" actId="478"/>
          <ac:picMkLst>
            <pc:docMk/>
            <pc:sldMk cId="4119471926" sldId="259"/>
            <ac:picMk id="4" creationId="{03D9A8BF-6F02-1814-BBBC-EAD5636316EE}"/>
          </ac:picMkLst>
        </pc:picChg>
        <pc:picChg chg="del">
          <ac:chgData name="Matthew Schmidt" userId="2d2d2451-3999-425d-823f-433bfde9d762" providerId="ADAL" clId="{0C6A793B-0A83-47FA-8BE1-A3725EBF62EC}" dt="2022-10-31T21:42:03.145" v="813" actId="478"/>
          <ac:picMkLst>
            <pc:docMk/>
            <pc:sldMk cId="4119471926" sldId="259"/>
            <ac:picMk id="5" creationId="{791B0578-AD41-EA39-C951-38933497F77F}"/>
          </ac:picMkLst>
        </pc:picChg>
        <pc:picChg chg="del">
          <ac:chgData name="Matthew Schmidt" userId="2d2d2451-3999-425d-823f-433bfde9d762" providerId="ADAL" clId="{0C6A793B-0A83-47FA-8BE1-A3725EBF62EC}" dt="2022-10-31T21:42:04.570" v="815" actId="478"/>
          <ac:picMkLst>
            <pc:docMk/>
            <pc:sldMk cId="4119471926" sldId="259"/>
            <ac:picMk id="6" creationId="{71A2C02B-CF07-5750-FFE4-39561E2BCF45}"/>
          </ac:picMkLst>
        </pc:picChg>
        <pc:picChg chg="del">
          <ac:chgData name="Matthew Schmidt" userId="2d2d2451-3999-425d-823f-433bfde9d762" providerId="ADAL" clId="{0C6A793B-0A83-47FA-8BE1-A3725EBF62EC}" dt="2022-10-31T21:42:05.187" v="816" actId="478"/>
          <ac:picMkLst>
            <pc:docMk/>
            <pc:sldMk cId="4119471926" sldId="259"/>
            <ac:picMk id="7" creationId="{0402C4CC-C709-FCDA-541B-4470A2F4E7DF}"/>
          </ac:picMkLst>
        </pc:picChg>
      </pc:sldChg>
      <pc:sldChg chg="addSp delSp modSp new mod ord modTransition setBg modAnim">
        <pc:chgData name="Matthew Schmidt" userId="2d2d2451-3999-425d-823f-433bfde9d762" providerId="ADAL" clId="{0C6A793B-0A83-47FA-8BE1-A3725EBF62EC}" dt="2022-10-31T21:30:15.183" v="21"/>
        <pc:sldMkLst>
          <pc:docMk/>
          <pc:sldMk cId="781452772" sldId="260"/>
        </pc:sldMkLst>
        <pc:spChg chg="del">
          <ac:chgData name="Matthew Schmidt" userId="2d2d2451-3999-425d-823f-433bfde9d762" providerId="ADAL" clId="{0C6A793B-0A83-47FA-8BE1-A3725EBF62EC}" dt="2022-10-31T21:28:38.241" v="6" actId="478"/>
          <ac:spMkLst>
            <pc:docMk/>
            <pc:sldMk cId="781452772" sldId="260"/>
            <ac:spMk id="2" creationId="{FCC3458B-AB46-C63B-A931-88B81A9B45BC}"/>
          </ac:spMkLst>
        </pc:spChg>
        <pc:spChg chg="del">
          <ac:chgData name="Matthew Schmidt" userId="2d2d2451-3999-425d-823f-433bfde9d762" providerId="ADAL" clId="{0C6A793B-0A83-47FA-8BE1-A3725EBF62EC}" dt="2022-10-31T21:28:39.937" v="7" actId="478"/>
          <ac:spMkLst>
            <pc:docMk/>
            <pc:sldMk cId="781452772" sldId="260"/>
            <ac:spMk id="3" creationId="{CBCFC7A8-2342-03EC-8D8E-AF688B07A8B8}"/>
          </ac:spMkLst>
        </pc:spChg>
        <pc:picChg chg="add mod">
          <ac:chgData name="Matthew Schmidt" userId="2d2d2451-3999-425d-823f-433bfde9d762" providerId="ADAL" clId="{0C6A793B-0A83-47FA-8BE1-A3725EBF62EC}" dt="2022-10-31T21:30:03.696" v="17" actId="1076"/>
          <ac:picMkLst>
            <pc:docMk/>
            <pc:sldMk cId="781452772" sldId="260"/>
            <ac:picMk id="1026" creationId="{D815DE8A-5AB4-CCEA-2F7A-177FC1F59270}"/>
          </ac:picMkLst>
        </pc:picChg>
      </pc:sldChg>
      <pc:sldChg chg="modSp add mod modAnim">
        <pc:chgData name="Matthew Schmidt" userId="2d2d2451-3999-425d-823f-433bfde9d762" providerId="ADAL" clId="{0C6A793B-0A83-47FA-8BE1-A3725EBF62EC}" dt="2022-10-31T21:39:17.536" v="808"/>
        <pc:sldMkLst>
          <pc:docMk/>
          <pc:sldMk cId="1405904948" sldId="261"/>
        </pc:sldMkLst>
        <pc:spChg chg="mod">
          <ac:chgData name="Matthew Schmidt" userId="2d2d2451-3999-425d-823f-433bfde9d762" providerId="ADAL" clId="{0C6A793B-0A83-47FA-8BE1-A3725EBF62EC}" dt="2022-10-31T21:38:38.910" v="804" actId="14100"/>
          <ac:spMkLst>
            <pc:docMk/>
            <pc:sldMk cId="1405904948" sldId="261"/>
            <ac:spMk id="2" creationId="{149D6250-CB2A-A465-A8F3-66BCF3E120AD}"/>
          </ac:spMkLst>
        </pc:spChg>
        <pc:spChg chg="mod">
          <ac:chgData name="Matthew Schmidt" userId="2d2d2451-3999-425d-823f-433bfde9d762" providerId="ADAL" clId="{0C6A793B-0A83-47FA-8BE1-A3725EBF62EC}" dt="2022-10-31T21:36:23.373" v="800" actId="14100"/>
          <ac:spMkLst>
            <pc:docMk/>
            <pc:sldMk cId="1405904948" sldId="261"/>
            <ac:spMk id="3" creationId="{5D696BEE-15AE-99AE-0F82-DFB987B4F116}"/>
          </ac:spMkLst>
        </pc:spChg>
      </pc:sldChg>
      <pc:sldChg chg="addSp delSp modSp new mod modAnim">
        <pc:chgData name="Matthew Schmidt" userId="2d2d2451-3999-425d-823f-433bfde9d762" providerId="ADAL" clId="{0C6A793B-0A83-47FA-8BE1-A3725EBF62EC}" dt="2022-10-31T22:16:21.765" v="1381" actId="1076"/>
        <pc:sldMkLst>
          <pc:docMk/>
          <pc:sldMk cId="217638882" sldId="262"/>
        </pc:sldMkLst>
        <pc:spChg chg="del">
          <ac:chgData name="Matthew Schmidt" userId="2d2d2451-3999-425d-823f-433bfde9d762" providerId="ADAL" clId="{0C6A793B-0A83-47FA-8BE1-A3725EBF62EC}" dt="2022-10-31T22:10:55.700" v="1276" actId="478"/>
          <ac:spMkLst>
            <pc:docMk/>
            <pc:sldMk cId="217638882" sldId="262"/>
            <ac:spMk id="2" creationId="{C6CBB9B2-AD24-47C3-89AE-C2D2E6D3BC5A}"/>
          </ac:spMkLst>
        </pc:spChg>
        <pc:spChg chg="del">
          <ac:chgData name="Matthew Schmidt" userId="2d2d2451-3999-425d-823f-433bfde9d762" providerId="ADAL" clId="{0C6A793B-0A83-47FA-8BE1-A3725EBF62EC}" dt="2022-10-31T22:10:42.687" v="1269"/>
          <ac:spMkLst>
            <pc:docMk/>
            <pc:sldMk cId="217638882" sldId="262"/>
            <ac:spMk id="3" creationId="{0A618797-0FE9-A003-C7D9-D7D713B6B9AC}"/>
          </ac:spMkLst>
        </pc:spChg>
        <pc:spChg chg="add mod">
          <ac:chgData name="Matthew Schmidt" userId="2d2d2451-3999-425d-823f-433bfde9d762" providerId="ADAL" clId="{0C6A793B-0A83-47FA-8BE1-A3725EBF62EC}" dt="2022-10-31T22:11:22.543" v="1370" actId="20577"/>
          <ac:spMkLst>
            <pc:docMk/>
            <pc:sldMk cId="217638882" sldId="262"/>
            <ac:spMk id="6" creationId="{E0B10F67-38C8-F860-642D-5A51B977A8C5}"/>
          </ac:spMkLst>
        </pc:spChg>
        <pc:spChg chg="add mod">
          <ac:chgData name="Matthew Schmidt" userId="2d2d2451-3999-425d-823f-433bfde9d762" providerId="ADAL" clId="{0C6A793B-0A83-47FA-8BE1-A3725EBF62EC}" dt="2022-10-31T22:16:21.765" v="1381" actId="1076"/>
          <ac:spMkLst>
            <pc:docMk/>
            <pc:sldMk cId="217638882" sldId="262"/>
            <ac:spMk id="7" creationId="{F4AF250B-C370-4BC1-A4DA-A375D7EE629C}"/>
          </ac:spMkLst>
        </pc:spChg>
        <pc:picChg chg="add mod">
          <ac:chgData name="Matthew Schmidt" userId="2d2d2451-3999-425d-823f-433bfde9d762" providerId="ADAL" clId="{0C6A793B-0A83-47FA-8BE1-A3725EBF62EC}" dt="2022-10-31T22:16:16.584" v="1379" actId="14100"/>
          <ac:picMkLst>
            <pc:docMk/>
            <pc:sldMk cId="217638882" sldId="262"/>
            <ac:picMk id="5" creationId="{FCA05169-8035-E064-39D6-2530A6E56F10}"/>
          </ac:picMkLst>
        </pc:picChg>
      </pc:sldChg>
      <pc:sldChg chg="addSp delSp modSp new mod">
        <pc:chgData name="Matthew Schmidt" userId="2d2d2451-3999-425d-823f-433bfde9d762" providerId="ADAL" clId="{0C6A793B-0A83-47FA-8BE1-A3725EBF62EC}" dt="2022-10-31T22:23:22.495" v="1414" actId="478"/>
        <pc:sldMkLst>
          <pc:docMk/>
          <pc:sldMk cId="2545394553" sldId="263"/>
        </pc:sldMkLst>
        <pc:spChg chg="del">
          <ac:chgData name="Matthew Schmidt" userId="2d2d2451-3999-425d-823f-433bfde9d762" providerId="ADAL" clId="{0C6A793B-0A83-47FA-8BE1-A3725EBF62EC}" dt="2022-10-31T22:23:22.495" v="1414" actId="478"/>
          <ac:spMkLst>
            <pc:docMk/>
            <pc:sldMk cId="2545394553" sldId="263"/>
            <ac:spMk id="2" creationId="{78FF3177-DF75-D1B6-440E-5317F5ED5D5B}"/>
          </ac:spMkLst>
        </pc:spChg>
        <pc:spChg chg="del">
          <ac:chgData name="Matthew Schmidt" userId="2d2d2451-3999-425d-823f-433bfde9d762" providerId="ADAL" clId="{0C6A793B-0A83-47FA-8BE1-A3725EBF62EC}" dt="2022-10-31T22:19:31.703" v="1383"/>
          <ac:spMkLst>
            <pc:docMk/>
            <pc:sldMk cId="2545394553" sldId="263"/>
            <ac:spMk id="3" creationId="{07118871-FCCC-43A8-7406-83F8C5E7CD8C}"/>
          </ac:spMkLst>
        </pc:spChg>
        <pc:picChg chg="add mod">
          <ac:chgData name="Matthew Schmidt" userId="2d2d2451-3999-425d-823f-433bfde9d762" providerId="ADAL" clId="{0C6A793B-0A83-47FA-8BE1-A3725EBF62EC}" dt="2022-10-31T22:19:39.730" v="1387" actId="1076"/>
          <ac:picMkLst>
            <pc:docMk/>
            <pc:sldMk cId="2545394553" sldId="263"/>
            <ac:picMk id="5" creationId="{481355B4-B833-7D77-C8D5-164D210F837F}"/>
          </ac:picMkLst>
        </pc:picChg>
      </pc:sldChg>
      <pc:sldChg chg="modSp new mod">
        <pc:chgData name="Matthew Schmidt" userId="2d2d2451-3999-425d-823f-433bfde9d762" providerId="ADAL" clId="{0C6A793B-0A83-47FA-8BE1-A3725EBF62EC}" dt="2022-10-31T22:29:18.492" v="2365" actId="20577"/>
        <pc:sldMkLst>
          <pc:docMk/>
          <pc:sldMk cId="3602165825" sldId="264"/>
        </pc:sldMkLst>
        <pc:spChg chg="mod">
          <ac:chgData name="Matthew Schmidt" userId="2d2d2451-3999-425d-823f-433bfde9d762" providerId="ADAL" clId="{0C6A793B-0A83-47FA-8BE1-A3725EBF62EC}" dt="2022-10-31T22:27:59.248" v="2232" actId="20577"/>
          <ac:spMkLst>
            <pc:docMk/>
            <pc:sldMk cId="3602165825" sldId="264"/>
            <ac:spMk id="2" creationId="{3B6856EF-9F7B-2113-B526-1EE57963AF8B}"/>
          </ac:spMkLst>
        </pc:spChg>
        <pc:spChg chg="mod">
          <ac:chgData name="Matthew Schmidt" userId="2d2d2451-3999-425d-823f-433bfde9d762" providerId="ADAL" clId="{0C6A793B-0A83-47FA-8BE1-A3725EBF62EC}" dt="2022-10-31T22:29:18.492" v="2365" actId="20577"/>
          <ac:spMkLst>
            <pc:docMk/>
            <pc:sldMk cId="3602165825" sldId="264"/>
            <ac:spMk id="3" creationId="{C73E7B2A-3BE7-7331-CD2C-659BB5568719}"/>
          </ac:spMkLst>
        </pc:spChg>
      </pc:sldChg>
      <pc:sldChg chg="modSp new mod">
        <pc:chgData name="Matthew Schmidt" userId="2d2d2451-3999-425d-823f-433bfde9d762" providerId="ADAL" clId="{0C6A793B-0A83-47FA-8BE1-A3725EBF62EC}" dt="2022-10-31T22:29:23.393" v="2377" actId="20577"/>
        <pc:sldMkLst>
          <pc:docMk/>
          <pc:sldMk cId="264122585" sldId="265"/>
        </pc:sldMkLst>
        <pc:spChg chg="mod">
          <ac:chgData name="Matthew Schmidt" userId="2d2d2451-3999-425d-823f-433bfde9d762" providerId="ADAL" clId="{0C6A793B-0A83-47FA-8BE1-A3725EBF62EC}" dt="2022-10-31T22:29:15.012" v="2364" actId="20577"/>
          <ac:spMkLst>
            <pc:docMk/>
            <pc:sldMk cId="264122585" sldId="265"/>
            <ac:spMk id="2" creationId="{85E50E63-7CD4-8CB1-E875-83C8983DCD0D}"/>
          </ac:spMkLst>
        </pc:spChg>
        <pc:spChg chg="mod">
          <ac:chgData name="Matthew Schmidt" userId="2d2d2451-3999-425d-823f-433bfde9d762" providerId="ADAL" clId="{0C6A793B-0A83-47FA-8BE1-A3725EBF62EC}" dt="2022-10-31T22:29:23.393" v="2377" actId="20577"/>
          <ac:spMkLst>
            <pc:docMk/>
            <pc:sldMk cId="264122585" sldId="265"/>
            <ac:spMk id="3" creationId="{D2493433-1963-EEB5-260A-55E559C5D80E}"/>
          </ac:spMkLst>
        </pc:spChg>
      </pc:sldChg>
      <pc:sldMasterChg chg="setBg modSldLayout">
        <pc:chgData name="Matthew Schmidt" userId="2d2d2451-3999-425d-823f-433bfde9d762" providerId="ADAL" clId="{0C6A793B-0A83-47FA-8BE1-A3725EBF62EC}" dt="2022-10-31T21:28:28.784" v="5"/>
        <pc:sldMasterMkLst>
          <pc:docMk/>
          <pc:sldMasterMk cId="2322288941" sldId="2147483684"/>
        </pc:sldMasterMkLst>
        <pc:sldLayoutChg chg="setBg">
          <pc:chgData name="Matthew Schmidt" userId="2d2d2451-3999-425d-823f-433bfde9d762" providerId="ADAL" clId="{0C6A793B-0A83-47FA-8BE1-A3725EBF62EC}" dt="2022-10-31T21:28:28.784" v="5"/>
          <pc:sldLayoutMkLst>
            <pc:docMk/>
            <pc:sldMasterMk cId="2322288941" sldId="2147483684"/>
            <pc:sldLayoutMk cId="3493472116" sldId="2147483685"/>
          </pc:sldLayoutMkLst>
        </pc:sldLayoutChg>
        <pc:sldLayoutChg chg="setBg">
          <pc:chgData name="Matthew Schmidt" userId="2d2d2451-3999-425d-823f-433bfde9d762" providerId="ADAL" clId="{0C6A793B-0A83-47FA-8BE1-A3725EBF62EC}" dt="2022-10-31T21:28:28.784" v="5"/>
          <pc:sldLayoutMkLst>
            <pc:docMk/>
            <pc:sldMasterMk cId="2322288941" sldId="2147483684"/>
            <pc:sldLayoutMk cId="867050579" sldId="2147483686"/>
          </pc:sldLayoutMkLst>
        </pc:sldLayoutChg>
        <pc:sldLayoutChg chg="setBg">
          <pc:chgData name="Matthew Schmidt" userId="2d2d2451-3999-425d-823f-433bfde9d762" providerId="ADAL" clId="{0C6A793B-0A83-47FA-8BE1-A3725EBF62EC}" dt="2022-10-31T21:28:28.784" v="5"/>
          <pc:sldLayoutMkLst>
            <pc:docMk/>
            <pc:sldMasterMk cId="2322288941" sldId="2147483684"/>
            <pc:sldLayoutMk cId="2325774446" sldId="2147483687"/>
          </pc:sldLayoutMkLst>
        </pc:sldLayoutChg>
        <pc:sldLayoutChg chg="setBg">
          <pc:chgData name="Matthew Schmidt" userId="2d2d2451-3999-425d-823f-433bfde9d762" providerId="ADAL" clId="{0C6A793B-0A83-47FA-8BE1-A3725EBF62EC}" dt="2022-10-31T21:28:28.784" v="5"/>
          <pc:sldLayoutMkLst>
            <pc:docMk/>
            <pc:sldMasterMk cId="2322288941" sldId="2147483684"/>
            <pc:sldLayoutMk cId="4003919117" sldId="2147483688"/>
          </pc:sldLayoutMkLst>
        </pc:sldLayoutChg>
        <pc:sldLayoutChg chg="setBg">
          <pc:chgData name="Matthew Schmidt" userId="2d2d2451-3999-425d-823f-433bfde9d762" providerId="ADAL" clId="{0C6A793B-0A83-47FA-8BE1-A3725EBF62EC}" dt="2022-10-31T21:28:28.784" v="5"/>
          <pc:sldLayoutMkLst>
            <pc:docMk/>
            <pc:sldMasterMk cId="2322288941" sldId="2147483684"/>
            <pc:sldLayoutMk cId="3175644736" sldId="2147483689"/>
          </pc:sldLayoutMkLst>
        </pc:sldLayoutChg>
        <pc:sldLayoutChg chg="setBg">
          <pc:chgData name="Matthew Schmidt" userId="2d2d2451-3999-425d-823f-433bfde9d762" providerId="ADAL" clId="{0C6A793B-0A83-47FA-8BE1-A3725EBF62EC}" dt="2022-10-31T21:28:28.784" v="5"/>
          <pc:sldLayoutMkLst>
            <pc:docMk/>
            <pc:sldMasterMk cId="2322288941" sldId="2147483684"/>
            <pc:sldLayoutMk cId="2578676545" sldId="2147483690"/>
          </pc:sldLayoutMkLst>
        </pc:sldLayoutChg>
        <pc:sldLayoutChg chg="setBg">
          <pc:chgData name="Matthew Schmidt" userId="2d2d2451-3999-425d-823f-433bfde9d762" providerId="ADAL" clId="{0C6A793B-0A83-47FA-8BE1-A3725EBF62EC}" dt="2022-10-31T21:28:28.784" v="5"/>
          <pc:sldLayoutMkLst>
            <pc:docMk/>
            <pc:sldMasterMk cId="2322288941" sldId="2147483684"/>
            <pc:sldLayoutMk cId="4004787144" sldId="2147483691"/>
          </pc:sldLayoutMkLst>
        </pc:sldLayoutChg>
        <pc:sldLayoutChg chg="setBg">
          <pc:chgData name="Matthew Schmidt" userId="2d2d2451-3999-425d-823f-433bfde9d762" providerId="ADAL" clId="{0C6A793B-0A83-47FA-8BE1-A3725EBF62EC}" dt="2022-10-31T21:28:28.784" v="5"/>
          <pc:sldLayoutMkLst>
            <pc:docMk/>
            <pc:sldMasterMk cId="2322288941" sldId="2147483684"/>
            <pc:sldLayoutMk cId="1208426924" sldId="2147483692"/>
          </pc:sldLayoutMkLst>
        </pc:sldLayoutChg>
        <pc:sldLayoutChg chg="setBg">
          <pc:chgData name="Matthew Schmidt" userId="2d2d2451-3999-425d-823f-433bfde9d762" providerId="ADAL" clId="{0C6A793B-0A83-47FA-8BE1-A3725EBF62EC}" dt="2022-10-31T21:28:28.784" v="5"/>
          <pc:sldLayoutMkLst>
            <pc:docMk/>
            <pc:sldMasterMk cId="2322288941" sldId="2147483684"/>
            <pc:sldLayoutMk cId="117244611" sldId="2147483693"/>
          </pc:sldLayoutMkLst>
        </pc:sldLayoutChg>
        <pc:sldLayoutChg chg="setBg">
          <pc:chgData name="Matthew Schmidt" userId="2d2d2451-3999-425d-823f-433bfde9d762" providerId="ADAL" clId="{0C6A793B-0A83-47FA-8BE1-A3725EBF62EC}" dt="2022-10-31T21:28:28.784" v="5"/>
          <pc:sldLayoutMkLst>
            <pc:docMk/>
            <pc:sldMasterMk cId="2322288941" sldId="2147483684"/>
            <pc:sldLayoutMk cId="3277140559" sldId="2147483694"/>
          </pc:sldLayoutMkLst>
        </pc:sldLayoutChg>
        <pc:sldLayoutChg chg="setBg">
          <pc:chgData name="Matthew Schmidt" userId="2d2d2451-3999-425d-823f-433bfde9d762" providerId="ADAL" clId="{0C6A793B-0A83-47FA-8BE1-A3725EBF62EC}" dt="2022-10-31T21:28:28.784" v="5"/>
          <pc:sldLayoutMkLst>
            <pc:docMk/>
            <pc:sldMasterMk cId="2322288941" sldId="2147483684"/>
            <pc:sldLayoutMk cId="3800304485" sldId="2147483695"/>
          </pc:sldLayoutMkLst>
        </pc:sldLayoutChg>
        <pc:sldLayoutChg chg="setBg">
          <pc:chgData name="Matthew Schmidt" userId="2d2d2451-3999-425d-823f-433bfde9d762" providerId="ADAL" clId="{0C6A793B-0A83-47FA-8BE1-A3725EBF62EC}" dt="2022-10-31T21:28:28.784" v="5"/>
          <pc:sldLayoutMkLst>
            <pc:docMk/>
            <pc:sldMasterMk cId="2322288941" sldId="2147483684"/>
            <pc:sldLayoutMk cId="936206462" sldId="2147483696"/>
          </pc:sldLayoutMkLst>
        </pc:sldLayoutChg>
        <pc:sldLayoutChg chg="setBg">
          <pc:chgData name="Matthew Schmidt" userId="2d2d2451-3999-425d-823f-433bfde9d762" providerId="ADAL" clId="{0C6A793B-0A83-47FA-8BE1-A3725EBF62EC}" dt="2022-10-31T21:28:28.784" v="5"/>
          <pc:sldLayoutMkLst>
            <pc:docMk/>
            <pc:sldMasterMk cId="2322288941" sldId="2147483684"/>
            <pc:sldLayoutMk cId="2650801378" sldId="2147483697"/>
          </pc:sldLayoutMkLst>
        </pc:sldLayoutChg>
        <pc:sldLayoutChg chg="setBg">
          <pc:chgData name="Matthew Schmidt" userId="2d2d2451-3999-425d-823f-433bfde9d762" providerId="ADAL" clId="{0C6A793B-0A83-47FA-8BE1-A3725EBF62EC}" dt="2022-10-31T21:28:28.784" v="5"/>
          <pc:sldLayoutMkLst>
            <pc:docMk/>
            <pc:sldMasterMk cId="2322288941" sldId="2147483684"/>
            <pc:sldLayoutMk cId="2615054859" sldId="2147483698"/>
          </pc:sldLayoutMkLst>
        </pc:sldLayoutChg>
        <pc:sldLayoutChg chg="setBg">
          <pc:chgData name="Matthew Schmidt" userId="2d2d2451-3999-425d-823f-433bfde9d762" providerId="ADAL" clId="{0C6A793B-0A83-47FA-8BE1-A3725EBF62EC}" dt="2022-10-31T21:28:28.784" v="5"/>
          <pc:sldLayoutMkLst>
            <pc:docMk/>
            <pc:sldMasterMk cId="2322288941" sldId="2147483684"/>
            <pc:sldLayoutMk cId="3884087595" sldId="2147483699"/>
          </pc:sldLayoutMkLst>
        </pc:sldLayoutChg>
        <pc:sldLayoutChg chg="setBg">
          <pc:chgData name="Matthew Schmidt" userId="2d2d2451-3999-425d-823f-433bfde9d762" providerId="ADAL" clId="{0C6A793B-0A83-47FA-8BE1-A3725EBF62EC}" dt="2022-10-31T21:28:28.784" v="5"/>
          <pc:sldLayoutMkLst>
            <pc:docMk/>
            <pc:sldMasterMk cId="2322288941" sldId="2147483684"/>
            <pc:sldLayoutMk cId="3601445620" sldId="2147483700"/>
          </pc:sldLayoutMkLst>
        </pc:sldLayoutChg>
        <pc:sldLayoutChg chg="setBg">
          <pc:chgData name="Matthew Schmidt" userId="2d2d2451-3999-425d-823f-433bfde9d762" providerId="ADAL" clId="{0C6A793B-0A83-47FA-8BE1-A3725EBF62EC}" dt="2022-10-31T21:28:28.784" v="5"/>
          <pc:sldLayoutMkLst>
            <pc:docMk/>
            <pc:sldMasterMk cId="2322288941" sldId="2147483684"/>
            <pc:sldLayoutMk cId="1449035659" sldId="2147483701"/>
          </pc:sldLayoutMkLst>
        </pc:sldLayoutChg>
      </pc:sldMasterChg>
    </pc:docChg>
  </pc:docChgLst>
  <pc:docChgLst>
    <pc:chgData name="Matthew Schmidt" userId="2d2d2451-3999-425d-823f-433bfde9d762" providerId="ADAL" clId="{1BBB7A98-F13C-4D97-9DA4-B74ABA2BCCAF}"/>
    <pc:docChg chg="undo custSel addSld delSld modSld">
      <pc:chgData name="Matthew Schmidt" userId="2d2d2451-3999-425d-823f-433bfde9d762" providerId="ADAL" clId="{1BBB7A98-F13C-4D97-9DA4-B74ABA2BCCAF}" dt="2022-11-28T01:30:12.997" v="4142"/>
      <pc:docMkLst>
        <pc:docMk/>
      </pc:docMkLst>
      <pc:sldChg chg="addSp delSp modSp new mod modTransition modAnim">
        <pc:chgData name="Matthew Schmidt" userId="2d2d2451-3999-425d-823f-433bfde9d762" providerId="ADAL" clId="{1BBB7A98-F13C-4D97-9DA4-B74ABA2BCCAF}" dt="2022-11-28T00:47:26.673" v="3042"/>
        <pc:sldMkLst>
          <pc:docMk/>
          <pc:sldMk cId="3831653697" sldId="256"/>
        </pc:sldMkLst>
        <pc:spChg chg="mod">
          <ac:chgData name="Matthew Schmidt" userId="2d2d2451-3999-425d-823f-433bfde9d762" providerId="ADAL" clId="{1BBB7A98-F13C-4D97-9DA4-B74ABA2BCCAF}" dt="2022-10-31T02:01:55.967" v="137" actId="27636"/>
          <ac:spMkLst>
            <pc:docMk/>
            <pc:sldMk cId="3831653697" sldId="256"/>
            <ac:spMk id="2" creationId="{149D6250-CB2A-A465-A8F3-66BCF3E120AD}"/>
          </ac:spMkLst>
        </pc:spChg>
        <pc:spChg chg="mod">
          <ac:chgData name="Matthew Schmidt" userId="2d2d2451-3999-425d-823f-433bfde9d762" providerId="ADAL" clId="{1BBB7A98-F13C-4D97-9DA4-B74ABA2BCCAF}" dt="2022-11-01T22:46:31.446" v="1404" actId="20577"/>
          <ac:spMkLst>
            <pc:docMk/>
            <pc:sldMk cId="3831653697" sldId="256"/>
            <ac:spMk id="3" creationId="{5D696BEE-15AE-99AE-0F82-DFB987B4F116}"/>
          </ac:spMkLst>
        </pc:spChg>
        <pc:picChg chg="add del mod">
          <ac:chgData name="Matthew Schmidt" userId="2d2d2451-3999-425d-823f-433bfde9d762" providerId="ADAL" clId="{1BBB7A98-F13C-4D97-9DA4-B74ABA2BCCAF}" dt="2022-10-31T01:22:06.522" v="9" actId="478"/>
          <ac:picMkLst>
            <pc:docMk/>
            <pc:sldMk cId="3831653697" sldId="256"/>
            <ac:picMk id="5" creationId="{1228C5F4-BAC5-3A3D-0B0E-52E2BF68E13D}"/>
          </ac:picMkLst>
        </pc:picChg>
        <pc:picChg chg="add mod">
          <ac:chgData name="Matthew Schmidt" userId="2d2d2451-3999-425d-823f-433bfde9d762" providerId="ADAL" clId="{1BBB7A98-F13C-4D97-9DA4-B74ABA2BCCAF}" dt="2022-11-02T03:38:21.452" v="2993" actId="1076"/>
          <ac:picMkLst>
            <pc:docMk/>
            <pc:sldMk cId="3831653697" sldId="256"/>
            <ac:picMk id="1026" creationId="{7CF54DD0-5C70-4106-5933-4D68CA269D1B}"/>
          </ac:picMkLst>
        </pc:picChg>
        <pc:picChg chg="add mod">
          <ac:chgData name="Matthew Schmidt" userId="2d2d2451-3999-425d-823f-433bfde9d762" providerId="ADAL" clId="{1BBB7A98-F13C-4D97-9DA4-B74ABA2BCCAF}" dt="2022-11-02T03:38:14.754" v="2988" actId="1076"/>
          <ac:picMkLst>
            <pc:docMk/>
            <pc:sldMk cId="3831653697" sldId="256"/>
            <ac:picMk id="1028" creationId="{8C700F1C-2F5F-5ED0-4E6D-12796864FF0E}"/>
          </ac:picMkLst>
        </pc:picChg>
        <pc:picChg chg="add mod">
          <ac:chgData name="Matthew Schmidt" userId="2d2d2451-3999-425d-823f-433bfde9d762" providerId="ADAL" clId="{1BBB7A98-F13C-4D97-9DA4-B74ABA2BCCAF}" dt="2022-11-02T03:38:20.312" v="2992" actId="1076"/>
          <ac:picMkLst>
            <pc:docMk/>
            <pc:sldMk cId="3831653697" sldId="256"/>
            <ac:picMk id="1030" creationId="{5ADD050F-888F-3FA9-7E6D-ACB4CA6ACFC2}"/>
          </ac:picMkLst>
        </pc:picChg>
        <pc:picChg chg="add mod">
          <ac:chgData name="Matthew Schmidt" userId="2d2d2451-3999-425d-823f-433bfde9d762" providerId="ADAL" clId="{1BBB7A98-F13C-4D97-9DA4-B74ABA2BCCAF}" dt="2022-11-02T03:38:11.226" v="2985" actId="1076"/>
          <ac:picMkLst>
            <pc:docMk/>
            <pc:sldMk cId="3831653697" sldId="256"/>
            <ac:picMk id="1032" creationId="{0235C8F9-F7B2-6164-DB83-439BF02D3F8E}"/>
          </ac:picMkLst>
        </pc:picChg>
      </pc:sldChg>
      <pc:sldChg chg="addSp modSp new mod setBg">
        <pc:chgData name="Matthew Schmidt" userId="2d2d2451-3999-425d-823f-433bfde9d762" providerId="ADAL" clId="{1BBB7A98-F13C-4D97-9DA4-B74ABA2BCCAF}" dt="2022-10-31T02:09:39.609" v="852" actId="27636"/>
        <pc:sldMkLst>
          <pc:docMk/>
          <pc:sldMk cId="2389418354" sldId="257"/>
        </pc:sldMkLst>
        <pc:spChg chg="mod">
          <ac:chgData name="Matthew Schmidt" userId="2d2d2451-3999-425d-823f-433bfde9d762" providerId="ADAL" clId="{1BBB7A98-F13C-4D97-9DA4-B74ABA2BCCAF}" dt="2022-10-31T02:09:33.925" v="848" actId="14100"/>
          <ac:spMkLst>
            <pc:docMk/>
            <pc:sldMk cId="2389418354" sldId="257"/>
            <ac:spMk id="2" creationId="{19BC8B99-69BB-5D72-4800-17B1EEBF68DE}"/>
          </ac:spMkLst>
        </pc:spChg>
        <pc:spChg chg="mod">
          <ac:chgData name="Matthew Schmidt" userId="2d2d2451-3999-425d-823f-433bfde9d762" providerId="ADAL" clId="{1BBB7A98-F13C-4D97-9DA4-B74ABA2BCCAF}" dt="2022-10-31T02:09:39.609" v="852" actId="27636"/>
          <ac:spMkLst>
            <pc:docMk/>
            <pc:sldMk cId="2389418354" sldId="257"/>
            <ac:spMk id="3" creationId="{0F521481-B4F7-D06F-2148-C7DBC70AB7CF}"/>
          </ac:spMkLst>
        </pc:spChg>
        <pc:spChg chg="add">
          <ac:chgData name="Matthew Schmidt" userId="2d2d2451-3999-425d-823f-433bfde9d762" providerId="ADAL" clId="{1BBB7A98-F13C-4D97-9DA4-B74ABA2BCCAF}" dt="2022-10-31T02:09:18.383" v="843" actId="26606"/>
          <ac:spMkLst>
            <pc:docMk/>
            <pc:sldMk cId="2389418354" sldId="257"/>
            <ac:spMk id="2061" creationId="{2E11822D-504D-452D-93D6-3788B5DC7C5E}"/>
          </ac:spMkLst>
        </pc:spChg>
        <pc:spChg chg="add">
          <ac:chgData name="Matthew Schmidt" userId="2d2d2451-3999-425d-823f-433bfde9d762" providerId="ADAL" clId="{1BBB7A98-F13C-4D97-9DA4-B74ABA2BCCAF}" dt="2022-10-31T02:09:18.383" v="843" actId="26606"/>
          <ac:spMkLst>
            <pc:docMk/>
            <pc:sldMk cId="2389418354" sldId="257"/>
            <ac:spMk id="2063" creationId="{2569F601-70B0-4C59-870F-1EB3F73D5FF7}"/>
          </ac:spMkLst>
        </pc:spChg>
        <pc:spChg chg="add">
          <ac:chgData name="Matthew Schmidt" userId="2d2d2451-3999-425d-823f-433bfde9d762" providerId="ADAL" clId="{1BBB7A98-F13C-4D97-9DA4-B74ABA2BCCAF}" dt="2022-10-31T02:09:18.383" v="843" actId="26606"/>
          <ac:spMkLst>
            <pc:docMk/>
            <pc:sldMk cId="2389418354" sldId="257"/>
            <ac:spMk id="2065" creationId="{0AA52D2D-E322-4991-A4A1-BBA8FB6D623F}"/>
          </ac:spMkLst>
        </pc:spChg>
        <pc:spChg chg="add">
          <ac:chgData name="Matthew Schmidt" userId="2d2d2451-3999-425d-823f-433bfde9d762" providerId="ADAL" clId="{1BBB7A98-F13C-4D97-9DA4-B74ABA2BCCAF}" dt="2022-10-31T02:09:18.383" v="843" actId="26606"/>
          <ac:spMkLst>
            <pc:docMk/>
            <pc:sldMk cId="2389418354" sldId="257"/>
            <ac:spMk id="2067" creationId="{FC9A139C-B647-4181-888F-16885C3C72B2}"/>
          </ac:spMkLst>
        </pc:spChg>
        <pc:picChg chg="add mod ord">
          <ac:chgData name="Matthew Schmidt" userId="2d2d2451-3999-425d-823f-433bfde9d762" providerId="ADAL" clId="{1BBB7A98-F13C-4D97-9DA4-B74ABA2BCCAF}" dt="2022-10-31T02:09:18.383" v="843" actId="26606"/>
          <ac:picMkLst>
            <pc:docMk/>
            <pc:sldMk cId="2389418354" sldId="257"/>
            <ac:picMk id="2050" creationId="{AC9C4D9F-195C-1C8B-74D2-F1BE86751A31}"/>
          </ac:picMkLst>
        </pc:picChg>
        <pc:picChg chg="add mod">
          <ac:chgData name="Matthew Schmidt" userId="2d2d2451-3999-425d-823f-433bfde9d762" providerId="ADAL" clId="{1BBB7A98-F13C-4D97-9DA4-B74ABA2BCCAF}" dt="2022-10-31T02:09:23.244" v="845" actId="14100"/>
          <ac:picMkLst>
            <pc:docMk/>
            <pc:sldMk cId="2389418354" sldId="257"/>
            <ac:picMk id="2052" creationId="{41A00087-BE78-5387-569D-EB7B68EF0AD7}"/>
          </ac:picMkLst>
        </pc:picChg>
        <pc:picChg chg="add mod">
          <ac:chgData name="Matthew Schmidt" userId="2d2d2451-3999-425d-823f-433bfde9d762" providerId="ADAL" clId="{1BBB7A98-F13C-4D97-9DA4-B74ABA2BCCAF}" dt="2022-10-31T02:09:18.383" v="843" actId="26606"/>
          <ac:picMkLst>
            <pc:docMk/>
            <pc:sldMk cId="2389418354" sldId="257"/>
            <ac:picMk id="2054" creationId="{EE421898-47F5-B622-C98C-7ACE9290F369}"/>
          </ac:picMkLst>
        </pc:picChg>
        <pc:picChg chg="add mod">
          <ac:chgData name="Matthew Schmidt" userId="2d2d2451-3999-425d-823f-433bfde9d762" providerId="ADAL" clId="{1BBB7A98-F13C-4D97-9DA4-B74ABA2BCCAF}" dt="2022-10-31T02:09:18.383" v="843" actId="26606"/>
          <ac:picMkLst>
            <pc:docMk/>
            <pc:sldMk cId="2389418354" sldId="257"/>
            <ac:picMk id="2056" creationId="{10B3B54A-27DB-4BCB-B5DE-C0B20FFA6FAE}"/>
          </ac:picMkLst>
        </pc:picChg>
      </pc:sldChg>
      <pc:sldChg chg="addSp delSp modSp new mod">
        <pc:chgData name="Matthew Schmidt" userId="2d2d2451-3999-425d-823f-433bfde9d762" providerId="ADAL" clId="{1BBB7A98-F13C-4D97-9DA4-B74ABA2BCCAF}" dt="2022-10-31T02:14:47.761" v="1118" actId="20577"/>
        <pc:sldMkLst>
          <pc:docMk/>
          <pc:sldMk cId="3424777326" sldId="258"/>
        </pc:sldMkLst>
        <pc:spChg chg="del mod">
          <ac:chgData name="Matthew Schmidt" userId="2d2d2451-3999-425d-823f-433bfde9d762" providerId="ADAL" clId="{1BBB7A98-F13C-4D97-9DA4-B74ABA2BCCAF}" dt="2022-10-31T02:07:42.046" v="808" actId="478"/>
          <ac:spMkLst>
            <pc:docMk/>
            <pc:sldMk cId="3424777326" sldId="258"/>
            <ac:spMk id="2" creationId="{35736160-076F-982A-4280-33591F231B6D}"/>
          </ac:spMkLst>
        </pc:spChg>
        <pc:spChg chg="del mod">
          <ac:chgData name="Matthew Schmidt" userId="2d2d2451-3999-425d-823f-433bfde9d762" providerId="ADAL" clId="{1BBB7A98-F13C-4D97-9DA4-B74ABA2BCCAF}" dt="2022-10-31T02:13:40.389" v="1076" actId="478"/>
          <ac:spMkLst>
            <pc:docMk/>
            <pc:sldMk cId="3424777326" sldId="258"/>
            <ac:spMk id="3" creationId="{143835FA-8F6E-A72C-B801-C8E0A204E922}"/>
          </ac:spMkLst>
        </pc:spChg>
        <pc:spChg chg="add mod">
          <ac:chgData name="Matthew Schmidt" userId="2d2d2451-3999-425d-823f-433bfde9d762" providerId="ADAL" clId="{1BBB7A98-F13C-4D97-9DA4-B74ABA2BCCAF}" dt="2022-10-31T02:11:22.644" v="992" actId="1076"/>
          <ac:spMkLst>
            <pc:docMk/>
            <pc:sldMk cId="3424777326" sldId="258"/>
            <ac:spMk id="4" creationId="{5CCC0DF6-8921-2651-8DAA-F0B83CFD3CE0}"/>
          </ac:spMkLst>
        </pc:spChg>
        <pc:spChg chg="add mod">
          <ac:chgData name="Matthew Schmidt" userId="2d2d2451-3999-425d-823f-433bfde9d762" providerId="ADAL" clId="{1BBB7A98-F13C-4D97-9DA4-B74ABA2BCCAF}" dt="2022-10-31T02:14:47.761" v="1118" actId="20577"/>
          <ac:spMkLst>
            <pc:docMk/>
            <pc:sldMk cId="3424777326" sldId="258"/>
            <ac:spMk id="5" creationId="{315CAB85-A6E1-FDB2-CF0C-5D107905ACC7}"/>
          </ac:spMkLst>
        </pc:spChg>
        <pc:spChg chg="add del mod">
          <ac:chgData name="Matthew Schmidt" userId="2d2d2451-3999-425d-823f-433bfde9d762" providerId="ADAL" clId="{1BBB7A98-F13C-4D97-9DA4-B74ABA2BCCAF}" dt="2022-10-31T02:13:41.925" v="1077" actId="478"/>
          <ac:spMkLst>
            <pc:docMk/>
            <pc:sldMk cId="3424777326" sldId="258"/>
            <ac:spMk id="6" creationId="{175DB8FB-65B6-BBAC-028F-707F579C79F1}"/>
          </ac:spMkLst>
        </pc:spChg>
        <pc:picChg chg="add del mod">
          <ac:chgData name="Matthew Schmidt" userId="2d2d2451-3999-425d-823f-433bfde9d762" providerId="ADAL" clId="{1BBB7A98-F13C-4D97-9DA4-B74ABA2BCCAF}" dt="2022-10-31T02:07:42.046" v="808" actId="478"/>
          <ac:picMkLst>
            <pc:docMk/>
            <pc:sldMk cId="3424777326" sldId="258"/>
            <ac:picMk id="1026" creationId="{1210EF8A-4B80-96C1-FC5E-F6B56536C179}"/>
          </ac:picMkLst>
        </pc:picChg>
        <pc:picChg chg="add mod">
          <ac:chgData name="Matthew Schmidt" userId="2d2d2451-3999-425d-823f-433bfde9d762" providerId="ADAL" clId="{1BBB7A98-F13C-4D97-9DA4-B74ABA2BCCAF}" dt="2022-10-31T02:14:08.128" v="1091" actId="1076"/>
          <ac:picMkLst>
            <pc:docMk/>
            <pc:sldMk cId="3424777326" sldId="258"/>
            <ac:picMk id="1028" creationId="{936D002B-4A84-7C61-3ED6-51B6519C29DB}"/>
          </ac:picMkLst>
        </pc:picChg>
        <pc:picChg chg="add mod">
          <ac:chgData name="Matthew Schmidt" userId="2d2d2451-3999-425d-823f-433bfde9d762" providerId="ADAL" clId="{1BBB7A98-F13C-4D97-9DA4-B74ABA2BCCAF}" dt="2022-10-31T02:14:02.096" v="1090" actId="1076"/>
          <ac:picMkLst>
            <pc:docMk/>
            <pc:sldMk cId="3424777326" sldId="258"/>
            <ac:picMk id="1030" creationId="{6B94493C-B9B9-CA95-8330-603B08999DC7}"/>
          </ac:picMkLst>
        </pc:picChg>
        <pc:picChg chg="add del mod">
          <ac:chgData name="Matthew Schmidt" userId="2d2d2451-3999-425d-823f-433bfde9d762" providerId="ADAL" clId="{1BBB7A98-F13C-4D97-9DA4-B74ABA2BCCAF}" dt="2022-10-31T02:13:13.651" v="1050"/>
          <ac:picMkLst>
            <pc:docMk/>
            <pc:sldMk cId="3424777326" sldId="258"/>
            <ac:picMk id="1032" creationId="{0DCB2266-4EDD-455B-7187-1AE35FE0B25D}"/>
          </ac:picMkLst>
        </pc:picChg>
        <pc:picChg chg="add del mod">
          <ac:chgData name="Matthew Schmidt" userId="2d2d2451-3999-425d-823f-433bfde9d762" providerId="ADAL" clId="{1BBB7A98-F13C-4D97-9DA4-B74ABA2BCCAF}" dt="2022-10-31T02:13:12.853" v="1045"/>
          <ac:picMkLst>
            <pc:docMk/>
            <pc:sldMk cId="3424777326" sldId="258"/>
            <ac:picMk id="1034" creationId="{C35664B6-48FE-2768-7EA9-CB6B38C31E5E}"/>
          </ac:picMkLst>
        </pc:picChg>
      </pc:sldChg>
      <pc:sldChg chg="addSp modSp new del mod">
        <pc:chgData name="Matthew Schmidt" userId="2d2d2451-3999-425d-823f-433bfde9d762" providerId="ADAL" clId="{1BBB7A98-F13C-4D97-9DA4-B74ABA2BCCAF}" dt="2022-11-28T00:57:36.902" v="3186" actId="2696"/>
        <pc:sldMkLst>
          <pc:docMk/>
          <pc:sldMk cId="4119471926" sldId="259"/>
        </pc:sldMkLst>
        <pc:spChg chg="mod">
          <ac:chgData name="Matthew Schmidt" userId="2d2d2451-3999-425d-823f-433bfde9d762" providerId="ADAL" clId="{1BBB7A98-F13C-4D97-9DA4-B74ABA2BCCAF}" dt="2022-10-31T02:17:03.085" v="1170" actId="20577"/>
          <ac:spMkLst>
            <pc:docMk/>
            <pc:sldMk cId="4119471926" sldId="259"/>
            <ac:spMk id="2" creationId="{B9B80F10-22E1-EF9B-1683-6DE0FAA0D9CC}"/>
          </ac:spMkLst>
        </pc:spChg>
        <pc:spChg chg="mod">
          <ac:chgData name="Matthew Schmidt" userId="2d2d2451-3999-425d-823f-433bfde9d762" providerId="ADAL" clId="{1BBB7A98-F13C-4D97-9DA4-B74ABA2BCCAF}" dt="2022-10-31T02:17:41.384" v="1376" actId="20577"/>
          <ac:spMkLst>
            <pc:docMk/>
            <pc:sldMk cId="4119471926" sldId="259"/>
            <ac:spMk id="3" creationId="{75498F42-EE5D-7DC5-EFCD-7152634F004D}"/>
          </ac:spMkLst>
        </pc:spChg>
        <pc:picChg chg="add mod">
          <ac:chgData name="Matthew Schmidt" userId="2d2d2451-3999-425d-823f-433bfde9d762" providerId="ADAL" clId="{1BBB7A98-F13C-4D97-9DA4-B74ABA2BCCAF}" dt="2022-10-31T02:18:41.277" v="1392" actId="1076"/>
          <ac:picMkLst>
            <pc:docMk/>
            <pc:sldMk cId="4119471926" sldId="259"/>
            <ac:picMk id="4" creationId="{03D9A8BF-6F02-1814-BBBC-EAD5636316EE}"/>
          </ac:picMkLst>
        </pc:picChg>
        <pc:picChg chg="add mod">
          <ac:chgData name="Matthew Schmidt" userId="2d2d2451-3999-425d-823f-433bfde9d762" providerId="ADAL" clId="{1BBB7A98-F13C-4D97-9DA4-B74ABA2BCCAF}" dt="2022-10-31T02:18:21.481" v="1383" actId="1076"/>
          <ac:picMkLst>
            <pc:docMk/>
            <pc:sldMk cId="4119471926" sldId="259"/>
            <ac:picMk id="5" creationId="{791B0578-AD41-EA39-C951-38933497F77F}"/>
          </ac:picMkLst>
        </pc:picChg>
        <pc:picChg chg="add mod">
          <ac:chgData name="Matthew Schmidt" userId="2d2d2451-3999-425d-823f-433bfde9d762" providerId="ADAL" clId="{1BBB7A98-F13C-4D97-9DA4-B74ABA2BCCAF}" dt="2022-10-31T02:18:45.171" v="1393" actId="1076"/>
          <ac:picMkLst>
            <pc:docMk/>
            <pc:sldMk cId="4119471926" sldId="259"/>
            <ac:picMk id="6" creationId="{71A2C02B-CF07-5750-FFE4-39561E2BCF45}"/>
          </ac:picMkLst>
        </pc:picChg>
        <pc:picChg chg="add mod">
          <ac:chgData name="Matthew Schmidt" userId="2d2d2451-3999-425d-823f-433bfde9d762" providerId="ADAL" clId="{1BBB7A98-F13C-4D97-9DA4-B74ABA2BCCAF}" dt="2022-10-31T02:18:49.377" v="1394" actId="1076"/>
          <ac:picMkLst>
            <pc:docMk/>
            <pc:sldMk cId="4119471926" sldId="259"/>
            <ac:picMk id="7" creationId="{0402C4CC-C709-FCDA-541B-4470A2F4E7DF}"/>
          </ac:picMkLst>
        </pc:picChg>
      </pc:sldChg>
      <pc:sldChg chg="addSp delSp modSp mod delAnim modAnim">
        <pc:chgData name="Matthew Schmidt" userId="2d2d2451-3999-425d-823f-433bfde9d762" providerId="ADAL" clId="{1BBB7A98-F13C-4D97-9DA4-B74ABA2BCCAF}" dt="2022-11-28T01:10:32.779" v="3680"/>
        <pc:sldMkLst>
          <pc:docMk/>
          <pc:sldMk cId="781452772" sldId="260"/>
        </pc:sldMkLst>
        <pc:picChg chg="add del mod">
          <ac:chgData name="Matthew Schmidt" userId="2d2d2451-3999-425d-823f-433bfde9d762" providerId="ADAL" clId="{1BBB7A98-F13C-4D97-9DA4-B74ABA2BCCAF}" dt="2022-11-28T00:49:01.756" v="3062" actId="478"/>
          <ac:picMkLst>
            <pc:docMk/>
            <pc:sldMk cId="781452772" sldId="260"/>
            <ac:picMk id="2" creationId="{BC8A234A-6320-F2EE-ED07-55E6E8C06C49}"/>
          </ac:picMkLst>
        </pc:picChg>
        <pc:picChg chg="del">
          <ac:chgData name="Matthew Schmidt" userId="2d2d2451-3999-425d-823f-433bfde9d762" providerId="ADAL" clId="{1BBB7A98-F13C-4D97-9DA4-B74ABA2BCCAF}" dt="2022-11-28T00:39:02.739" v="3002" actId="478"/>
          <ac:picMkLst>
            <pc:docMk/>
            <pc:sldMk cId="781452772" sldId="260"/>
            <ac:picMk id="3" creationId="{717251F6-8152-5216-D5C0-56AA11CC9905}"/>
          </ac:picMkLst>
        </pc:picChg>
        <pc:picChg chg="add mod">
          <ac:chgData name="Matthew Schmidt" userId="2d2d2451-3999-425d-823f-433bfde9d762" providerId="ADAL" clId="{1BBB7A98-F13C-4D97-9DA4-B74ABA2BCCAF}" dt="2022-11-28T00:49:21.762" v="3063"/>
          <ac:picMkLst>
            <pc:docMk/>
            <pc:sldMk cId="781452772" sldId="260"/>
            <ac:picMk id="4" creationId="{51A2EFD2-2D7C-BF72-A908-C901DE668F04}"/>
          </ac:picMkLst>
        </pc:picChg>
      </pc:sldChg>
      <pc:sldChg chg="modSp mod modTransition modAnim">
        <pc:chgData name="Matthew Schmidt" userId="2d2d2451-3999-425d-823f-433bfde9d762" providerId="ADAL" clId="{1BBB7A98-F13C-4D97-9DA4-B74ABA2BCCAF}" dt="2022-11-28T01:02:45.164" v="3406" actId="207"/>
        <pc:sldMkLst>
          <pc:docMk/>
          <pc:sldMk cId="1405904948" sldId="261"/>
        </pc:sldMkLst>
        <pc:spChg chg="mod">
          <ac:chgData name="Matthew Schmidt" userId="2d2d2451-3999-425d-823f-433bfde9d762" providerId="ADAL" clId="{1BBB7A98-F13C-4D97-9DA4-B74ABA2BCCAF}" dt="2022-11-28T00:55:48.690" v="3105" actId="20577"/>
          <ac:spMkLst>
            <pc:docMk/>
            <pc:sldMk cId="1405904948" sldId="261"/>
            <ac:spMk id="2" creationId="{149D6250-CB2A-A465-A8F3-66BCF3E120AD}"/>
          </ac:spMkLst>
        </pc:spChg>
        <pc:spChg chg="mod">
          <ac:chgData name="Matthew Schmidt" userId="2d2d2451-3999-425d-823f-433bfde9d762" providerId="ADAL" clId="{1BBB7A98-F13C-4D97-9DA4-B74ABA2BCCAF}" dt="2022-11-28T01:02:45.164" v="3406" actId="207"/>
          <ac:spMkLst>
            <pc:docMk/>
            <pc:sldMk cId="1405904948" sldId="261"/>
            <ac:spMk id="3" creationId="{5D696BEE-15AE-99AE-0F82-DFB987B4F116}"/>
          </ac:spMkLst>
        </pc:spChg>
        <pc:picChg chg="mod">
          <ac:chgData name="Matthew Schmidt" userId="2d2d2451-3999-425d-823f-433bfde9d762" providerId="ADAL" clId="{1BBB7A98-F13C-4D97-9DA4-B74ABA2BCCAF}" dt="2022-11-28T00:55:53.694" v="3107" actId="14100"/>
          <ac:picMkLst>
            <pc:docMk/>
            <pc:sldMk cId="1405904948" sldId="261"/>
            <ac:picMk id="4102" creationId="{4D7A50E9-70E8-48A4-6F97-18DB5F0839D3}"/>
          </ac:picMkLst>
        </pc:picChg>
      </pc:sldChg>
      <pc:sldChg chg="modSp del mod">
        <pc:chgData name="Matthew Schmidt" userId="2d2d2451-3999-425d-823f-433bfde9d762" providerId="ADAL" clId="{1BBB7A98-F13C-4D97-9DA4-B74ABA2BCCAF}" dt="2022-11-28T00:53:14.390" v="3080" actId="2696"/>
        <pc:sldMkLst>
          <pc:docMk/>
          <pc:sldMk cId="217638882" sldId="262"/>
        </pc:sldMkLst>
        <pc:spChg chg="mod">
          <ac:chgData name="Matthew Schmidt" userId="2d2d2451-3999-425d-823f-433bfde9d762" providerId="ADAL" clId="{1BBB7A98-F13C-4D97-9DA4-B74ABA2BCCAF}" dt="2022-11-02T03:40:55.122" v="3001" actId="14100"/>
          <ac:spMkLst>
            <pc:docMk/>
            <pc:sldMk cId="217638882" sldId="262"/>
            <ac:spMk id="7" creationId="{F4AF250B-C370-4BC1-A4DA-A375D7EE629C}"/>
          </ac:spMkLst>
        </pc:spChg>
        <pc:picChg chg="mod">
          <ac:chgData name="Matthew Schmidt" userId="2d2d2451-3999-425d-823f-433bfde9d762" providerId="ADAL" clId="{1BBB7A98-F13C-4D97-9DA4-B74ABA2BCCAF}" dt="2022-11-02T03:40:51.917" v="2999" actId="14100"/>
          <ac:picMkLst>
            <pc:docMk/>
            <pc:sldMk cId="217638882" sldId="262"/>
            <ac:picMk id="5" creationId="{FCA05169-8035-E064-39D6-2530A6E56F10}"/>
          </ac:picMkLst>
        </pc:picChg>
      </pc:sldChg>
      <pc:sldChg chg="modSp del">
        <pc:chgData name="Matthew Schmidt" userId="2d2d2451-3999-425d-823f-433bfde9d762" providerId="ADAL" clId="{1BBB7A98-F13C-4D97-9DA4-B74ABA2BCCAF}" dt="2022-11-28T00:53:16.282" v="3081" actId="2696"/>
        <pc:sldMkLst>
          <pc:docMk/>
          <pc:sldMk cId="2545394553" sldId="263"/>
        </pc:sldMkLst>
        <pc:picChg chg="mod">
          <ac:chgData name="Matthew Schmidt" userId="2d2d2451-3999-425d-823f-433bfde9d762" providerId="ADAL" clId="{1BBB7A98-F13C-4D97-9DA4-B74ABA2BCCAF}" dt="2022-11-28T00:52:09.486" v="3079" actId="1076"/>
          <ac:picMkLst>
            <pc:docMk/>
            <pc:sldMk cId="2545394553" sldId="263"/>
            <ac:picMk id="2" creationId="{98FCDF97-4E01-8E8C-D51E-4E4FD3B06D69}"/>
          </ac:picMkLst>
        </pc:picChg>
      </pc:sldChg>
      <pc:sldChg chg="modSp del mod">
        <pc:chgData name="Matthew Schmidt" userId="2d2d2451-3999-425d-823f-433bfde9d762" providerId="ADAL" clId="{1BBB7A98-F13C-4D97-9DA4-B74ABA2BCCAF}" dt="2022-11-28T00:57:40.533" v="3187" actId="2696"/>
        <pc:sldMkLst>
          <pc:docMk/>
          <pc:sldMk cId="3602165825" sldId="264"/>
        </pc:sldMkLst>
        <pc:spChg chg="mod">
          <ac:chgData name="Matthew Schmidt" userId="2d2d2451-3999-425d-823f-433bfde9d762" providerId="ADAL" clId="{1BBB7A98-F13C-4D97-9DA4-B74ABA2BCCAF}" dt="2022-11-02T01:13:02.154" v="2620" actId="20577"/>
          <ac:spMkLst>
            <pc:docMk/>
            <pc:sldMk cId="3602165825" sldId="264"/>
            <ac:spMk id="3" creationId="{C73E7B2A-3BE7-7331-CD2C-659BB5568719}"/>
          </ac:spMkLst>
        </pc:spChg>
      </pc:sldChg>
      <pc:sldChg chg="modSp del mod">
        <pc:chgData name="Matthew Schmidt" userId="2d2d2451-3999-425d-823f-433bfde9d762" providerId="ADAL" clId="{1BBB7A98-F13C-4D97-9DA4-B74ABA2BCCAF}" dt="2022-11-28T00:53:47.847" v="3085" actId="2696"/>
        <pc:sldMkLst>
          <pc:docMk/>
          <pc:sldMk cId="264122585" sldId="265"/>
        </pc:sldMkLst>
        <pc:spChg chg="mod">
          <ac:chgData name="Matthew Schmidt" userId="2d2d2451-3999-425d-823f-433bfde9d762" providerId="ADAL" clId="{1BBB7A98-F13C-4D97-9DA4-B74ABA2BCCAF}" dt="2022-11-02T03:34:20.437" v="2975" actId="20577"/>
          <ac:spMkLst>
            <pc:docMk/>
            <pc:sldMk cId="264122585" sldId="265"/>
            <ac:spMk id="3" creationId="{D2493433-1963-EEB5-260A-55E559C5D80E}"/>
          </ac:spMkLst>
        </pc:spChg>
      </pc:sldChg>
      <pc:sldChg chg="modSp del mod">
        <pc:chgData name="Matthew Schmidt" userId="2d2d2451-3999-425d-823f-433bfde9d762" providerId="ADAL" clId="{1BBB7A98-F13C-4D97-9DA4-B74ABA2BCCAF}" dt="2022-11-28T00:53:31.266" v="3082" actId="2696"/>
        <pc:sldMkLst>
          <pc:docMk/>
          <pc:sldMk cId="1259657246" sldId="266"/>
        </pc:sldMkLst>
        <pc:spChg chg="mod">
          <ac:chgData name="Matthew Schmidt" userId="2d2d2451-3999-425d-823f-433bfde9d762" providerId="ADAL" clId="{1BBB7A98-F13C-4D97-9DA4-B74ABA2BCCAF}" dt="2022-11-02T01:32:43.959" v="2826" actId="20577"/>
          <ac:spMkLst>
            <pc:docMk/>
            <pc:sldMk cId="1259657246" sldId="266"/>
            <ac:spMk id="3" creationId="{D2493433-1963-EEB5-260A-55E559C5D80E}"/>
          </ac:spMkLst>
        </pc:spChg>
      </pc:sldChg>
      <pc:sldChg chg="modSp del mod">
        <pc:chgData name="Matthew Schmidt" userId="2d2d2451-3999-425d-823f-433bfde9d762" providerId="ADAL" clId="{1BBB7A98-F13C-4D97-9DA4-B74ABA2BCCAF}" dt="2022-11-28T00:53:33.066" v="3083" actId="2696"/>
        <pc:sldMkLst>
          <pc:docMk/>
          <pc:sldMk cId="493625048" sldId="267"/>
        </pc:sldMkLst>
        <pc:spChg chg="mod">
          <ac:chgData name="Matthew Schmidt" userId="2d2d2451-3999-425d-823f-433bfde9d762" providerId="ADAL" clId="{1BBB7A98-F13C-4D97-9DA4-B74ABA2BCCAF}" dt="2022-11-02T01:32:35.033" v="2823" actId="20577"/>
          <ac:spMkLst>
            <pc:docMk/>
            <pc:sldMk cId="493625048" sldId="267"/>
            <ac:spMk id="3" creationId="{D2493433-1963-EEB5-260A-55E559C5D80E}"/>
          </ac:spMkLst>
        </pc:spChg>
      </pc:sldChg>
      <pc:sldChg chg="modSp del mod">
        <pc:chgData name="Matthew Schmidt" userId="2d2d2451-3999-425d-823f-433bfde9d762" providerId="ADAL" clId="{1BBB7A98-F13C-4D97-9DA4-B74ABA2BCCAF}" dt="2022-11-28T00:53:36.095" v="3084" actId="2696"/>
        <pc:sldMkLst>
          <pc:docMk/>
          <pc:sldMk cId="3627001620" sldId="268"/>
        </pc:sldMkLst>
        <pc:spChg chg="mod">
          <ac:chgData name="Matthew Schmidt" userId="2d2d2451-3999-425d-823f-433bfde9d762" providerId="ADAL" clId="{1BBB7A98-F13C-4D97-9DA4-B74ABA2BCCAF}" dt="2022-11-02T01:32:32.447" v="2822" actId="20577"/>
          <ac:spMkLst>
            <pc:docMk/>
            <pc:sldMk cId="3627001620" sldId="268"/>
            <ac:spMk id="3" creationId="{D2493433-1963-EEB5-260A-55E559C5D80E}"/>
          </ac:spMkLst>
        </pc:spChg>
      </pc:sldChg>
      <pc:sldChg chg="addSp delSp modSp mod modAnim">
        <pc:chgData name="Matthew Schmidt" userId="2d2d2451-3999-425d-823f-433bfde9d762" providerId="ADAL" clId="{1BBB7A98-F13C-4D97-9DA4-B74ABA2BCCAF}" dt="2022-11-28T01:10:05.019" v="3679" actId="20577"/>
        <pc:sldMkLst>
          <pc:docMk/>
          <pc:sldMk cId="2319598836" sldId="269"/>
        </pc:sldMkLst>
        <pc:spChg chg="mod">
          <ac:chgData name="Matthew Schmidt" userId="2d2d2451-3999-425d-823f-433bfde9d762" providerId="ADAL" clId="{1BBB7A98-F13C-4D97-9DA4-B74ABA2BCCAF}" dt="2022-11-28T01:10:05.019" v="3679" actId="20577"/>
          <ac:spMkLst>
            <pc:docMk/>
            <pc:sldMk cId="2319598836" sldId="269"/>
            <ac:spMk id="3" creationId="{D2493433-1963-EEB5-260A-55E559C5D80E}"/>
          </ac:spMkLst>
        </pc:spChg>
        <pc:picChg chg="add mod">
          <ac:chgData name="Matthew Schmidt" userId="2d2d2451-3999-425d-823f-433bfde9d762" providerId="ADAL" clId="{1BBB7A98-F13C-4D97-9DA4-B74ABA2BCCAF}" dt="2022-11-28T00:58:30.750" v="3199" actId="1076"/>
          <ac:picMkLst>
            <pc:docMk/>
            <pc:sldMk cId="2319598836" sldId="269"/>
            <ac:picMk id="1026" creationId="{CE4C2CAF-4C54-CF4D-CA68-0B0D9D85B548}"/>
          </ac:picMkLst>
        </pc:picChg>
        <pc:picChg chg="del">
          <ac:chgData name="Matthew Schmidt" userId="2d2d2451-3999-425d-823f-433bfde9d762" providerId="ADAL" clId="{1BBB7A98-F13C-4D97-9DA4-B74ABA2BCCAF}" dt="2022-11-28T00:58:26.884" v="3195" actId="478"/>
          <ac:picMkLst>
            <pc:docMk/>
            <pc:sldMk cId="2319598836" sldId="269"/>
            <ac:picMk id="2050" creationId="{D0FA6648-F201-F39A-811F-639BD423E4E8}"/>
          </ac:picMkLst>
        </pc:picChg>
      </pc:sldChg>
      <pc:sldChg chg="addSp delSp modSp add mod delAnim modAnim">
        <pc:chgData name="Matthew Schmidt" userId="2d2d2451-3999-425d-823f-433bfde9d762" providerId="ADAL" clId="{1BBB7A98-F13C-4D97-9DA4-B74ABA2BCCAF}" dt="2022-11-28T01:30:12.997" v="4142"/>
        <pc:sldMkLst>
          <pc:docMk/>
          <pc:sldMk cId="2991786743" sldId="270"/>
        </pc:sldMkLst>
        <pc:spChg chg="mod">
          <ac:chgData name="Matthew Schmidt" userId="2d2d2451-3999-425d-823f-433bfde9d762" providerId="ADAL" clId="{1BBB7A98-F13C-4D97-9DA4-B74ABA2BCCAF}" dt="2022-11-02T01:00:42.316" v="2565" actId="20577"/>
          <ac:spMkLst>
            <pc:docMk/>
            <pc:sldMk cId="2991786743" sldId="270"/>
            <ac:spMk id="2" creationId="{85E50E63-7CD4-8CB1-E875-83C8983DCD0D}"/>
          </ac:spMkLst>
        </pc:spChg>
        <pc:spChg chg="mod">
          <ac:chgData name="Matthew Schmidt" userId="2d2d2451-3999-425d-823f-433bfde9d762" providerId="ADAL" clId="{1BBB7A98-F13C-4D97-9DA4-B74ABA2BCCAF}" dt="2022-11-28T01:02:54.778" v="3409" actId="207"/>
          <ac:spMkLst>
            <pc:docMk/>
            <pc:sldMk cId="2991786743" sldId="270"/>
            <ac:spMk id="3" creationId="{D2493433-1963-EEB5-260A-55E559C5D80E}"/>
          </ac:spMkLst>
        </pc:spChg>
        <pc:picChg chg="del">
          <ac:chgData name="Matthew Schmidt" userId="2d2d2451-3999-425d-823f-433bfde9d762" providerId="ADAL" clId="{1BBB7A98-F13C-4D97-9DA4-B74ABA2BCCAF}" dt="2022-11-28T00:58:34.226" v="3200" actId="478"/>
          <ac:picMkLst>
            <pc:docMk/>
            <pc:sldMk cId="2991786743" sldId="270"/>
            <ac:picMk id="5" creationId="{3BB0C44A-E9E3-550C-7FC4-032D9C5212D9}"/>
          </ac:picMkLst>
        </pc:picChg>
        <pc:picChg chg="add del mod">
          <ac:chgData name="Matthew Schmidt" userId="2d2d2451-3999-425d-823f-433bfde9d762" providerId="ADAL" clId="{1BBB7A98-F13C-4D97-9DA4-B74ABA2BCCAF}" dt="2022-11-28T00:59:10.150" v="3207" actId="478"/>
          <ac:picMkLst>
            <pc:docMk/>
            <pc:sldMk cId="2991786743" sldId="270"/>
            <ac:picMk id="2050" creationId="{101132D3-0B7F-5078-B851-A39604C25319}"/>
          </ac:picMkLst>
        </pc:picChg>
        <pc:picChg chg="add mod">
          <ac:chgData name="Matthew Schmidt" userId="2d2d2451-3999-425d-823f-433bfde9d762" providerId="ADAL" clId="{1BBB7A98-F13C-4D97-9DA4-B74ABA2BCCAF}" dt="2022-11-28T00:59:13.102" v="3211" actId="1076"/>
          <ac:picMkLst>
            <pc:docMk/>
            <pc:sldMk cId="2991786743" sldId="270"/>
            <ac:picMk id="2052" creationId="{9D54AD2C-10A5-BFD8-26BC-09714668D190}"/>
          </ac:picMkLst>
        </pc:picChg>
        <pc:picChg chg="add del mod">
          <ac:chgData name="Matthew Schmidt" userId="2d2d2451-3999-425d-823f-433bfde9d762" providerId="ADAL" clId="{1BBB7A98-F13C-4D97-9DA4-B74ABA2BCCAF}" dt="2022-11-28T00:59:40.145" v="3220" actId="478"/>
          <ac:picMkLst>
            <pc:docMk/>
            <pc:sldMk cId="2991786743" sldId="270"/>
            <ac:picMk id="2054" creationId="{9A186258-C5F0-04A1-0DF0-B0F04D80D135}"/>
          </ac:picMkLst>
        </pc:picChg>
      </pc:sldChg>
      <pc:sldChg chg="addSp delSp modSp add mod modTransition delAnim">
        <pc:chgData name="Matthew Schmidt" userId="2d2d2451-3999-425d-823f-433bfde9d762" providerId="ADAL" clId="{1BBB7A98-F13C-4D97-9DA4-B74ABA2BCCAF}" dt="2022-11-28T00:51:41.649" v="3078"/>
        <pc:sldMkLst>
          <pc:docMk/>
          <pc:sldMk cId="1501033494" sldId="271"/>
        </pc:sldMkLst>
        <pc:picChg chg="del">
          <ac:chgData name="Matthew Schmidt" userId="2d2d2451-3999-425d-823f-433bfde9d762" providerId="ADAL" clId="{1BBB7A98-F13C-4D97-9DA4-B74ABA2BCCAF}" dt="2022-11-28T00:43:03.426" v="3024" actId="478"/>
          <ac:picMkLst>
            <pc:docMk/>
            <pc:sldMk cId="1501033494" sldId="271"/>
            <ac:picMk id="2" creationId="{BC8A234A-6320-F2EE-ED07-55E6E8C06C49}"/>
          </ac:picMkLst>
        </pc:picChg>
        <pc:picChg chg="add mod">
          <ac:chgData name="Matthew Schmidt" userId="2d2d2451-3999-425d-823f-433bfde9d762" providerId="ADAL" clId="{1BBB7A98-F13C-4D97-9DA4-B74ABA2BCCAF}" dt="2022-11-28T00:50:57.664" v="3076" actId="14100"/>
          <ac:picMkLst>
            <pc:docMk/>
            <pc:sldMk cId="1501033494" sldId="271"/>
            <ac:picMk id="4" creationId="{AA5566CE-3E5F-9F3B-236D-36CDD50D9902}"/>
          </ac:picMkLst>
        </pc:picChg>
        <pc:picChg chg="add del ord">
          <ac:chgData name="Matthew Schmidt" userId="2d2d2451-3999-425d-823f-433bfde9d762" providerId="ADAL" clId="{1BBB7A98-F13C-4D97-9DA4-B74ABA2BCCAF}" dt="2022-11-28T00:51:01.656" v="3077" actId="478"/>
          <ac:picMkLst>
            <pc:docMk/>
            <pc:sldMk cId="1501033494" sldId="271"/>
            <ac:picMk id="6" creationId="{51BFF9FA-F950-2E33-B81F-302E162330D2}"/>
          </ac:picMkLst>
        </pc:picChg>
      </pc:sldChg>
      <pc:sldChg chg="addSp modSp new mod modAnim">
        <pc:chgData name="Matthew Schmidt" userId="2d2d2451-3999-425d-823f-433bfde9d762" providerId="ADAL" clId="{1BBB7A98-F13C-4D97-9DA4-B74ABA2BCCAF}" dt="2022-11-28T01:09:47.682" v="3671"/>
        <pc:sldMkLst>
          <pc:docMk/>
          <pc:sldMk cId="960377439" sldId="272"/>
        </pc:sldMkLst>
        <pc:spChg chg="mod">
          <ac:chgData name="Matthew Schmidt" userId="2d2d2451-3999-425d-823f-433bfde9d762" providerId="ADAL" clId="{1BBB7A98-F13C-4D97-9DA4-B74ABA2BCCAF}" dt="2022-11-28T00:58:04.160" v="3194" actId="20577"/>
          <ac:spMkLst>
            <pc:docMk/>
            <pc:sldMk cId="960377439" sldId="272"/>
            <ac:spMk id="2" creationId="{EE002100-CA06-405E-3F3D-07EB075197FE}"/>
          </ac:spMkLst>
        </pc:spChg>
        <pc:spChg chg="mod">
          <ac:chgData name="Matthew Schmidt" userId="2d2d2451-3999-425d-823f-433bfde9d762" providerId="ADAL" clId="{1BBB7A98-F13C-4D97-9DA4-B74ABA2BCCAF}" dt="2022-11-28T01:05:25.213" v="3655" actId="207"/>
          <ac:spMkLst>
            <pc:docMk/>
            <pc:sldMk cId="960377439" sldId="272"/>
            <ac:spMk id="3" creationId="{3B8854BA-161A-9139-2AA8-266C0A4F36AC}"/>
          </ac:spMkLst>
        </pc:spChg>
        <pc:picChg chg="add mod">
          <ac:chgData name="Matthew Schmidt" userId="2d2d2451-3999-425d-823f-433bfde9d762" providerId="ADAL" clId="{1BBB7A98-F13C-4D97-9DA4-B74ABA2BCCAF}" dt="2022-11-28T01:09:31.021" v="3659" actId="1076"/>
          <ac:picMkLst>
            <pc:docMk/>
            <pc:sldMk cId="960377439" sldId="272"/>
            <ac:picMk id="3074" creationId="{C1281BAA-7E48-3913-19C4-F6E0982BF7C4}"/>
          </ac:picMkLst>
        </pc:picChg>
      </pc:sldChg>
      <pc:sldChg chg="delSp modSp add mod modAnim">
        <pc:chgData name="Matthew Schmidt" userId="2d2d2451-3999-425d-823f-433bfde9d762" providerId="ADAL" clId="{1BBB7A98-F13C-4D97-9DA4-B74ABA2BCCAF}" dt="2022-11-28T01:08:44.343" v="3656"/>
        <pc:sldMkLst>
          <pc:docMk/>
          <pc:sldMk cId="1840834677" sldId="273"/>
        </pc:sldMkLst>
        <pc:spChg chg="mod">
          <ac:chgData name="Matthew Schmidt" userId="2d2d2451-3999-425d-823f-433bfde9d762" providerId="ADAL" clId="{1BBB7A98-F13C-4D97-9DA4-B74ABA2BCCAF}" dt="2022-11-28T01:03:03.748" v="3412" actId="20577"/>
          <ac:spMkLst>
            <pc:docMk/>
            <pc:sldMk cId="1840834677" sldId="273"/>
            <ac:spMk id="2" creationId="{149D6250-CB2A-A465-A8F3-66BCF3E120AD}"/>
          </ac:spMkLst>
        </pc:spChg>
        <pc:spChg chg="mod">
          <ac:chgData name="Matthew Schmidt" userId="2d2d2451-3999-425d-823f-433bfde9d762" providerId="ADAL" clId="{1BBB7A98-F13C-4D97-9DA4-B74ABA2BCCAF}" dt="2022-11-28T01:04:13.442" v="3481" actId="1076"/>
          <ac:spMkLst>
            <pc:docMk/>
            <pc:sldMk cId="1840834677" sldId="273"/>
            <ac:spMk id="3" creationId="{5D696BEE-15AE-99AE-0F82-DFB987B4F116}"/>
          </ac:spMkLst>
        </pc:spChg>
        <pc:picChg chg="del">
          <ac:chgData name="Matthew Schmidt" userId="2d2d2451-3999-425d-823f-433bfde9d762" providerId="ADAL" clId="{1BBB7A98-F13C-4D97-9DA4-B74ABA2BCCAF}" dt="2022-11-28T01:00:04.248" v="3222" actId="478"/>
          <ac:picMkLst>
            <pc:docMk/>
            <pc:sldMk cId="1840834677" sldId="273"/>
            <ac:picMk id="4098" creationId="{66143043-01C2-30CD-76EF-EC9B85DBB34B}"/>
          </ac:picMkLst>
        </pc:picChg>
        <pc:picChg chg="del">
          <ac:chgData name="Matthew Schmidt" userId="2d2d2451-3999-425d-823f-433bfde9d762" providerId="ADAL" clId="{1BBB7A98-F13C-4D97-9DA4-B74ABA2BCCAF}" dt="2022-11-28T01:00:05.154" v="3224" actId="478"/>
          <ac:picMkLst>
            <pc:docMk/>
            <pc:sldMk cId="1840834677" sldId="273"/>
            <ac:picMk id="4102" creationId="{4D7A50E9-70E8-48A4-6F97-18DB5F0839D3}"/>
          </ac:picMkLst>
        </pc:picChg>
        <pc:picChg chg="del">
          <ac:chgData name="Matthew Schmidt" userId="2d2d2451-3999-425d-823f-433bfde9d762" providerId="ADAL" clId="{1BBB7A98-F13C-4D97-9DA4-B74ABA2BCCAF}" dt="2022-11-28T01:00:04.700" v="3223" actId="478"/>
          <ac:picMkLst>
            <pc:docMk/>
            <pc:sldMk cId="1840834677" sldId="273"/>
            <ac:picMk id="4106" creationId="{99179E56-1805-FC08-C1E2-F3DBFB2AAB8D}"/>
          </ac:picMkLst>
        </pc:picChg>
      </pc:sldChg>
      <pc:sldChg chg="delSp modSp add mod modAnim">
        <pc:chgData name="Matthew Schmidt" userId="2d2d2451-3999-425d-823f-433bfde9d762" providerId="ADAL" clId="{1BBB7A98-F13C-4D97-9DA4-B74ABA2BCCAF}" dt="2022-11-28T01:11:56.031" v="3711" actId="207"/>
        <pc:sldMkLst>
          <pc:docMk/>
          <pc:sldMk cId="2155261420" sldId="274"/>
        </pc:sldMkLst>
        <pc:spChg chg="mod">
          <ac:chgData name="Matthew Schmidt" userId="2d2d2451-3999-425d-823f-433bfde9d762" providerId="ADAL" clId="{1BBB7A98-F13C-4D97-9DA4-B74ABA2BCCAF}" dt="2022-11-28T01:11:56.031" v="3711" actId="207"/>
          <ac:spMkLst>
            <pc:docMk/>
            <pc:sldMk cId="2155261420" sldId="274"/>
            <ac:spMk id="2" creationId="{EE002100-CA06-405E-3F3D-07EB075197FE}"/>
          </ac:spMkLst>
        </pc:spChg>
        <pc:spChg chg="del mod">
          <ac:chgData name="Matthew Schmidt" userId="2d2d2451-3999-425d-823f-433bfde9d762" providerId="ADAL" clId="{1BBB7A98-F13C-4D97-9DA4-B74ABA2BCCAF}" dt="2022-11-28T01:11:33.008" v="3701" actId="478"/>
          <ac:spMkLst>
            <pc:docMk/>
            <pc:sldMk cId="2155261420" sldId="274"/>
            <ac:spMk id="3" creationId="{3B8854BA-161A-9139-2AA8-266C0A4F36AC}"/>
          </ac:spMkLst>
        </pc:spChg>
        <pc:picChg chg="del">
          <ac:chgData name="Matthew Schmidt" userId="2d2d2451-3999-425d-823f-433bfde9d762" providerId="ADAL" clId="{1BBB7A98-F13C-4D97-9DA4-B74ABA2BCCAF}" dt="2022-11-28T01:11:23.088" v="3682" actId="478"/>
          <ac:picMkLst>
            <pc:docMk/>
            <pc:sldMk cId="2155261420" sldId="274"/>
            <ac:picMk id="3074" creationId="{C1281BAA-7E48-3913-19C4-F6E0982BF7C4}"/>
          </ac:picMkLst>
        </pc:picChg>
      </pc:sldChg>
      <pc:sldChg chg="addSp delSp modSp add mod modAnim">
        <pc:chgData name="Matthew Schmidt" userId="2d2d2451-3999-425d-823f-433bfde9d762" providerId="ADAL" clId="{1BBB7A98-F13C-4D97-9DA4-B74ABA2BCCAF}" dt="2022-11-28T01:28:44.042" v="4139"/>
        <pc:sldMkLst>
          <pc:docMk/>
          <pc:sldMk cId="1976693907" sldId="275"/>
        </pc:sldMkLst>
        <pc:spChg chg="mod">
          <ac:chgData name="Matthew Schmidt" userId="2d2d2451-3999-425d-823f-433bfde9d762" providerId="ADAL" clId="{1BBB7A98-F13C-4D97-9DA4-B74ABA2BCCAF}" dt="2022-11-28T01:25:11.713" v="4096" actId="20577"/>
          <ac:spMkLst>
            <pc:docMk/>
            <pc:sldMk cId="1976693907" sldId="275"/>
            <ac:spMk id="2" creationId="{149D6250-CB2A-A465-A8F3-66BCF3E120AD}"/>
          </ac:spMkLst>
        </pc:spChg>
        <pc:spChg chg="add del mod">
          <ac:chgData name="Matthew Schmidt" userId="2d2d2451-3999-425d-823f-433bfde9d762" providerId="ADAL" clId="{1BBB7A98-F13C-4D97-9DA4-B74ABA2BCCAF}" dt="2022-11-28T01:25:31.442" v="4101" actId="1076"/>
          <ac:spMkLst>
            <pc:docMk/>
            <pc:sldMk cId="1976693907" sldId="275"/>
            <ac:spMk id="3" creationId="{5D696BEE-15AE-99AE-0F82-DFB987B4F116}"/>
          </ac:spMkLst>
        </pc:spChg>
        <pc:spChg chg="add del mod">
          <ac:chgData name="Matthew Schmidt" userId="2d2d2451-3999-425d-823f-433bfde9d762" providerId="ADAL" clId="{1BBB7A98-F13C-4D97-9DA4-B74ABA2BCCAF}" dt="2022-11-28T01:25:30.902" v="4100" actId="21"/>
          <ac:spMkLst>
            <pc:docMk/>
            <pc:sldMk cId="1976693907" sldId="275"/>
            <ac:spMk id="4" creationId="{130342F3-2CC0-3948-A828-9C7BB58509B2}"/>
          </ac:spMkLst>
        </pc:spChg>
        <pc:spChg chg="add del mod">
          <ac:chgData name="Matthew Schmidt" userId="2d2d2451-3999-425d-823f-433bfde9d762" providerId="ADAL" clId="{1BBB7A98-F13C-4D97-9DA4-B74ABA2BCCAF}" dt="2022-11-28T01:25:36.048" v="4106"/>
          <ac:spMkLst>
            <pc:docMk/>
            <pc:sldMk cId="1976693907" sldId="275"/>
            <ac:spMk id="5" creationId="{A524AFB2-7799-3988-9EF5-BC82C4DFA0BC}"/>
          </ac:spMkLst>
        </pc:spChg>
        <pc:picChg chg="add del mod">
          <ac:chgData name="Matthew Schmidt" userId="2d2d2451-3999-425d-823f-433bfde9d762" providerId="ADAL" clId="{1BBB7A98-F13C-4D97-9DA4-B74ABA2BCCAF}" dt="2022-11-28T01:25:36.048" v="4106"/>
          <ac:picMkLst>
            <pc:docMk/>
            <pc:sldMk cId="1976693907" sldId="275"/>
            <ac:picMk id="6" creationId="{F73F1DB4-A9D3-DA6E-ED11-EF2D4EDFC16D}"/>
          </ac:picMkLst>
        </pc:picChg>
        <pc:picChg chg="add del mod">
          <ac:chgData name="Matthew Schmidt" userId="2d2d2451-3999-425d-823f-433bfde9d762" providerId="ADAL" clId="{1BBB7A98-F13C-4D97-9DA4-B74ABA2BCCAF}" dt="2022-11-28T01:27:22.359" v="4128" actId="931"/>
          <ac:picMkLst>
            <pc:docMk/>
            <pc:sldMk cId="1976693907" sldId="275"/>
            <ac:picMk id="8" creationId="{8E80660A-1012-D174-3A67-31882B64B124}"/>
          </ac:picMkLst>
        </pc:picChg>
        <pc:picChg chg="add del mod">
          <ac:chgData name="Matthew Schmidt" userId="2d2d2451-3999-425d-823f-433bfde9d762" providerId="ADAL" clId="{1BBB7A98-F13C-4D97-9DA4-B74ABA2BCCAF}" dt="2022-11-28T01:25:31.863" v="4102"/>
          <ac:picMkLst>
            <pc:docMk/>
            <pc:sldMk cId="1976693907" sldId="275"/>
            <ac:picMk id="4098" creationId="{5380050D-3578-4D28-F3F1-0EFF916BEB9B}"/>
          </ac:picMkLst>
        </pc:picChg>
        <pc:picChg chg="add mod">
          <ac:chgData name="Matthew Schmidt" userId="2d2d2451-3999-425d-823f-433bfde9d762" providerId="ADAL" clId="{1BBB7A98-F13C-4D97-9DA4-B74ABA2BCCAF}" dt="2022-11-28T01:25:42.667" v="4108" actId="1076"/>
          <ac:picMkLst>
            <pc:docMk/>
            <pc:sldMk cId="1976693907" sldId="275"/>
            <ac:picMk id="4100" creationId="{AF278116-AE2C-D575-7A02-11031EFF3246}"/>
          </ac:picMkLst>
        </pc:picChg>
        <pc:picChg chg="add del">
          <ac:chgData name="Matthew Schmidt" userId="2d2d2451-3999-425d-823f-433bfde9d762" providerId="ADAL" clId="{1BBB7A98-F13C-4D97-9DA4-B74ABA2BCCAF}" dt="2022-11-28T01:25:55.056" v="4110"/>
          <ac:picMkLst>
            <pc:docMk/>
            <pc:sldMk cId="1976693907" sldId="275"/>
            <ac:picMk id="4102" creationId="{75638CE1-9A75-8D0A-849A-AFA4C7397670}"/>
          </ac:picMkLst>
        </pc:picChg>
        <pc:picChg chg="add del">
          <ac:chgData name="Matthew Schmidt" userId="2d2d2451-3999-425d-823f-433bfde9d762" providerId="ADAL" clId="{1BBB7A98-F13C-4D97-9DA4-B74ABA2BCCAF}" dt="2022-11-28T01:25:58.978" v="4112"/>
          <ac:picMkLst>
            <pc:docMk/>
            <pc:sldMk cId="1976693907" sldId="275"/>
            <ac:picMk id="4104" creationId="{BC25149C-B579-74A2-CA4D-A12F6F3BA611}"/>
          </ac:picMkLst>
        </pc:picChg>
        <pc:picChg chg="add del">
          <ac:chgData name="Matthew Schmidt" userId="2d2d2451-3999-425d-823f-433bfde9d762" providerId="ADAL" clId="{1BBB7A98-F13C-4D97-9DA4-B74ABA2BCCAF}" dt="2022-11-28T01:26:03.244" v="4114"/>
          <ac:picMkLst>
            <pc:docMk/>
            <pc:sldMk cId="1976693907" sldId="275"/>
            <ac:picMk id="4106" creationId="{1C1F9E0F-F545-998B-D247-7A9755CA3846}"/>
          </ac:picMkLst>
        </pc:picChg>
        <pc:picChg chg="add del">
          <ac:chgData name="Matthew Schmidt" userId="2d2d2451-3999-425d-823f-433bfde9d762" providerId="ADAL" clId="{1BBB7A98-F13C-4D97-9DA4-B74ABA2BCCAF}" dt="2022-11-28T01:26:14.632" v="4116"/>
          <ac:picMkLst>
            <pc:docMk/>
            <pc:sldMk cId="1976693907" sldId="275"/>
            <ac:picMk id="4108" creationId="{BA98B869-A3D8-2063-45F8-B64FF2F54CC0}"/>
          </ac:picMkLst>
        </pc:picChg>
        <pc:picChg chg="add del mod">
          <ac:chgData name="Matthew Schmidt" userId="2d2d2451-3999-425d-823f-433bfde9d762" providerId="ADAL" clId="{1BBB7A98-F13C-4D97-9DA4-B74ABA2BCCAF}" dt="2022-11-28T01:26:21.868" v="4120"/>
          <ac:picMkLst>
            <pc:docMk/>
            <pc:sldMk cId="1976693907" sldId="275"/>
            <ac:picMk id="4110" creationId="{8CB7FF08-749C-FCBE-8C22-66781A94778D}"/>
          </ac:picMkLst>
        </pc:picChg>
        <pc:picChg chg="add del mod">
          <ac:chgData name="Matthew Schmidt" userId="2d2d2451-3999-425d-823f-433bfde9d762" providerId="ADAL" clId="{1BBB7A98-F13C-4D97-9DA4-B74ABA2BCCAF}" dt="2022-11-28T01:26:56.257" v="4123" actId="478"/>
          <ac:picMkLst>
            <pc:docMk/>
            <pc:sldMk cId="1976693907" sldId="275"/>
            <ac:picMk id="4112" creationId="{D9262FEF-275B-2840-61BB-1FBCCFB193F0}"/>
          </ac:picMkLst>
        </pc:picChg>
        <pc:picChg chg="add mod">
          <ac:chgData name="Matthew Schmidt" userId="2d2d2451-3999-425d-823f-433bfde9d762" providerId="ADAL" clId="{1BBB7A98-F13C-4D97-9DA4-B74ABA2BCCAF}" dt="2022-11-28T01:28:16.138" v="4135" actId="1076"/>
          <ac:picMkLst>
            <pc:docMk/>
            <pc:sldMk cId="1976693907" sldId="275"/>
            <ac:picMk id="4114" creationId="{8D708F7C-5098-979C-3472-E86F3EB033A3}"/>
          </ac:picMkLst>
        </pc:picChg>
      </pc:sldChg>
    </pc:docChg>
  </pc:docChgLst>
  <pc:docChgLst>
    <pc:chgData name="James Medved" userId="9722f774-853a-4042-86b8-f60f59c84aa3" providerId="ADAL" clId="{325AECD4-A9F8-4669-8A65-C13C222C7C5E}"/>
    <pc:docChg chg="undo redo custSel addSld delSld modSld sldOrd">
      <pc:chgData name="James Medved" userId="9722f774-853a-4042-86b8-f60f59c84aa3" providerId="ADAL" clId="{325AECD4-A9F8-4669-8A65-C13C222C7C5E}" dt="2022-11-02T03:44:11.930" v="2134"/>
      <pc:docMkLst>
        <pc:docMk/>
      </pc:docMkLst>
      <pc:sldChg chg="modSp ord">
        <pc:chgData name="James Medved" userId="9722f774-853a-4042-86b8-f60f59c84aa3" providerId="ADAL" clId="{325AECD4-A9F8-4669-8A65-C13C222C7C5E}" dt="2022-11-02T03:39:25.072" v="2098" actId="14100"/>
        <pc:sldMkLst>
          <pc:docMk/>
          <pc:sldMk cId="3831653697" sldId="256"/>
        </pc:sldMkLst>
        <pc:spChg chg="mod">
          <ac:chgData name="James Medved" userId="9722f774-853a-4042-86b8-f60f59c84aa3" providerId="ADAL" clId="{325AECD4-A9F8-4669-8A65-C13C222C7C5E}" dt="2022-11-01T23:59:31.703" v="2034" actId="20577"/>
          <ac:spMkLst>
            <pc:docMk/>
            <pc:sldMk cId="3831653697" sldId="256"/>
            <ac:spMk id="3" creationId="{5D696BEE-15AE-99AE-0F82-DFB987B4F116}"/>
          </ac:spMkLst>
        </pc:spChg>
        <pc:picChg chg="mod">
          <ac:chgData name="James Medved" userId="9722f774-853a-4042-86b8-f60f59c84aa3" providerId="ADAL" clId="{325AECD4-A9F8-4669-8A65-C13C222C7C5E}" dt="2022-11-02T03:39:25.072" v="2098" actId="14100"/>
          <ac:picMkLst>
            <pc:docMk/>
            <pc:sldMk cId="3831653697" sldId="256"/>
            <ac:picMk id="1028" creationId="{8C700F1C-2F5F-5ED0-4E6D-12796864FF0E}"/>
          </ac:picMkLst>
        </pc:picChg>
      </pc:sldChg>
      <pc:sldChg chg="addSp delSp modSp mod modAnim">
        <pc:chgData name="James Medved" userId="9722f774-853a-4042-86b8-f60f59c84aa3" providerId="ADAL" clId="{325AECD4-A9F8-4669-8A65-C13C222C7C5E}" dt="2022-11-02T02:02:27.887" v="2080"/>
        <pc:sldMkLst>
          <pc:docMk/>
          <pc:sldMk cId="781452772" sldId="260"/>
        </pc:sldMkLst>
        <pc:picChg chg="add mod">
          <ac:chgData name="James Medved" userId="9722f774-853a-4042-86b8-f60f59c84aa3" providerId="ADAL" clId="{325AECD4-A9F8-4669-8A65-C13C222C7C5E}" dt="2022-11-02T02:01:35.251" v="2076" actId="1076"/>
          <ac:picMkLst>
            <pc:docMk/>
            <pc:sldMk cId="781452772" sldId="260"/>
            <ac:picMk id="3" creationId="{717251F6-8152-5216-D5C0-56AA11CC9905}"/>
          </ac:picMkLst>
        </pc:picChg>
        <pc:picChg chg="del">
          <ac:chgData name="James Medved" userId="9722f774-853a-4042-86b8-f60f59c84aa3" providerId="ADAL" clId="{325AECD4-A9F8-4669-8A65-C13C222C7C5E}" dt="2022-11-02T02:00:09.045" v="2053" actId="478"/>
          <ac:picMkLst>
            <pc:docMk/>
            <pc:sldMk cId="781452772" sldId="260"/>
            <ac:picMk id="1026" creationId="{D815DE8A-5AB4-CCEA-2F7A-177FC1F59270}"/>
          </ac:picMkLst>
        </pc:picChg>
        <pc:picChg chg="add del mod">
          <ac:chgData name="James Medved" userId="9722f774-853a-4042-86b8-f60f59c84aa3" providerId="ADAL" clId="{325AECD4-A9F8-4669-8A65-C13C222C7C5E}" dt="2022-11-02T02:00:30.362" v="2067"/>
          <ac:picMkLst>
            <pc:docMk/>
            <pc:sldMk cId="781452772" sldId="260"/>
            <ac:picMk id="3074" creationId="{51C99658-E4D5-F424-9223-05D734C2CD86}"/>
          </ac:picMkLst>
        </pc:picChg>
      </pc:sldChg>
      <pc:sldChg chg="addSp delSp modSp modAnim">
        <pc:chgData name="James Medved" userId="9722f774-853a-4042-86b8-f60f59c84aa3" providerId="ADAL" clId="{325AECD4-A9F8-4669-8A65-C13C222C7C5E}" dt="2022-11-02T03:44:11.930" v="2134"/>
        <pc:sldMkLst>
          <pc:docMk/>
          <pc:sldMk cId="1405904948" sldId="261"/>
        </pc:sldMkLst>
        <pc:spChg chg="mod">
          <ac:chgData name="James Medved" userId="9722f774-853a-4042-86b8-f60f59c84aa3" providerId="ADAL" clId="{325AECD4-A9F8-4669-8A65-C13C222C7C5E}" dt="2022-11-02T03:43:12.970" v="2127" actId="1076"/>
          <ac:spMkLst>
            <pc:docMk/>
            <pc:sldMk cId="1405904948" sldId="261"/>
            <ac:spMk id="3" creationId="{5D696BEE-15AE-99AE-0F82-DFB987B4F116}"/>
          </ac:spMkLst>
        </pc:spChg>
        <pc:spChg chg="add del">
          <ac:chgData name="James Medved" userId="9722f774-853a-4042-86b8-f60f59c84aa3" providerId="ADAL" clId="{325AECD4-A9F8-4669-8A65-C13C222C7C5E}" dt="2022-11-02T03:41:12.627" v="2106"/>
          <ac:spMkLst>
            <pc:docMk/>
            <pc:sldMk cId="1405904948" sldId="261"/>
            <ac:spMk id="4" creationId="{407ED4CC-F00A-F46B-58AE-BC2755FF5B29}"/>
          </ac:spMkLst>
        </pc:spChg>
        <pc:picChg chg="add mod">
          <ac:chgData name="James Medved" userId="9722f774-853a-4042-86b8-f60f59c84aa3" providerId="ADAL" clId="{325AECD4-A9F8-4669-8A65-C13C222C7C5E}" dt="2022-11-02T03:40:42.556" v="2103" actId="1076"/>
          <ac:picMkLst>
            <pc:docMk/>
            <pc:sldMk cId="1405904948" sldId="261"/>
            <ac:picMk id="4098" creationId="{66143043-01C2-30CD-76EF-EC9B85DBB34B}"/>
          </ac:picMkLst>
        </pc:picChg>
        <pc:picChg chg="add mod">
          <ac:chgData name="James Medved" userId="9722f774-853a-4042-86b8-f60f59c84aa3" providerId="ADAL" clId="{325AECD4-A9F8-4669-8A65-C13C222C7C5E}" dt="2022-11-02T03:42:00.787" v="2114" actId="1076"/>
          <ac:picMkLst>
            <pc:docMk/>
            <pc:sldMk cId="1405904948" sldId="261"/>
            <ac:picMk id="4102" creationId="{4D7A50E9-70E8-48A4-6F97-18DB5F0839D3}"/>
          </ac:picMkLst>
        </pc:picChg>
        <pc:picChg chg="add del mod">
          <ac:chgData name="James Medved" userId="9722f774-853a-4042-86b8-f60f59c84aa3" providerId="ADAL" clId="{325AECD4-A9F8-4669-8A65-C13C222C7C5E}" dt="2022-11-02T03:43:10.717" v="2124"/>
          <ac:picMkLst>
            <pc:docMk/>
            <pc:sldMk cId="1405904948" sldId="261"/>
            <ac:picMk id="4104" creationId="{373EE266-9027-1CBC-7806-7A91420E6515}"/>
          </ac:picMkLst>
        </pc:picChg>
        <pc:picChg chg="add mod">
          <ac:chgData name="James Medved" userId="9722f774-853a-4042-86b8-f60f59c84aa3" providerId="ADAL" clId="{325AECD4-A9F8-4669-8A65-C13C222C7C5E}" dt="2022-11-02T03:43:21.821" v="2130" actId="1076"/>
          <ac:picMkLst>
            <pc:docMk/>
            <pc:sldMk cId="1405904948" sldId="261"/>
            <ac:picMk id="4106" creationId="{99179E56-1805-FC08-C1E2-F3DBFB2AAB8D}"/>
          </ac:picMkLst>
        </pc:picChg>
      </pc:sldChg>
      <pc:sldChg chg="addSp modSp modAnim">
        <pc:chgData name="James Medved" userId="9722f774-853a-4042-86b8-f60f59c84aa3" providerId="ADAL" clId="{325AECD4-A9F8-4669-8A65-C13C222C7C5E}" dt="2022-11-02T01:12:42.317" v="2046"/>
        <pc:sldMkLst>
          <pc:docMk/>
          <pc:sldMk cId="2545394553" sldId="263"/>
        </pc:sldMkLst>
        <pc:picChg chg="add mod">
          <ac:chgData name="James Medved" userId="9722f774-853a-4042-86b8-f60f59c84aa3" providerId="ADAL" clId="{325AECD4-A9F8-4669-8A65-C13C222C7C5E}" dt="2022-11-02T01:12:38.133" v="2045" actId="1076"/>
          <ac:picMkLst>
            <pc:docMk/>
            <pc:sldMk cId="2545394553" sldId="263"/>
            <ac:picMk id="2" creationId="{98FCDF97-4E01-8E8C-D51E-4E4FD3B06D69}"/>
          </ac:picMkLst>
        </pc:picChg>
      </pc:sldChg>
      <pc:sldChg chg="addSp delSp modSp add mod addAnim delAnim modAnim">
        <pc:chgData name="James Medved" userId="9722f774-853a-4042-86b8-f60f59c84aa3" providerId="ADAL" clId="{325AECD4-A9F8-4669-8A65-C13C222C7C5E}" dt="2022-11-02T01:26:19.843" v="2050" actId="20577"/>
        <pc:sldMkLst>
          <pc:docMk/>
          <pc:sldMk cId="1259657246" sldId="266"/>
        </pc:sldMkLst>
        <pc:spChg chg="mod">
          <ac:chgData name="James Medved" userId="9722f774-853a-4042-86b8-f60f59c84aa3" providerId="ADAL" clId="{325AECD4-A9F8-4669-8A65-C13C222C7C5E}" dt="2022-11-02T01:26:19.843" v="2050" actId="20577"/>
          <ac:spMkLst>
            <pc:docMk/>
            <pc:sldMk cId="1259657246" sldId="266"/>
            <ac:spMk id="2" creationId="{85E50E63-7CD4-8CB1-E875-83C8983DCD0D}"/>
          </ac:spMkLst>
        </pc:spChg>
        <pc:spChg chg="mod">
          <ac:chgData name="James Medved" userId="9722f774-853a-4042-86b8-f60f59c84aa3" providerId="ADAL" clId="{325AECD4-A9F8-4669-8A65-C13C222C7C5E}" dt="2022-11-01T23:28:18.446" v="989" actId="1076"/>
          <ac:spMkLst>
            <pc:docMk/>
            <pc:sldMk cId="1259657246" sldId="266"/>
            <ac:spMk id="3" creationId="{D2493433-1963-EEB5-260A-55E559C5D80E}"/>
          </ac:spMkLst>
        </pc:spChg>
        <pc:picChg chg="add mod">
          <ac:chgData name="James Medved" userId="9722f774-853a-4042-86b8-f60f59c84aa3" providerId="ADAL" clId="{325AECD4-A9F8-4669-8A65-C13C222C7C5E}" dt="2022-11-01T23:17:43.639" v="811" actId="1076"/>
          <ac:picMkLst>
            <pc:docMk/>
            <pc:sldMk cId="1259657246" sldId="266"/>
            <ac:picMk id="5" creationId="{FDC83206-A0E9-881D-9526-1D251D2297F2}"/>
          </ac:picMkLst>
        </pc:picChg>
        <pc:picChg chg="add del mod">
          <ac:chgData name="James Medved" userId="9722f774-853a-4042-86b8-f60f59c84aa3" providerId="ADAL" clId="{325AECD4-A9F8-4669-8A65-C13C222C7C5E}" dt="2022-11-01T23:20:18.711" v="884" actId="1035"/>
          <ac:picMkLst>
            <pc:docMk/>
            <pc:sldMk cId="1259657246" sldId="266"/>
            <ac:picMk id="7" creationId="{1A08F583-3DCD-6941-25FC-59662790C0B0}"/>
          </ac:picMkLst>
        </pc:picChg>
      </pc:sldChg>
      <pc:sldChg chg="addSp delSp modSp add mod modAnim">
        <pc:chgData name="James Medved" userId="9722f774-853a-4042-86b8-f60f59c84aa3" providerId="ADAL" clId="{325AECD4-A9F8-4669-8A65-C13C222C7C5E}" dt="2022-11-02T00:16:10.082" v="2040"/>
        <pc:sldMkLst>
          <pc:docMk/>
          <pc:sldMk cId="493625048" sldId="267"/>
        </pc:sldMkLst>
        <pc:spChg chg="mod">
          <ac:chgData name="James Medved" userId="9722f774-853a-4042-86b8-f60f59c84aa3" providerId="ADAL" clId="{325AECD4-A9F8-4669-8A65-C13C222C7C5E}" dt="2022-11-01T23:12:07.836" v="652" actId="20577"/>
          <ac:spMkLst>
            <pc:docMk/>
            <pc:sldMk cId="493625048" sldId="267"/>
            <ac:spMk id="2" creationId="{85E50E63-7CD4-8CB1-E875-83C8983DCD0D}"/>
          </ac:spMkLst>
        </pc:spChg>
        <pc:spChg chg="mod">
          <ac:chgData name="James Medved" userId="9722f774-853a-4042-86b8-f60f59c84aa3" providerId="ADAL" clId="{325AECD4-A9F8-4669-8A65-C13C222C7C5E}" dt="2022-11-01T23:12:39.357" v="788" actId="20577"/>
          <ac:spMkLst>
            <pc:docMk/>
            <pc:sldMk cId="493625048" sldId="267"/>
            <ac:spMk id="3" creationId="{D2493433-1963-EEB5-260A-55E559C5D80E}"/>
          </ac:spMkLst>
        </pc:spChg>
        <pc:spChg chg="add mod">
          <ac:chgData name="James Medved" userId="9722f774-853a-4042-86b8-f60f59c84aa3" providerId="ADAL" clId="{325AECD4-A9F8-4669-8A65-C13C222C7C5E}" dt="2022-11-01T23:22:00.475" v="987" actId="1036"/>
          <ac:spMkLst>
            <pc:docMk/>
            <pc:sldMk cId="493625048" sldId="267"/>
            <ac:spMk id="8" creationId="{45332E2C-9BAE-9266-94BA-4F6FDD292660}"/>
          </ac:spMkLst>
        </pc:spChg>
        <pc:picChg chg="add del mod">
          <ac:chgData name="James Medved" userId="9722f774-853a-4042-86b8-f60f59c84aa3" providerId="ADAL" clId="{325AECD4-A9F8-4669-8A65-C13C222C7C5E}" dt="2022-11-01T23:13:21.417" v="796" actId="22"/>
          <ac:picMkLst>
            <pc:docMk/>
            <pc:sldMk cId="493625048" sldId="267"/>
            <ac:picMk id="5" creationId="{D97B42B3-95DB-EFC8-E1E1-B9248315D9A1}"/>
          </ac:picMkLst>
        </pc:picChg>
        <pc:picChg chg="add mod">
          <ac:chgData name="James Medved" userId="9722f774-853a-4042-86b8-f60f59c84aa3" providerId="ADAL" clId="{325AECD4-A9F8-4669-8A65-C13C222C7C5E}" dt="2022-11-01T23:14:20.246" v="801" actId="14100"/>
          <ac:picMkLst>
            <pc:docMk/>
            <pc:sldMk cId="493625048" sldId="267"/>
            <ac:picMk id="7" creationId="{1B5F55F2-63BD-D852-C32E-FF14D021E589}"/>
          </ac:picMkLst>
        </pc:picChg>
      </pc:sldChg>
      <pc:sldChg chg="addSp delSp modSp add mod delAnim modAnim">
        <pc:chgData name="James Medved" userId="9722f774-853a-4042-86b8-f60f59c84aa3" providerId="ADAL" clId="{325AECD4-A9F8-4669-8A65-C13C222C7C5E}" dt="2022-11-01T23:52:08.700" v="1517"/>
        <pc:sldMkLst>
          <pc:docMk/>
          <pc:sldMk cId="3627001620" sldId="268"/>
        </pc:sldMkLst>
        <pc:spChg chg="mod">
          <ac:chgData name="James Medved" userId="9722f774-853a-4042-86b8-f60f59c84aa3" providerId="ADAL" clId="{325AECD4-A9F8-4669-8A65-C13C222C7C5E}" dt="2022-11-01T23:47:31.751" v="1443"/>
          <ac:spMkLst>
            <pc:docMk/>
            <pc:sldMk cId="3627001620" sldId="268"/>
            <ac:spMk id="2" creationId="{85E50E63-7CD4-8CB1-E875-83C8983DCD0D}"/>
          </ac:spMkLst>
        </pc:spChg>
        <pc:spChg chg="mod">
          <ac:chgData name="James Medved" userId="9722f774-853a-4042-86b8-f60f59c84aa3" providerId="ADAL" clId="{325AECD4-A9F8-4669-8A65-C13C222C7C5E}" dt="2022-11-01T23:50:23.332" v="1515" actId="20577"/>
          <ac:spMkLst>
            <pc:docMk/>
            <pc:sldMk cId="3627001620" sldId="268"/>
            <ac:spMk id="3" creationId="{D2493433-1963-EEB5-260A-55E559C5D80E}"/>
          </ac:spMkLst>
        </pc:spChg>
        <pc:spChg chg="del">
          <ac:chgData name="James Medved" userId="9722f774-853a-4042-86b8-f60f59c84aa3" providerId="ADAL" clId="{325AECD4-A9F8-4669-8A65-C13C222C7C5E}" dt="2022-11-01T23:19:49.877" v="881" actId="478"/>
          <ac:spMkLst>
            <pc:docMk/>
            <pc:sldMk cId="3627001620" sldId="268"/>
            <ac:spMk id="8" creationId="{45332E2C-9BAE-9266-94BA-4F6FDD292660}"/>
          </ac:spMkLst>
        </pc:spChg>
        <pc:spChg chg="add del mod">
          <ac:chgData name="James Medved" userId="9722f774-853a-4042-86b8-f60f59c84aa3" providerId="ADAL" clId="{325AECD4-A9F8-4669-8A65-C13C222C7C5E}" dt="2022-11-01T23:39:43.710" v="1362" actId="1076"/>
          <ac:spMkLst>
            <pc:docMk/>
            <pc:sldMk cId="3627001620" sldId="268"/>
            <ac:spMk id="13" creationId="{B899F498-E142-B2F5-31C4-C8EABEEC0D68}"/>
          </ac:spMkLst>
        </pc:spChg>
        <pc:spChg chg="add mod">
          <ac:chgData name="James Medved" userId="9722f774-853a-4042-86b8-f60f59c84aa3" providerId="ADAL" clId="{325AECD4-A9F8-4669-8A65-C13C222C7C5E}" dt="2022-11-01T23:37:34.020" v="1332" actId="571"/>
          <ac:spMkLst>
            <pc:docMk/>
            <pc:sldMk cId="3627001620" sldId="268"/>
            <ac:spMk id="14" creationId="{A09BD729-A1ED-4652-5D76-10CFD59854DD}"/>
          </ac:spMkLst>
        </pc:spChg>
        <pc:spChg chg="add del mod">
          <ac:chgData name="James Medved" userId="9722f774-853a-4042-86b8-f60f59c84aa3" providerId="ADAL" clId="{325AECD4-A9F8-4669-8A65-C13C222C7C5E}" dt="2022-11-01T23:52:08.700" v="1517"/>
          <ac:spMkLst>
            <pc:docMk/>
            <pc:sldMk cId="3627001620" sldId="268"/>
            <ac:spMk id="17" creationId="{256480FD-AEED-56DB-EE53-882A6A2457A1}"/>
          </ac:spMkLst>
        </pc:spChg>
        <pc:picChg chg="add del">
          <ac:chgData name="James Medved" userId="9722f774-853a-4042-86b8-f60f59c84aa3" providerId="ADAL" clId="{325AECD4-A9F8-4669-8A65-C13C222C7C5E}" dt="2022-11-01T23:34:38.922" v="1299" actId="22"/>
          <ac:picMkLst>
            <pc:docMk/>
            <pc:sldMk cId="3627001620" sldId="268"/>
            <ac:picMk id="5" creationId="{8033BB80-5AB0-26D7-CF06-7ECCC5385ABA}"/>
          </ac:picMkLst>
        </pc:picChg>
        <pc:picChg chg="add mod">
          <ac:chgData name="James Medved" userId="9722f774-853a-4042-86b8-f60f59c84aa3" providerId="ADAL" clId="{325AECD4-A9F8-4669-8A65-C13C222C7C5E}" dt="2022-11-01T23:34:38.503" v="1298" actId="571"/>
          <ac:picMkLst>
            <pc:docMk/>
            <pc:sldMk cId="3627001620" sldId="268"/>
            <ac:picMk id="6" creationId="{3FC7B4E9-A005-6476-7C62-557915A34517}"/>
          </ac:picMkLst>
        </pc:picChg>
        <pc:picChg chg="del">
          <ac:chgData name="James Medved" userId="9722f774-853a-4042-86b8-f60f59c84aa3" providerId="ADAL" clId="{325AECD4-A9F8-4669-8A65-C13C222C7C5E}" dt="2022-11-01T23:17:23.819" v="809" actId="478"/>
          <ac:picMkLst>
            <pc:docMk/>
            <pc:sldMk cId="3627001620" sldId="268"/>
            <ac:picMk id="7" creationId="{1B5F55F2-63BD-D852-C32E-FF14D021E589}"/>
          </ac:picMkLst>
        </pc:picChg>
        <pc:picChg chg="add mod">
          <ac:chgData name="James Medved" userId="9722f774-853a-4042-86b8-f60f59c84aa3" providerId="ADAL" clId="{325AECD4-A9F8-4669-8A65-C13C222C7C5E}" dt="2022-11-01T23:40:08.010" v="1368" actId="1076"/>
          <ac:picMkLst>
            <pc:docMk/>
            <pc:sldMk cId="3627001620" sldId="268"/>
            <ac:picMk id="10" creationId="{62465EE7-76D8-53CC-93D9-9A9B731A1EE2}"/>
          </ac:picMkLst>
        </pc:picChg>
        <pc:picChg chg="add del mod modVis">
          <ac:chgData name="James Medved" userId="9722f774-853a-4042-86b8-f60f59c84aa3" providerId="ADAL" clId="{325AECD4-A9F8-4669-8A65-C13C222C7C5E}" dt="2022-11-01T23:47:35.756" v="1447" actId="14429"/>
          <ac:picMkLst>
            <pc:docMk/>
            <pc:sldMk cId="3627001620" sldId="268"/>
            <ac:picMk id="12" creationId="{EA7C1C1F-BDE6-548B-F6EC-1EA8F3C89B09}"/>
          </ac:picMkLst>
        </pc:picChg>
        <pc:picChg chg="add mod modVis">
          <ac:chgData name="James Medved" userId="9722f774-853a-4042-86b8-f60f59c84aa3" providerId="ADAL" clId="{325AECD4-A9F8-4669-8A65-C13C222C7C5E}" dt="2022-11-01T23:48:26.482" v="1452" actId="14429"/>
          <ac:picMkLst>
            <pc:docMk/>
            <pc:sldMk cId="3627001620" sldId="268"/>
            <ac:picMk id="16" creationId="{62887EE0-FAA9-6439-305B-7CF9BEADAABA}"/>
          </ac:picMkLst>
        </pc:picChg>
        <pc:picChg chg="add del mod">
          <ac:chgData name="James Medved" userId="9722f774-853a-4042-86b8-f60f59c84aa3" providerId="ADAL" clId="{325AECD4-A9F8-4669-8A65-C13C222C7C5E}" dt="2022-11-01T23:44:28.739" v="1387"/>
          <ac:picMkLst>
            <pc:docMk/>
            <pc:sldMk cId="3627001620" sldId="268"/>
            <ac:picMk id="1026" creationId="{8BB90A6F-B6CB-4D31-F7CF-F81C802B1C32}"/>
          </ac:picMkLst>
        </pc:picChg>
        <pc:picChg chg="add del mod">
          <ac:chgData name="James Medved" userId="9722f774-853a-4042-86b8-f60f59c84aa3" providerId="ADAL" clId="{325AECD4-A9F8-4669-8A65-C13C222C7C5E}" dt="2022-11-01T23:45:26.080" v="1392" actId="478"/>
          <ac:picMkLst>
            <pc:docMk/>
            <pc:sldMk cId="3627001620" sldId="268"/>
            <ac:picMk id="1028" creationId="{ED27826F-EADF-7332-352F-38BACD700CF9}"/>
          </ac:picMkLst>
        </pc:picChg>
      </pc:sldChg>
      <pc:sldChg chg="addSp delSp modSp add mod delAnim modAnim">
        <pc:chgData name="James Medved" userId="9722f774-853a-4042-86b8-f60f59c84aa3" providerId="ADAL" clId="{325AECD4-A9F8-4669-8A65-C13C222C7C5E}" dt="2022-11-02T03:30:03.244" v="2088" actId="20577"/>
        <pc:sldMkLst>
          <pc:docMk/>
          <pc:sldMk cId="2319598836" sldId="269"/>
        </pc:sldMkLst>
        <pc:spChg chg="mod">
          <ac:chgData name="James Medved" userId="9722f774-853a-4042-86b8-f60f59c84aa3" providerId="ADAL" clId="{325AECD4-A9F8-4669-8A65-C13C222C7C5E}" dt="2022-11-01T23:52:24.168" v="1545" actId="20577"/>
          <ac:spMkLst>
            <pc:docMk/>
            <pc:sldMk cId="2319598836" sldId="269"/>
            <ac:spMk id="2" creationId="{85E50E63-7CD4-8CB1-E875-83C8983DCD0D}"/>
          </ac:spMkLst>
        </pc:spChg>
        <pc:spChg chg="mod">
          <ac:chgData name="James Medved" userId="9722f774-853a-4042-86b8-f60f59c84aa3" providerId="ADAL" clId="{325AECD4-A9F8-4669-8A65-C13C222C7C5E}" dt="2022-11-02T03:30:03.244" v="2088" actId="20577"/>
          <ac:spMkLst>
            <pc:docMk/>
            <pc:sldMk cId="2319598836" sldId="269"/>
            <ac:spMk id="3" creationId="{D2493433-1963-EEB5-260A-55E559C5D80E}"/>
          </ac:spMkLst>
        </pc:spChg>
        <pc:spChg chg="del">
          <ac:chgData name="James Medved" userId="9722f774-853a-4042-86b8-f60f59c84aa3" providerId="ADAL" clId="{325AECD4-A9F8-4669-8A65-C13C222C7C5E}" dt="2022-11-01T23:52:14.554" v="1520" actId="478"/>
          <ac:spMkLst>
            <pc:docMk/>
            <pc:sldMk cId="2319598836" sldId="269"/>
            <ac:spMk id="13" creationId="{B899F498-E142-B2F5-31C4-C8EABEEC0D68}"/>
          </ac:spMkLst>
        </pc:spChg>
        <pc:picChg chg="del">
          <ac:chgData name="James Medved" userId="9722f774-853a-4042-86b8-f60f59c84aa3" providerId="ADAL" clId="{325AECD4-A9F8-4669-8A65-C13C222C7C5E}" dt="2022-11-01T23:52:15.736" v="1522" actId="478"/>
          <ac:picMkLst>
            <pc:docMk/>
            <pc:sldMk cId="2319598836" sldId="269"/>
            <ac:picMk id="10" creationId="{62465EE7-76D8-53CC-93D9-9A9B731A1EE2}"/>
          </ac:picMkLst>
        </pc:picChg>
        <pc:picChg chg="del">
          <ac:chgData name="James Medved" userId="9722f774-853a-4042-86b8-f60f59c84aa3" providerId="ADAL" clId="{325AECD4-A9F8-4669-8A65-C13C222C7C5E}" dt="2022-11-01T23:52:15.159" v="1521" actId="478"/>
          <ac:picMkLst>
            <pc:docMk/>
            <pc:sldMk cId="2319598836" sldId="269"/>
            <ac:picMk id="12" creationId="{EA7C1C1F-BDE6-548B-F6EC-1EA8F3C89B09}"/>
          </ac:picMkLst>
        </pc:picChg>
        <pc:picChg chg="del">
          <ac:chgData name="James Medved" userId="9722f774-853a-4042-86b8-f60f59c84aa3" providerId="ADAL" clId="{325AECD4-A9F8-4669-8A65-C13C222C7C5E}" dt="2022-11-01T23:52:12.532" v="1519" actId="478"/>
          <ac:picMkLst>
            <pc:docMk/>
            <pc:sldMk cId="2319598836" sldId="269"/>
            <ac:picMk id="16" creationId="{62887EE0-FAA9-6439-305B-7CF9BEADAABA}"/>
          </ac:picMkLst>
        </pc:picChg>
        <pc:picChg chg="add mod">
          <ac:chgData name="James Medved" userId="9722f774-853a-4042-86b8-f60f59c84aa3" providerId="ADAL" clId="{325AECD4-A9F8-4669-8A65-C13C222C7C5E}" dt="2022-11-01T23:56:29.812" v="2026" actId="1076"/>
          <ac:picMkLst>
            <pc:docMk/>
            <pc:sldMk cId="2319598836" sldId="269"/>
            <ac:picMk id="2050" creationId="{D0FA6648-F201-F39A-811F-639BD423E4E8}"/>
          </ac:picMkLst>
        </pc:picChg>
      </pc:sldChg>
      <pc:sldChg chg="addSp delSp modSp mod modAnim">
        <pc:chgData name="James Medved" userId="9722f774-853a-4042-86b8-f60f59c84aa3" providerId="ADAL" clId="{325AECD4-A9F8-4669-8A65-C13C222C7C5E}" dt="2022-11-02T03:37:09.130" v="2096"/>
        <pc:sldMkLst>
          <pc:docMk/>
          <pc:sldMk cId="2991786743" sldId="270"/>
        </pc:sldMkLst>
        <pc:picChg chg="add mod">
          <ac:chgData name="James Medved" userId="9722f774-853a-4042-86b8-f60f59c84aa3" providerId="ADAL" clId="{325AECD4-A9F8-4669-8A65-C13C222C7C5E}" dt="2022-11-02T03:36:49.455" v="2092" actId="1076"/>
          <ac:picMkLst>
            <pc:docMk/>
            <pc:sldMk cId="2991786743" sldId="270"/>
            <ac:picMk id="5" creationId="{3BB0C44A-E9E3-550C-7FC4-032D9C5212D9}"/>
          </ac:picMkLst>
        </pc:picChg>
        <pc:picChg chg="del">
          <ac:chgData name="James Medved" userId="9722f774-853a-4042-86b8-f60f59c84aa3" providerId="ADAL" clId="{325AECD4-A9F8-4669-8A65-C13C222C7C5E}" dt="2022-11-02T03:36:43.385" v="2089" actId="478"/>
          <ac:picMkLst>
            <pc:docMk/>
            <pc:sldMk cId="2991786743" sldId="270"/>
            <ac:picMk id="2050" creationId="{D0FA6648-F201-F39A-811F-639BD423E4E8}"/>
          </ac:picMkLst>
        </pc:picChg>
      </pc:sldChg>
      <pc:sldChg chg="new del">
        <pc:chgData name="James Medved" userId="9722f774-853a-4042-86b8-f60f59c84aa3" providerId="ADAL" clId="{325AECD4-A9F8-4669-8A65-C13C222C7C5E}" dt="2022-11-02T01:32:35.713" v="2052" actId="680"/>
        <pc:sldMkLst>
          <pc:docMk/>
          <pc:sldMk cId="2004167768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7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4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04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6206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01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54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87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45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3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5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74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4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7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8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2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88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final">
            <a:hlinkClick r:id="" action="ppaction://media"/>
            <a:extLst>
              <a:ext uri="{FF2B5EF4-FFF2-40B4-BE49-F238E27FC236}">
                <a16:creationId xmlns:a16="http://schemas.microsoft.com/office/drawing/2014/main" id="{51A2EFD2-2D7C-BF72-A908-C901DE668F0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52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3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2100-CA06-405E-3F3D-07EB0751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320" y="3064961"/>
            <a:ext cx="4359359" cy="728078"/>
          </a:xfrm>
        </p:spPr>
        <p:txBody>
          <a:bodyPr/>
          <a:lstStyle/>
          <a:p>
            <a:r>
              <a:rPr lang="en-US" dirty="0">
                <a:solidFill>
                  <a:srgbClr val="FD9239"/>
                </a:solidFill>
              </a:rPr>
              <a:t>Now for the DEMO</a:t>
            </a:r>
          </a:p>
        </p:txBody>
      </p:sp>
    </p:spTree>
    <p:extLst>
      <p:ext uri="{BB962C8B-B14F-4D97-AF65-F5344CB8AC3E}">
        <p14:creationId xmlns:p14="http://schemas.microsoft.com/office/powerpoint/2010/main" val="215526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AA5566CE-3E5F-9F3B-236D-36CDD50D9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360" y="2140089"/>
            <a:ext cx="4870714" cy="269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33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6250-CB2A-A465-A8F3-66BCF3E120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is Jubi?</a:t>
            </a:r>
            <a:br>
              <a:rPr lang="en-US"/>
            </a:br>
            <a:br>
              <a:rPr lang="en-US" sz="3600"/>
            </a:br>
            <a:br>
              <a:rPr lang="en-US" sz="3600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96BEE-15AE-99AE-0F82-DFB987B4F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2410800"/>
            <a:ext cx="8791575" cy="215103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D9239"/>
                </a:solidFill>
              </a:rPr>
              <a:t>Jubi is a web-based application that allows users to search for Their favorite movies and titles all on one platform.</a:t>
            </a:r>
          </a:p>
          <a:p>
            <a:endParaRPr lang="en-US" dirty="0">
              <a:solidFill>
                <a:srgbClr val="FD9239"/>
              </a:solidFill>
            </a:endParaRPr>
          </a:p>
          <a:p>
            <a:r>
              <a:rPr lang="en-US" dirty="0">
                <a:solidFill>
                  <a:srgbClr val="FD9239"/>
                </a:solidFill>
              </a:rPr>
              <a:t>We took all the movies and titles from Netflix, Amazon prime, </a:t>
            </a:r>
            <a:r>
              <a:rPr lang="en-US" dirty="0" err="1">
                <a:solidFill>
                  <a:srgbClr val="FD9239"/>
                </a:solidFill>
              </a:rPr>
              <a:t>hulu</a:t>
            </a:r>
            <a:r>
              <a:rPr lang="en-US" dirty="0">
                <a:solidFill>
                  <a:srgbClr val="FD9239"/>
                </a:solidFill>
              </a:rPr>
              <a:t>, and Disney+ and compiled them into one giant database for you!</a:t>
            </a:r>
          </a:p>
          <a:p>
            <a:endParaRPr lang="en-US" dirty="0"/>
          </a:p>
        </p:txBody>
      </p:sp>
      <p:pic>
        <p:nvPicPr>
          <p:cNvPr id="1026" name="Picture 2" descr="Image result for hulu logo">
            <a:extLst>
              <a:ext uri="{FF2B5EF4-FFF2-40B4-BE49-F238E27FC236}">
                <a16:creationId xmlns:a16="http://schemas.microsoft.com/office/drawing/2014/main" id="{7CF54DD0-5C70-4106-5933-4D68CA269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300" y="5096914"/>
            <a:ext cx="219075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etflix logo">
            <a:extLst>
              <a:ext uri="{FF2B5EF4-FFF2-40B4-BE49-F238E27FC236}">
                <a16:creationId xmlns:a16="http://schemas.microsoft.com/office/drawing/2014/main" id="{8C700F1C-2F5F-5ED0-4E6D-12796864F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45" y="5125047"/>
            <a:ext cx="20859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mazon prime logo">
            <a:extLst>
              <a:ext uri="{FF2B5EF4-FFF2-40B4-BE49-F238E27FC236}">
                <a16:creationId xmlns:a16="http://schemas.microsoft.com/office/drawing/2014/main" id="{5ADD050F-888F-3FA9-7E6D-ACB4CA6AC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229" y="5096914"/>
            <a:ext cx="208597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.pcmag.com/imagery/reviews/06d8Po5VgMWjpiRU0RpZou...">
            <a:extLst>
              <a:ext uri="{FF2B5EF4-FFF2-40B4-BE49-F238E27FC236}">
                <a16:creationId xmlns:a16="http://schemas.microsoft.com/office/drawing/2014/main" id="{0235C8F9-F7B2-6164-DB83-439BF02D3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944" y="4978034"/>
            <a:ext cx="2525233" cy="141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6536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6250-CB2A-A465-A8F3-66BCF3E120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Jubi has not changed</a:t>
            </a:r>
            <a:br>
              <a:rPr lang="en-US" dirty="0"/>
            </a:br>
            <a:br>
              <a:rPr lang="en-US" sz="3600" dirty="0"/>
            </a:br>
            <a:br>
              <a:rPr lang="en-US" sz="36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96BEE-15AE-99AE-0F82-DFB987B4F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424644"/>
            <a:ext cx="9177657" cy="26855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D9239"/>
                </a:solidFill>
              </a:rPr>
              <a:t>Jubi had no modifications to the backend</a:t>
            </a:r>
          </a:p>
          <a:p>
            <a:r>
              <a:rPr lang="en-US" dirty="0">
                <a:solidFill>
                  <a:srgbClr val="FD9239"/>
                </a:solidFill>
              </a:rPr>
              <a:t>Software Includes: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D9239"/>
                </a:solidFill>
              </a:rPr>
              <a:t>MySQL (To store our 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D9239"/>
                </a:solidFill>
              </a:rPr>
              <a:t>Python (Specially Django to help link the front end to the back end)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D9239"/>
                </a:solidFill>
              </a:rPr>
              <a:t>HTml</a:t>
            </a:r>
            <a:r>
              <a:rPr lang="en-US" dirty="0">
                <a:solidFill>
                  <a:srgbClr val="FD9239"/>
                </a:solidFill>
              </a:rPr>
              <a:t> &amp; CSS &amp; JavaScript (To build our website from the ground up)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 descr="Working With MySQL. A brief introduction to the MySQL… | by Ashiq KS |  Medium">
            <a:extLst>
              <a:ext uri="{FF2B5EF4-FFF2-40B4-BE49-F238E27FC236}">
                <a16:creationId xmlns:a16="http://schemas.microsoft.com/office/drawing/2014/main" id="{66143043-01C2-30CD-76EF-EC9B85DBB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77" y="174172"/>
            <a:ext cx="2577648" cy="114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ow to setup Django Development Environment - Knoldus Blogs">
            <a:extLst>
              <a:ext uri="{FF2B5EF4-FFF2-40B4-BE49-F238E27FC236}">
                <a16:creationId xmlns:a16="http://schemas.microsoft.com/office/drawing/2014/main" id="{4D7A50E9-70E8-48A4-6F97-18DB5F083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493" y="565276"/>
            <a:ext cx="4082330" cy="150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دوره آموزش کد نویسی Html/CSS - مرکز آموزش راهکار">
            <a:extLst>
              <a:ext uri="{FF2B5EF4-FFF2-40B4-BE49-F238E27FC236}">
                <a16:creationId xmlns:a16="http://schemas.microsoft.com/office/drawing/2014/main" id="{99179E56-1805-FC08-C1E2-F3DBFB2AA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08" y="5110179"/>
            <a:ext cx="1891349" cy="165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904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6250-CB2A-A465-A8F3-66BCF3E12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087368"/>
          </a:xfrm>
        </p:spPr>
        <p:txBody>
          <a:bodyPr>
            <a:normAutofit fontScale="90000"/>
          </a:bodyPr>
          <a:lstStyle/>
          <a:p>
            <a:r>
              <a:rPr lang="en-US" dirty="0"/>
              <a:t>Jubi’s UI has been overhauled</a:t>
            </a:r>
            <a:br>
              <a:rPr lang="en-US" dirty="0"/>
            </a:br>
            <a:br>
              <a:rPr lang="en-US" sz="3600" dirty="0"/>
            </a:br>
            <a:br>
              <a:rPr lang="en-US" sz="36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96BEE-15AE-99AE-0F82-DFB987B4F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522299"/>
            <a:ext cx="9177657" cy="26800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D9239"/>
                </a:solidFill>
              </a:rPr>
              <a:t>Including: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D9239"/>
                </a:solidFill>
              </a:rPr>
              <a:t>NEW navigation bar!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D9239"/>
                </a:solidFill>
              </a:rPr>
              <a:t>Updated color scheme, Now with gradients!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D9239"/>
                </a:solidFill>
              </a:rPr>
              <a:t>Home page with Recommendations!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D9239"/>
                </a:solidFill>
              </a:rPr>
              <a:t>You can even </a:t>
            </a:r>
            <a:r>
              <a:rPr lang="en-US" dirty="0" err="1">
                <a:solidFill>
                  <a:srgbClr val="FD9239"/>
                </a:solidFill>
              </a:rPr>
              <a:t>jubi</a:t>
            </a:r>
            <a:r>
              <a:rPr lang="en-US" dirty="0">
                <a:solidFill>
                  <a:srgbClr val="FD9239"/>
                </a:solidFill>
              </a:rPr>
              <a:t> with your friends!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34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6250-CB2A-A465-A8F3-66BCF3E12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971442"/>
            <a:ext cx="7693703" cy="759703"/>
          </a:xfrm>
        </p:spPr>
        <p:txBody>
          <a:bodyPr>
            <a:normAutofit fontScale="90000"/>
          </a:bodyPr>
          <a:lstStyle/>
          <a:p>
            <a:r>
              <a:rPr lang="en-US" dirty="0"/>
              <a:t>Rotten tomatoes is a fraud!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96BEE-15AE-99AE-0F82-DFB987B4F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522299"/>
            <a:ext cx="9177657" cy="26800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D9239"/>
                </a:solidFill>
              </a:rPr>
              <a:t>While developing </a:t>
            </a:r>
            <a:r>
              <a:rPr lang="en-US" dirty="0" err="1">
                <a:solidFill>
                  <a:srgbClr val="FD9239"/>
                </a:solidFill>
              </a:rPr>
              <a:t>jubi</a:t>
            </a:r>
            <a:r>
              <a:rPr lang="en-US" dirty="0">
                <a:solidFill>
                  <a:srgbClr val="FD9239"/>
                </a:solidFill>
              </a:rPr>
              <a:t>, we wanted to add the titles image to each button, making a users browsing experience better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D9239"/>
                </a:solidFill>
              </a:rPr>
              <a:t>However, while trying to scrape multiple websites for these images, I violated their terms of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D9239"/>
                </a:solidFill>
              </a:rPr>
              <a:t>Long story short I can no longer access rotten tomatoes or fandango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100" name="Picture 4" descr="Rotten Tomatoes: Movies | TV Shows | Movie Trailers | Reviews - Rotten  Tomatoes">
            <a:extLst>
              <a:ext uri="{FF2B5EF4-FFF2-40B4-BE49-F238E27FC236}">
                <a16:creationId xmlns:a16="http://schemas.microsoft.com/office/drawing/2014/main" id="{AF278116-AE2C-D575-7A02-11031EFF3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952" y="5008206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Coming Soon Logo Png Transparent PNG - 839x366 - Free Download on NicePNG">
            <a:extLst>
              <a:ext uri="{FF2B5EF4-FFF2-40B4-BE49-F238E27FC236}">
                <a16:creationId xmlns:a16="http://schemas.microsoft.com/office/drawing/2014/main" id="{8D708F7C-5098-979C-3472-E86F3EB03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948" y="5008206"/>
            <a:ext cx="3033508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693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50E63-7CD4-8CB1-E875-83C8983D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Advanced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93433-1963-EEB5-260A-55E559C5D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816328" cy="44784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D9239"/>
                </a:solidFill>
              </a:rPr>
              <a:t>User’s will be recommended movies and series based off their preferences</a:t>
            </a:r>
          </a:p>
          <a:p>
            <a:r>
              <a:rPr lang="en-US" dirty="0">
                <a:solidFill>
                  <a:srgbClr val="FD9239"/>
                </a:solidFill>
              </a:rPr>
              <a:t>This will be done by showing users titles with similar names, casts, and directors as their Watched and Watch Later titles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andsome Young Man Gesturing Thumbs Up Isolated Stock Photo - Download  Image Now - Thumbs Up, Men, OK Sign - iStock">
            <a:extLst>
              <a:ext uri="{FF2B5EF4-FFF2-40B4-BE49-F238E27FC236}">
                <a16:creationId xmlns:a16="http://schemas.microsoft.com/office/drawing/2014/main" id="{CE4C2CAF-4C54-CF4D-CA68-0B0D9D85B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193" y="1950191"/>
            <a:ext cx="4032639" cy="359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59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50E63-7CD4-8CB1-E875-83C8983D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Advanced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93433-1963-EEB5-260A-55E559C5D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816328" cy="44784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D9239"/>
                </a:solidFill>
              </a:rPr>
              <a:t>Each title will have a link that takes you directly to that title on the providers website.</a:t>
            </a:r>
          </a:p>
          <a:p>
            <a:endParaRPr lang="en-US" dirty="0">
              <a:solidFill>
                <a:srgbClr val="FD9239"/>
              </a:solidFill>
            </a:endParaRPr>
          </a:p>
          <a:p>
            <a:r>
              <a:rPr lang="en-US" dirty="0">
                <a:solidFill>
                  <a:srgbClr val="FD9239"/>
                </a:solidFill>
              </a:rPr>
              <a:t>This removes a step for our users, so you can watch your favorite series faster!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2" name="Picture 4" descr="Boy With Thumbs Up Transparent PNG - 396x564 - Free Download on NicePNG">
            <a:extLst>
              <a:ext uri="{FF2B5EF4-FFF2-40B4-BE49-F238E27FC236}">
                <a16:creationId xmlns:a16="http://schemas.microsoft.com/office/drawing/2014/main" id="{9D54AD2C-10A5-BFD8-26BC-09714668D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845" y="2097088"/>
            <a:ext cx="2516349" cy="337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78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2100-CA06-405E-3F3D-07EB0751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Advanced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854BA-161A-9139-2AA8-266C0A4F3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428064" cy="3541714"/>
          </a:xfrm>
        </p:spPr>
        <p:txBody>
          <a:bodyPr/>
          <a:lstStyle/>
          <a:p>
            <a:r>
              <a:rPr lang="en-US" dirty="0">
                <a:solidFill>
                  <a:srgbClr val="FD9239"/>
                </a:solidFill>
              </a:rPr>
              <a:t>As mentioned before, user’s can now add friends on Jubi!</a:t>
            </a:r>
          </a:p>
          <a:p>
            <a:endParaRPr lang="en-US" dirty="0">
              <a:solidFill>
                <a:srgbClr val="FD9239"/>
              </a:solidFill>
            </a:endParaRPr>
          </a:p>
          <a:p>
            <a:r>
              <a:rPr lang="en-US" dirty="0">
                <a:solidFill>
                  <a:srgbClr val="FD9239"/>
                </a:solidFill>
              </a:rPr>
              <a:t>When you add a user to your friend’s list you can see what they are watching, and what they plan to watch!</a:t>
            </a:r>
          </a:p>
        </p:txBody>
      </p:sp>
      <p:pic>
        <p:nvPicPr>
          <p:cNvPr id="3074" name="Picture 2" descr="15,139 Asian Man Thumbs Up Stock Photos, Pictures &amp; Royalty-Free Images -  iStock">
            <a:extLst>
              <a:ext uri="{FF2B5EF4-FFF2-40B4-BE49-F238E27FC236}">
                <a16:creationId xmlns:a16="http://schemas.microsoft.com/office/drawing/2014/main" id="{C1281BAA-7E48-3913-19C4-F6E0982BF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999" y="2401531"/>
            <a:ext cx="3320010" cy="248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37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89AC1C1BB0A648B042B67131A6A853" ma:contentTypeVersion="8" ma:contentTypeDescription="Create a new document." ma:contentTypeScope="" ma:versionID="515980315b97653460dc571e26df33db">
  <xsd:schema xmlns:xsd="http://www.w3.org/2001/XMLSchema" xmlns:xs="http://www.w3.org/2001/XMLSchema" xmlns:p="http://schemas.microsoft.com/office/2006/metadata/properties" xmlns:ns2="336ede87-3158-4841-8c1e-89e1f8922487" xmlns:ns3="3de59274-2918-4a27-8c09-ae834c778695" targetNamespace="http://schemas.microsoft.com/office/2006/metadata/properties" ma:root="true" ma:fieldsID="90262f248d4b242e5da9f75fa7bcae4f" ns2:_="" ns3:_="">
    <xsd:import namespace="336ede87-3158-4841-8c1e-89e1f8922487"/>
    <xsd:import namespace="3de59274-2918-4a27-8c09-ae834c778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6ede87-3158-4841-8c1e-89e1f89224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29ed93d0-1c55-4ba2-8313-8535d6655d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e59274-2918-4a27-8c09-ae834c77869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6a96aa3-524a-4c4f-84c6-ab1dc772de83}" ma:internalName="TaxCatchAll" ma:showField="CatchAllData" ma:web="3de59274-2918-4a27-8c09-ae834c778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de59274-2918-4a27-8c09-ae834c778695" xsi:nil="true"/>
    <lcf76f155ced4ddcb4097134ff3c332f xmlns="336ede87-3158-4841-8c1e-89e1f892248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7E80555-046F-429C-9A2B-EBC8785F435F}"/>
</file>

<file path=customXml/itemProps2.xml><?xml version="1.0" encoding="utf-8"?>
<ds:datastoreItem xmlns:ds="http://schemas.openxmlformats.org/officeDocument/2006/customXml" ds:itemID="{A9F5DD8A-7FEF-416A-9161-C75A68F27A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5AF991-94D4-4F82-9A41-B94EAC8F9813}">
  <ds:schemaRefs>
    <ds:schemaRef ds:uri="336ede87-3158-4841-8c1e-89e1f8922487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320</Words>
  <Application>Microsoft Office PowerPoint</Application>
  <PresentationFormat>Widescreen</PresentationFormat>
  <Paragraphs>35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PowerPoint Presentation</vt:lpstr>
      <vt:lpstr>PowerPoint Presentation</vt:lpstr>
      <vt:lpstr>What is Jubi?   </vt:lpstr>
      <vt:lpstr>Jubi has not changed   </vt:lpstr>
      <vt:lpstr>Jubi’s UI has been overhauled   </vt:lpstr>
      <vt:lpstr>Rotten tomatoes is a fraud!</vt:lpstr>
      <vt:lpstr>First Advanced Function</vt:lpstr>
      <vt:lpstr>Second Advanced Function</vt:lpstr>
      <vt:lpstr>Third Advanced Function</vt:lpstr>
      <vt:lpstr>Now for the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Matthew Schmidt</cp:lastModifiedBy>
  <cp:revision>1</cp:revision>
  <dcterms:created xsi:type="dcterms:W3CDTF">2013-07-15T20:26:40Z</dcterms:created>
  <dcterms:modified xsi:type="dcterms:W3CDTF">2022-11-28T01:30:13Z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0x0101005489AC1C1BB0A648B042B67131A6A853</vt:lpwstr>
  </property>
</Properties>
</file>