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4" r:id="rId5"/>
    <p:sldId id="258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4694"/>
  </p:normalViewPr>
  <p:slideViewPr>
    <p:cSldViewPr snapToGrid="0">
      <p:cViewPr varScale="1">
        <p:scale>
          <a:sx n="121" d="100"/>
          <a:sy n="121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3D2B4-43FD-D74C-9E50-EEAEB1524061}" type="datetimeFigureOut">
              <a:rPr lang="en-CO" smtClean="0"/>
              <a:t>13/02/25</a:t>
            </a:fld>
            <a:endParaRPr lang="en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97FD-F679-E045-8571-38C4B81CE4DE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49278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C9D3-4047-4089-D31E-405711083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7AE51-DC3F-A9E2-F461-F79C7D760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7341D-D1EE-C64F-DFD4-8C47ADDF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561D2-06C0-EA4D-8530-4E0217BB6C30}" type="datetime1">
              <a:rPr lang="en-US" smtClean="0"/>
              <a:t>2/13/25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98BC6-62D7-49CA-2AEC-C0FB1BC25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51A3-F1DC-5A09-DCBB-06F430D4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171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9A9E-649D-199B-B8A4-884322132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40DB4D-EFD9-1FF3-5FBA-C7F101DDB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221A9-41FB-78E0-E586-0F9261BF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CC7EE-C059-9A4A-84CB-59AF8DB36803}" type="datetime1">
              <a:rPr lang="en-US" smtClean="0"/>
              <a:t>2/13/25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D2DB2-1D2A-910C-C75B-2313642B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3602-D2B5-1134-75FA-EB7B5901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98396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86CF4-2AA8-47F7-45F7-53FDCBB16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3B80F-7589-F1AB-E961-BF15C9D46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6EEE-87FD-8167-B4D1-3A2EA663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A9A6-CF99-6F40-9AE0-C93024AA9386}" type="datetime1">
              <a:rPr lang="en-US" smtClean="0"/>
              <a:t>2/13/25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0CA5-5501-B039-8BCB-D2603F2F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3FA80-F5F1-E834-86A0-A227F3E3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705298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D314-6BF4-912E-8E92-AC353C72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8353-B217-C830-A15C-82E28B41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B80ED-0010-B2BC-9804-E52C4BC3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57514-B696-984A-8850-0D891DC478F0}" type="datetime1">
              <a:rPr lang="en-US" smtClean="0"/>
              <a:t>2/13/25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1D406-9AC5-67A4-7C58-D4A457884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B080B-FF33-0E0B-F450-8DFC0AA5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16721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DAD0-E0B0-123F-25D0-2F39438CE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7D6A7-3B72-68A0-1ABC-46907EA2D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F48F1-547A-A07A-E780-B823AAA1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4426-E1EA-E84E-81BE-99242F7CC4F8}" type="datetime1">
              <a:rPr lang="en-US" smtClean="0"/>
              <a:t>2/13/25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79293-D729-F003-4E16-B743DB8B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4B4D2-DD89-8A4D-3A59-62662FB8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84751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35F5-068E-B28B-027B-3AC96268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23072-9ED0-091E-1DE1-62DBD93B4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55306-B273-2DC6-CA5D-BD3B2837B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71B08-08FA-0FF0-31A1-2128D76A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421D8-319B-FD4B-9C60-7722E55F4B5D}" type="datetime1">
              <a:rPr lang="en-US" smtClean="0"/>
              <a:t>2/13/25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8A54-6331-C1BA-B5A1-744F019AD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596A7-BDD0-DDD1-57F4-BF3CEE6D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0637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9E34-4A87-B07F-DAFC-3758D505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F930F-615B-C647-2B87-1FCCB25B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1B557-DAAB-A324-FD07-0E5BFA48F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ACB5C4-EB23-1C13-6EFC-FD745BFACB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C2FE1-4015-476F-F3C8-BB3295206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66F80-0AD1-CB51-34F8-3B52E5DF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571D3-3BBB-9843-85CD-871624D13902}" type="datetime1">
              <a:rPr lang="en-US" smtClean="0"/>
              <a:t>2/13/25</a:t>
            </a:fld>
            <a:endParaRPr lang="en-C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76D4E-FEFF-26B1-AC8E-8B475982D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1F4B97-BA41-8487-6633-5E5CF6B6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49952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FB6D-5488-928D-FB75-899D9BC4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D36BED-7820-D312-B2E3-9ABD336F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FA6E-57DB-C449-BC39-63028D640E14}" type="datetime1">
              <a:rPr lang="en-US" smtClean="0"/>
              <a:t>2/13/25</a:t>
            </a:fld>
            <a:endParaRPr lang="en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4BD00-D45E-B51C-3F8A-E880470F5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A3999-4723-0B37-0C01-695BB21FA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434049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1D76E-FFFB-6877-96C8-5103E81F5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5A96-6EE6-AF4D-9C37-1179FE0D54A3}" type="datetime1">
              <a:rPr lang="en-US" smtClean="0"/>
              <a:t>2/13/25</a:t>
            </a:fld>
            <a:endParaRPr lang="en-C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38592-414B-70BF-3FE5-9F0768BAA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4BD4B-812A-A902-F992-C1794AA0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9770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E0D1-5CAD-962D-880E-6A62452E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A3E93-CC63-1FCD-7924-D7F3BB3D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042A3-9E4C-3811-C1E8-F4F939048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F5C48-5CAE-3350-7AE4-483BD62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4FB9-C9AA-5A49-89B4-95841983A55F}" type="datetime1">
              <a:rPr lang="en-US" smtClean="0"/>
              <a:t>2/13/25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3826-A118-6AA8-CB37-6DCCCCB1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56EC7-7EFB-B41F-E090-E8B38F78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56217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F546-D7B9-C67A-ACC0-9CBEF83F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E6505-FCAB-215E-F846-4490563F0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B516B-1B7C-1244-4AAF-355A376E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F4968-C60D-6D48-1584-EAC76B4B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EE9BB-D691-6047-8504-F266746DFF44}" type="datetime1">
              <a:rPr lang="en-US" smtClean="0"/>
              <a:t>2/13/25</a:t>
            </a:fld>
            <a:endParaRPr lang="en-C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51CA8-01ED-E18E-BAD4-42DEA1CB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52D5A-FC47-E74E-6740-428456EF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06439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D7EE7-97AF-91C8-8E32-BC8FC528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95E2-6FFE-7CEB-3656-D5324B24A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9902D-CC89-027B-E641-22D2A3CA9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207F9-C90B-9D4A-8D75-D747AF787410}" type="datetime1">
              <a:rPr lang="en-US" smtClean="0"/>
              <a:t>2/13/25</a:t>
            </a:fld>
            <a:endParaRPr lang="en-C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EC30D-EAC4-C84F-3DA6-A5FF5DC40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4D31E-EC06-4A82-842E-2003DFE74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85739-946D-854D-8546-2B6AD5F09C2D}" type="slidenum">
              <a:rPr lang="en-CO" smtClean="0"/>
              <a:t>‹#›</a:t>
            </a:fld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9581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vGp437TO2U?si=kZHuupaRA_U5tq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443E-F2B0-25BD-3ED6-72F5BCC21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O" dirty="0"/>
              <a:t>Facultad de Ingeniería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EDE9-A413-C5DA-878C-2667B5D31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O" dirty="0"/>
              <a:t>Profesor James Montealegre Gutiérrez</a:t>
            </a:r>
          </a:p>
          <a:p>
            <a:r>
              <a:rPr lang="en-CO" dirty="0"/>
              <a:t>Ingeniero Telemático</a:t>
            </a:r>
          </a:p>
          <a:p>
            <a:r>
              <a:rPr lang="en-CO" dirty="0"/>
              <a:t>MSc. Ingeniería de Software</a:t>
            </a: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A5BBEB9C-2C29-68E7-5DDF-A2C7EA5B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27" y="5814105"/>
            <a:ext cx="2784030" cy="87696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BFB5-99E9-AFD3-4AB5-56157A79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671253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73141-0B72-BC57-6713-DCDD4DC7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Estructuras de datos.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0246-9C24-832C-07F6-A5BE578C3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O" b="1" dirty="0"/>
              <a:t>Ingeniería de Sistemas</a:t>
            </a:r>
          </a:p>
          <a:p>
            <a:r>
              <a:rPr lang="en-CO" b="1" dirty="0"/>
              <a:t>N° de créditos: 3</a:t>
            </a:r>
          </a:p>
          <a:p>
            <a:r>
              <a:rPr lang="en-CO" b="1" dirty="0"/>
              <a:t>Ubicación: Sala 1 - Sede Pance</a:t>
            </a:r>
          </a:p>
          <a:p>
            <a:r>
              <a:rPr lang="en-CO" b="1" dirty="0"/>
              <a:t>Horario 18:30 – 21:30</a:t>
            </a:r>
          </a:p>
          <a:p>
            <a:endParaRPr lang="en-CO" b="1" dirty="0"/>
          </a:p>
          <a:p>
            <a:r>
              <a:rPr lang="en-CO" b="1" dirty="0"/>
              <a:t>Lo que necesitas para pasar el curso: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https://youtu.be/1vGp437TO2U?si=kZHuupaRA_U5tqLE</a:t>
            </a:r>
            <a:endParaRPr lang="en-CO" b="1" dirty="0"/>
          </a:p>
          <a:p>
            <a:endParaRPr lang="en-CO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605A9-DDC6-A0BC-B4E4-B2594F55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758989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AEB70-D5C4-DBAE-5ED6-BC65D145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947-7E99-D6AB-C328-C4483283F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Estructuras de datos.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58C9B-C766-5ADE-3612-B67C9359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b="1" dirty="0"/>
              <a:t>Objetivo General: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Comprender las estructuras de datos, su diseño y programación, con el objetivo de plantear soluciones a situaciones de problemas reales en el sector productivo.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7E21F-1EA7-37ED-D5AD-DD5D29F8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93313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07739-6ED7-19F7-D42A-B087D817E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9A49-58FC-1386-2F93-D046C8DA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Estructuras de datos.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914E-8F15-11CD-F43B-7A6CF7348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O" b="1" dirty="0"/>
              <a:t>Objetivos Especificos:</a:t>
            </a:r>
          </a:p>
          <a:p>
            <a:endParaRPr lang="en-CO" dirty="0"/>
          </a:p>
          <a:p>
            <a:pPr marL="0" indent="0">
              <a:buNone/>
            </a:pPr>
            <a:r>
              <a:rPr lang="en-CO" dirty="0"/>
              <a:t>- Comprender las Estructuras de Datos y su filosofia de funcionamiento</a:t>
            </a:r>
          </a:p>
          <a:p>
            <a:pPr marL="0" indent="0">
              <a:buNone/>
            </a:pPr>
            <a:r>
              <a:rPr lang="en-CO" dirty="0"/>
              <a:t>-  Comprender las estructuras de datos independientemente del lenguaje de programación</a:t>
            </a:r>
          </a:p>
          <a:p>
            <a:pPr marL="0" indent="0">
              <a:buNone/>
            </a:pPr>
            <a:r>
              <a:rPr lang="en-CO" dirty="0"/>
              <a:t>-  Conocer y ejercitarse en la programación con Estructuras de datos</a:t>
            </a:r>
          </a:p>
          <a:p>
            <a:pPr marL="0" indent="0">
              <a:buNone/>
            </a:pPr>
            <a:endParaRPr lang="en-CO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CE518-A0E5-32C7-34DC-620A3083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262476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733C-57F2-22CD-F194-C0B3F4F4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Contenido del programa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6A59CA4-74B4-D737-F161-22C0C8222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278409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543196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412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Semana 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</a:t>
                      </a:r>
                      <a:r>
                        <a:rPr lang="en-US" dirty="0"/>
                        <a:t>j</a:t>
                      </a:r>
                      <a:r>
                        <a:rPr lang="en-CO" dirty="0"/>
                        <a:t>es temáticos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2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Introducción a las estructuras de datos.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Conceptos sobre arquitecturas vectores</a:t>
                      </a:r>
                    </a:p>
                    <a:p>
                      <a:r>
                        <a:rPr lang="en-CO" dirty="0"/>
                        <a:t>Algoritmos de ordenamiento de vectores</a:t>
                      </a:r>
                      <a:br>
                        <a:rPr lang="en-CO" dirty="0"/>
                      </a:br>
                      <a:r>
                        <a:rPr lang="en-CO" dirty="0"/>
                        <a:t>Ejercicios con vectores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4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Pilas, diseño, funcionamiento, aplicaciones y ejercicios.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Colas, diseño, funcionamiento, aplicaciones y ejercicios.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6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Taller previo parcial. (Challenge, Investigación)</a:t>
                      </a:r>
                      <a:br>
                        <a:rPr lang="en-CO" dirty="0"/>
                      </a:br>
                      <a:r>
                        <a:rPr lang="en-CO" dirty="0"/>
                        <a:t>Entrega 1 – Proyecto del 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2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Primer parcial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47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FA5A2-3DF2-BAD5-76E7-F11631F6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3679677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BA454-4E04-2D4A-6131-CF149BF3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89F4-9A42-11BD-2E34-3D877E02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Contenido del programa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E505C1-8665-6885-956F-DAC7626617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38666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543196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412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Semana 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</a:t>
                      </a:r>
                      <a:r>
                        <a:rPr lang="en-US" dirty="0"/>
                        <a:t>j</a:t>
                      </a:r>
                      <a:r>
                        <a:rPr lang="en-CO" dirty="0"/>
                        <a:t>es temáticos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2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Listas enlazadas, diseño, funcionamiento y 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Listas doblemente enlazadas, diseño, funcionamiento y programación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4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Introducción a la recursividad. </a:t>
                      </a:r>
                      <a:br>
                        <a:rPr lang="en-CO" dirty="0"/>
                      </a:br>
                      <a:r>
                        <a:rPr lang="en-CO" dirty="0"/>
                        <a:t>Concepto, diseño, programación de algoritmos recursivos.</a:t>
                      </a:r>
                      <a:br>
                        <a:rPr lang="en-CO" dirty="0"/>
                      </a:br>
                      <a:r>
                        <a:rPr lang="en-CO" dirty="0"/>
                        <a:t>Recursividad, ¿Cuando usarla?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Árboles binarios, diseño, funcionamiento y programación.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06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Taller previo parcial. (Challenge, Investigación)</a:t>
                      </a:r>
                      <a:br>
                        <a:rPr lang="en-CO" dirty="0"/>
                      </a:br>
                      <a:r>
                        <a:rPr lang="en-CO" dirty="0"/>
                        <a:t>Entrega 2 – Proyecto del curso.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927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12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Segundo parcial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47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06DA5-909E-4880-FE02-4FC33D93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17141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BE73C-B954-2F7B-5806-46C2EB61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3A4A-B964-9A2A-426E-B5B2570B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Contenido del programa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8CF48D-38A4-59AD-D1B1-8B0ADC38C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978176"/>
              </p:ext>
            </p:extLst>
          </p:nvPr>
        </p:nvGraphicFramePr>
        <p:xfrm>
          <a:off x="838200" y="1825625"/>
          <a:ext cx="105156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65431969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14126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Semana 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</a:t>
                      </a:r>
                      <a:r>
                        <a:rPr lang="en-US" dirty="0"/>
                        <a:t>j</a:t>
                      </a:r>
                      <a:r>
                        <a:rPr lang="en-CO" dirty="0"/>
                        <a:t>es temáticos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026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Árboles N-arios, diseño, funcionamiento y programación.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2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Grafos, echese la bendición.</a:t>
                      </a:r>
                      <a:br>
                        <a:rPr lang="en-CO" dirty="0"/>
                      </a:br>
                      <a:r>
                        <a:rPr lang="en-CO" dirty="0"/>
                        <a:t>Diseño y programación.</a:t>
                      </a:r>
                      <a:br>
                        <a:rPr lang="en-CO" dirty="0"/>
                      </a:br>
                      <a:r>
                        <a:rPr lang="en-CO" dirty="0"/>
                        <a:t>Caminos y vértices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4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Entrega final proyecto del curso.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45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16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Tercer parcial parcial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5447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5C9151-26B5-ABA7-B221-CF73BE4F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</p:spTree>
    <p:extLst>
      <p:ext uri="{BB962C8B-B14F-4D97-AF65-F5344CB8AC3E}">
        <p14:creationId xmlns:p14="http://schemas.microsoft.com/office/powerpoint/2010/main" val="416366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6FFE-3F9D-1081-D1A6-93553B72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Esquema de calificación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D9F72E1-76DA-F299-1EA3-B420D0C0C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7954"/>
              </p:ext>
            </p:extLst>
          </p:nvPr>
        </p:nvGraphicFramePr>
        <p:xfrm>
          <a:off x="838200" y="1825625"/>
          <a:ext cx="8763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81721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5800101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2385431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8214466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0028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Quices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Taller pre parcial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Parcial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Avance proyecto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Consolidado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8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20228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93FEE-AB30-D9EF-EB7B-36BA49015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ED4A2B-A5B5-082A-6EE4-D6E07ACD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968746"/>
              </p:ext>
            </p:extLst>
          </p:nvPr>
        </p:nvGraphicFramePr>
        <p:xfrm>
          <a:off x="838200" y="3343224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8721330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027422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Nota Nº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Porcentaje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0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2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10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O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540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78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1164-960F-A949-2EA2-985E670A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O" dirty="0"/>
              <a:t>Libro guía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EF42F-2E29-8C01-9FE7-64BC9434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Facultad de Ingeniería - Unicatólica</a:t>
            </a:r>
            <a:endParaRPr lang="en-CO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1EB70C-8C66-3409-EFFD-DACA274E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O" dirty="0"/>
              <a:t>Data Structures – The fun way</a:t>
            </a:r>
          </a:p>
          <a:p>
            <a:pPr marL="0" indent="0">
              <a:buNone/>
            </a:pPr>
            <a:r>
              <a:rPr lang="en-CO" dirty="0"/>
              <a:t>Jeremy Kubica, October 2022</a:t>
            </a:r>
          </a:p>
          <a:p>
            <a:pPr marL="0" indent="0">
              <a:buNone/>
            </a:pPr>
            <a:endParaRPr lang="en-CO" dirty="0"/>
          </a:p>
          <a:p>
            <a:pPr marL="0" indent="0">
              <a:buNone/>
            </a:pPr>
            <a:endParaRPr lang="en-CO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CC0E089-2CE5-69CA-63F6-4A92BA891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4838"/>
            <a:ext cx="4114800" cy="434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425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Facultad de Ingeniería</vt:lpstr>
      <vt:lpstr>Estructuras de datos.</vt:lpstr>
      <vt:lpstr>Estructuras de datos.</vt:lpstr>
      <vt:lpstr>Estructuras de datos.</vt:lpstr>
      <vt:lpstr>Contenido del programa</vt:lpstr>
      <vt:lpstr>Contenido del programa</vt:lpstr>
      <vt:lpstr>Contenido del programa</vt:lpstr>
      <vt:lpstr>Esquema de calificación</vt:lpstr>
      <vt:lpstr>Libro guía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Stiven Montealegre Gutierrez</dc:creator>
  <cp:lastModifiedBy>James Stiven Montealegre Gutierrez</cp:lastModifiedBy>
  <cp:revision>2</cp:revision>
  <dcterms:created xsi:type="dcterms:W3CDTF">2025-02-13T03:37:03Z</dcterms:created>
  <dcterms:modified xsi:type="dcterms:W3CDTF">2025-02-13T17:41:12Z</dcterms:modified>
</cp:coreProperties>
</file>