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3316224" y="9144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37160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87552" y="2054352"/>
            <a:ext cx="2328672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2</cp:revision>
  <dcterms:created xsi:type="dcterms:W3CDTF">2024-10-22T11:15:48Z</dcterms:created>
  <dcterms:modified xsi:type="dcterms:W3CDTF">2024-11-08T16:11:35Z</dcterms:modified>
</cp:coreProperties>
</file>