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3316224" y="9144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37160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87552" y="2054352"/>
            <a:ext cx="2328672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17F769-9465-4CE9-1C69-B26D95BF9D20}"/>
              </a:ext>
            </a:extLst>
          </p:cNvPr>
          <p:cNvSpPr/>
          <p:nvPr/>
        </p:nvSpPr>
        <p:spPr>
          <a:xfrm>
            <a:off x="2834640" y="1721601"/>
            <a:ext cx="2953511" cy="8046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GameRule_Guy_Respawn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1"/>
            <a:endCxn id="2" idx="2"/>
          </p:cNvCxnSpPr>
          <p:nvPr/>
        </p:nvCxnSpPr>
        <p:spPr>
          <a:xfrm flipH="1" flipV="1">
            <a:off x="4311396" y="2526273"/>
            <a:ext cx="2031492" cy="116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 rot="1714759">
            <a:off x="4771612" y="287929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AlertDeath</a:t>
            </a:r>
            <a:r>
              <a:rPr lang="en-GB" dirty="0"/>
              <a:t>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20C0B8-CACC-D4FA-CAAE-6411C7CF4EDF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311396" y="566928"/>
            <a:ext cx="2031492" cy="1154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D0917C-9714-1EDD-69DE-F0A8C3D710C5}"/>
              </a:ext>
            </a:extLst>
          </p:cNvPr>
          <p:cNvSpPr txBox="1"/>
          <p:nvPr/>
        </p:nvSpPr>
        <p:spPr>
          <a:xfrm rot="19812161">
            <a:off x="3691434" y="963280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  <a:endCxn id="20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1</cp:revision>
  <dcterms:created xsi:type="dcterms:W3CDTF">2024-10-22T11:15:48Z</dcterms:created>
  <dcterms:modified xsi:type="dcterms:W3CDTF">2024-10-22T13:30:50Z</dcterms:modified>
</cp:coreProperties>
</file>