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D6B8-29E0-F90A-04F8-BFB3E4AA9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79241-37AD-C6BB-AAFF-3046F7C6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BCEC-E9A5-BABE-C6D8-3CE6B18A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231EA-141D-C01F-31B0-ED8E98A9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5C5D3-40A4-3726-ED7C-A985C5E7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031A-2156-A049-4051-F9A85C6E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CBD9A-C9E7-B860-C84B-EB1793AEE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3985-284D-F028-E8E6-18561545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D2A3-12EB-95C9-58A7-B0EB545A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8EE77-E623-07DF-A141-2DDD3D2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CB4CA-5962-6829-3713-8CED42B10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59A07-2488-6A84-4B61-5F3D92E6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3D723-123A-BF3E-9498-389AD73D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A2F8-8521-0ABC-C409-63D47EDF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59937-08FF-7858-3CAF-152AC4FA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2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8C8C-A8A1-AA90-975E-59CB494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F659-A882-CB8E-9D9E-A10ABF55F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C47C-EEED-6141-0B5A-198A04D1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2C19-51F7-D0BC-6DAA-C4678B9A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50AD-BFA6-A13D-020C-5AE57091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40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B4FF-5E3B-D598-ADCF-AE768E48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D8AA-C73C-CB87-0A6E-BC52F718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D5CC-4C5A-ECD4-F20F-77715DDB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740D-2F3E-6EE6-D7D4-0A1C387D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4A86-9C4B-107A-D5DE-B598BA04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1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63E-7EA5-F062-0F0B-577C277B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8432-9F09-BCB7-381B-DFC4A8C5E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F550-EF82-A9A8-F6CE-7D48F2A5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6E39-A615-1E8F-3151-384E38B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40746-DFF4-FB1C-F016-7928C728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D0852-3542-817E-F905-4190BED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5916-AAC2-5EAD-3B48-37DB3B3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B584-96C6-FEA4-EA3A-54D96B20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CF406-6F9F-6164-6DFE-F373E860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C495E-4E02-5706-A1B6-F95687DD8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D936C-CC5C-1AD6-D463-42F20AE45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E8FAE-0DB5-E3A5-975D-C194DE7F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A5B2B-9A73-4946-2C78-C7C1B2A2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E9FE3-0FD2-7D20-25C2-74AD880C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8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21EC-3BE7-5150-E37A-BE336DDC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E3139-8EF5-A00C-C995-3722B078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CFB88-F744-DCFC-ECBA-36CCA428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4FC1E-7578-F5C4-048B-87CA482D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2CF04-4B70-9EB2-EA88-869C78C6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18F1-9AF9-D698-22CA-B3680450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76B4C-E8DE-C9E6-7232-3BC2D553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8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0D65-03E2-C62B-6111-8CB72090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B758-B40B-F116-E840-76BE9A1D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B82B3-9BF1-8D8F-8C61-F32C6255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1CEDA-D998-6BC3-12CE-3DCA3B26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597EE-38B8-30A4-E7C8-EA80B232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6E60C-34C3-A508-41F9-0E6F04AB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3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3373-5D48-92D5-7655-19E5D7B0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A76B-A670-C81D-F5D2-607D3F019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BB55C-9517-C620-56FF-49DB49F7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2A6D1-FADC-E6EB-B0AF-FD46DE7D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4CD4A-45C6-AC64-B8EE-6961EE5C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58AE-6BAA-C353-2D1B-A1BC67CD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25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BCB05-9503-CC7D-079E-13D0FFFD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0C813-6789-9A10-5DCA-4B47E84B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A6F7-F0AD-F22C-2643-778B17483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D12BA-AA1F-4F86-A3C7-6A440B6A9EEF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558A-1E71-1634-DC89-2D204120E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6540-6D97-025A-395C-A121039B9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4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5026141" y="335435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3316224" y="16520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3316224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A9C63-FFE1-C976-8AE1-FA9731762D69}"/>
              </a:ext>
            </a:extLst>
          </p:cNvPr>
          <p:cNvSpPr/>
          <p:nvPr/>
        </p:nvSpPr>
        <p:spPr>
          <a:xfrm>
            <a:off x="129521" y="326737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57625-17BE-D57E-C037-02A3F332B2B5}"/>
              </a:ext>
            </a:extLst>
          </p:cNvPr>
          <p:cNvSpPr/>
          <p:nvPr/>
        </p:nvSpPr>
        <p:spPr>
          <a:xfrm>
            <a:off x="331622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86F6DD-2715-4324-B6AA-F85AEE585899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979913" y="2054352"/>
            <a:ext cx="2336311" cy="1213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804DE1-42D2-79C5-050A-C4E80C1090BC}"/>
              </a:ext>
            </a:extLst>
          </p:cNvPr>
          <p:cNvSpPr txBox="1"/>
          <p:nvPr/>
        </p:nvSpPr>
        <p:spPr>
          <a:xfrm rot="20000150">
            <a:off x="1293448" y="2310305"/>
            <a:ext cx="171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UpdateHealth</a:t>
            </a:r>
            <a:r>
              <a:rPr lang="en-GB" dirty="0"/>
              <a:t>()</a:t>
            </a:r>
          </a:p>
          <a:p>
            <a:r>
              <a:rPr lang="en-GB" dirty="0" err="1"/>
              <a:t>UpdateHints</a:t>
            </a:r>
            <a:r>
              <a:rPr lang="en-GB" dirty="0"/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95727A-2AF6-1CE7-4521-C9D23AA8FE48}"/>
              </a:ext>
            </a:extLst>
          </p:cNvPr>
          <p:cNvCxnSpPr>
            <a:cxnSpLocks/>
          </p:cNvCxnSpPr>
          <p:nvPr/>
        </p:nvCxnSpPr>
        <p:spPr>
          <a:xfrm flipV="1">
            <a:off x="4724400" y="2456688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CDA2DB-BCD6-20B7-00E6-3B5CA89946EE}"/>
              </a:ext>
            </a:extLst>
          </p:cNvPr>
          <p:cNvSpPr txBox="1"/>
          <p:nvPr/>
        </p:nvSpPr>
        <p:spPr>
          <a:xfrm>
            <a:off x="4724399" y="2511474"/>
            <a:ext cx="189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OnDamageGuy</a:t>
            </a:r>
            <a:endParaRPr lang="en-GB" dirty="0"/>
          </a:p>
          <a:p>
            <a:r>
              <a:rPr lang="en-GB" dirty="0" err="1"/>
              <a:t>OnHintGuy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1537C-CA93-BDD8-ADE1-C3C6CBA66E28}"/>
              </a:ext>
            </a:extLst>
          </p:cNvPr>
          <p:cNvCxnSpPr>
            <a:cxnSpLocks/>
          </p:cNvCxnSpPr>
          <p:nvPr/>
        </p:nvCxnSpPr>
        <p:spPr>
          <a:xfrm flipV="1">
            <a:off x="4724400" y="4017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E95A46-1EF6-8B64-4C21-3DB863F957EC}"/>
              </a:ext>
            </a:extLst>
          </p:cNvPr>
          <p:cNvSpPr txBox="1"/>
          <p:nvPr/>
        </p:nvSpPr>
        <p:spPr>
          <a:xfrm>
            <a:off x="4724400" y="4072050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OnDamage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A17659-C036-DC55-33F7-01AC2FA78044}"/>
              </a:ext>
            </a:extLst>
          </p:cNvPr>
          <p:cNvSpPr/>
          <p:nvPr/>
        </p:nvSpPr>
        <p:spPr>
          <a:xfrm>
            <a:off x="45110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Hint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0BDB6-A53F-2CDD-AD14-05302FBBA14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007694" y="3614928"/>
            <a:ext cx="1308530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5FA3707-4F0C-A140-0CCA-4775F03D4CB3}"/>
              </a:ext>
            </a:extLst>
          </p:cNvPr>
          <p:cNvSpPr txBox="1"/>
          <p:nvPr/>
        </p:nvSpPr>
        <p:spPr>
          <a:xfrm rot="19024384">
            <a:off x="1852286" y="3771638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UseHint</a:t>
            </a:r>
            <a:r>
              <a:rPr lang="en-GB" dirty="0"/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A50D25-A920-BABD-0526-82E7B83F9341}"/>
              </a:ext>
            </a:extLst>
          </p:cNvPr>
          <p:cNvCxnSpPr>
            <a:cxnSpLocks/>
          </p:cNvCxnSpPr>
          <p:nvPr/>
        </p:nvCxnSpPr>
        <p:spPr>
          <a:xfrm flipV="1">
            <a:off x="2122981" y="4041105"/>
            <a:ext cx="1193243" cy="1134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39FDC28-452D-ACF4-AF20-090A005371C2}"/>
              </a:ext>
            </a:extLst>
          </p:cNvPr>
          <p:cNvSpPr txBox="1"/>
          <p:nvPr/>
        </p:nvSpPr>
        <p:spPr>
          <a:xfrm rot="18966546">
            <a:off x="1960960" y="4546102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OnHint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31A055-53AC-BA02-6975-DC7D26E58BEE}"/>
              </a:ext>
            </a:extLst>
          </p:cNvPr>
          <p:cNvSpPr/>
          <p:nvPr/>
        </p:nvSpPr>
        <p:spPr>
          <a:xfrm>
            <a:off x="7684008" y="335435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Instance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D48390-E117-5146-9D07-870CB5571E2C}"/>
              </a:ext>
            </a:extLst>
          </p:cNvPr>
          <p:cNvSpPr/>
          <p:nvPr/>
        </p:nvSpPr>
        <p:spPr>
          <a:xfrm>
            <a:off x="6726925" y="16520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Level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2F757-40D1-5B5A-65A5-145B8B7EE96D}"/>
              </a:ext>
            </a:extLst>
          </p:cNvPr>
          <p:cNvSpPr/>
          <p:nvPr/>
        </p:nvSpPr>
        <p:spPr>
          <a:xfrm>
            <a:off x="6726925" y="326737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Levels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01BDF7-0B3C-E76E-22BF-94CB96C5A0B0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7577317" y="2456688"/>
            <a:ext cx="0" cy="810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024B8E-843F-A8E2-7B1E-68EF6217A234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H="1" flipV="1">
            <a:off x="6726925" y="737771"/>
            <a:ext cx="850392" cy="914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7467601" y="280649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3316224" y="16520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3316224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A9C63-FFE1-C976-8AE1-FA9731762D69}"/>
              </a:ext>
            </a:extLst>
          </p:cNvPr>
          <p:cNvSpPr/>
          <p:nvPr/>
        </p:nvSpPr>
        <p:spPr>
          <a:xfrm>
            <a:off x="129521" y="326737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57625-17BE-D57E-C037-02A3F332B2B5}"/>
              </a:ext>
            </a:extLst>
          </p:cNvPr>
          <p:cNvSpPr/>
          <p:nvPr/>
        </p:nvSpPr>
        <p:spPr>
          <a:xfrm>
            <a:off x="331622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86F6DD-2715-4324-B6AA-F85AEE585899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979913" y="2054352"/>
            <a:ext cx="2336311" cy="1213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804DE1-42D2-79C5-050A-C4E80C1090BC}"/>
              </a:ext>
            </a:extLst>
          </p:cNvPr>
          <p:cNvSpPr txBox="1"/>
          <p:nvPr/>
        </p:nvSpPr>
        <p:spPr>
          <a:xfrm rot="19929610">
            <a:off x="556358" y="1151239"/>
            <a:ext cx="265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UpdateHealth</a:t>
            </a:r>
            <a:r>
              <a:rPr lang="en-GB" dirty="0"/>
              <a:t>()</a:t>
            </a:r>
          </a:p>
          <a:p>
            <a:r>
              <a:rPr lang="en-GB" dirty="0" err="1"/>
              <a:t>UpdateLevel</a:t>
            </a:r>
            <a:r>
              <a:rPr lang="en-GB" dirty="0"/>
              <a:t>()</a:t>
            </a:r>
          </a:p>
          <a:p>
            <a:r>
              <a:rPr lang="en-GB" dirty="0" err="1"/>
              <a:t>UpdateCandyCount</a:t>
            </a:r>
            <a:r>
              <a:rPr lang="en-GB" dirty="0"/>
              <a:t>()</a:t>
            </a:r>
          </a:p>
          <a:p>
            <a:r>
              <a:rPr lang="en-GB" dirty="0" err="1"/>
              <a:t>UpdatePumpkinCount</a:t>
            </a:r>
            <a:r>
              <a:rPr lang="en-GB" dirty="0"/>
              <a:t>()</a:t>
            </a:r>
          </a:p>
          <a:p>
            <a:r>
              <a:rPr lang="en-GB" dirty="0" err="1"/>
              <a:t>UpdatePlayerLives</a:t>
            </a:r>
            <a:r>
              <a:rPr lang="en-GB" dirty="0"/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95727A-2AF6-1CE7-4521-C9D23AA8FE48}"/>
              </a:ext>
            </a:extLst>
          </p:cNvPr>
          <p:cNvCxnSpPr>
            <a:cxnSpLocks/>
          </p:cNvCxnSpPr>
          <p:nvPr/>
        </p:nvCxnSpPr>
        <p:spPr>
          <a:xfrm flipV="1">
            <a:off x="4724400" y="2456688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1537C-CA93-BDD8-ADE1-C3C6CBA66E28}"/>
              </a:ext>
            </a:extLst>
          </p:cNvPr>
          <p:cNvCxnSpPr>
            <a:cxnSpLocks/>
          </p:cNvCxnSpPr>
          <p:nvPr/>
        </p:nvCxnSpPr>
        <p:spPr>
          <a:xfrm flipV="1">
            <a:off x="4724400" y="4017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C31A055-53AC-BA02-6975-DC7D26E58BEE}"/>
              </a:ext>
            </a:extLst>
          </p:cNvPr>
          <p:cNvSpPr/>
          <p:nvPr/>
        </p:nvSpPr>
        <p:spPr>
          <a:xfrm>
            <a:off x="3361471" y="1100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Instance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D48390-E117-5146-9D07-870CB5571E2C}"/>
              </a:ext>
            </a:extLst>
          </p:cNvPr>
          <p:cNvSpPr/>
          <p:nvPr/>
        </p:nvSpPr>
        <p:spPr>
          <a:xfrm>
            <a:off x="9168385" y="159723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Level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2F757-40D1-5B5A-65A5-145B8B7EE96D}"/>
              </a:ext>
            </a:extLst>
          </p:cNvPr>
          <p:cNvSpPr/>
          <p:nvPr/>
        </p:nvSpPr>
        <p:spPr>
          <a:xfrm>
            <a:off x="9168385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Levels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01BDF7-0B3C-E76E-22BF-94CB96C5A0B0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10018777" y="2401902"/>
            <a:ext cx="0" cy="810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024B8E-843F-A8E2-7B1E-68EF6217A234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H="1" flipV="1">
            <a:off x="9168385" y="682985"/>
            <a:ext cx="850392" cy="914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E22924-543B-19CD-CB5D-F376234EB559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flipH="1">
            <a:off x="4166616" y="682985"/>
            <a:ext cx="3300985" cy="969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05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6342888" y="164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6342888" y="1725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6342888" y="3285744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67295-59EC-0F62-C39C-26E590DA10A0}"/>
              </a:ext>
            </a:extLst>
          </p:cNvPr>
          <p:cNvSpPr/>
          <p:nvPr/>
        </p:nvSpPr>
        <p:spPr>
          <a:xfrm>
            <a:off x="9260382" y="3285744"/>
            <a:ext cx="1700784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20504-C2EC-BA18-B846-9FC190BF5EA5}"/>
              </a:ext>
            </a:extLst>
          </p:cNvPr>
          <p:cNvSpPr/>
          <p:nvPr/>
        </p:nvSpPr>
        <p:spPr>
          <a:xfrm>
            <a:off x="8468868" y="1728216"/>
            <a:ext cx="2356104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GameRule_Candy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31BFE6-19BD-0B88-3E58-1DFE689C96B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043672" y="3688080"/>
            <a:ext cx="1216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6EB0A9-DA92-B382-AABA-CCD98D615934}"/>
              </a:ext>
            </a:extLst>
          </p:cNvPr>
          <p:cNvSpPr txBox="1"/>
          <p:nvPr/>
        </p:nvSpPr>
        <p:spPr>
          <a:xfrm>
            <a:off x="7951749" y="3349752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Eat()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B6D5FB-65C5-2CF2-3164-F59D3C41B65A}"/>
              </a:ext>
            </a:extLst>
          </p:cNvPr>
          <p:cNvCxnSpPr>
            <a:cxnSpLocks/>
          </p:cNvCxnSpPr>
          <p:nvPr/>
        </p:nvCxnSpPr>
        <p:spPr>
          <a:xfrm flipV="1">
            <a:off x="9401075" y="2584626"/>
            <a:ext cx="0" cy="701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A1F650E-CC9C-79CA-9513-96315AB7B22C}"/>
              </a:ext>
            </a:extLst>
          </p:cNvPr>
          <p:cNvSpPr txBox="1"/>
          <p:nvPr/>
        </p:nvSpPr>
        <p:spPr>
          <a:xfrm>
            <a:off x="9352305" y="2750519"/>
            <a:ext cx="170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OnCandyEaten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ADD8A5-D7FF-0D97-4233-0CEE379F77B4}"/>
              </a:ext>
            </a:extLst>
          </p:cNvPr>
          <p:cNvSpPr txBox="1"/>
          <p:nvPr/>
        </p:nvSpPr>
        <p:spPr>
          <a:xfrm rot="1910503">
            <a:off x="7748487" y="876516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331C21-B765-E591-79A4-9C50C0B0E23B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043672" y="566928"/>
            <a:ext cx="1895856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D7ACDF-5DB5-09A9-8BBA-3C1281CEAED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7193280" y="2529840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D183D-8B6E-5705-2E26-00A459B452A1}"/>
              </a:ext>
            </a:extLst>
          </p:cNvPr>
          <p:cNvSpPr txBox="1"/>
          <p:nvPr/>
        </p:nvSpPr>
        <p:spPr>
          <a:xfrm>
            <a:off x="5612979" y="2723126"/>
            <a:ext cx="154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OnGuyDeath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F8354-A5BE-0C9E-E29A-AA01AF6231F4}"/>
              </a:ext>
            </a:extLst>
          </p:cNvPr>
          <p:cNvSpPr/>
          <p:nvPr/>
        </p:nvSpPr>
        <p:spPr>
          <a:xfrm>
            <a:off x="434518" y="367024"/>
            <a:ext cx="2953511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GameRule_Target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7ACE6A-2A96-33BD-0D16-B83142DA368F}"/>
              </a:ext>
            </a:extLst>
          </p:cNvPr>
          <p:cNvSpPr/>
          <p:nvPr/>
        </p:nvSpPr>
        <p:spPr>
          <a:xfrm>
            <a:off x="434517" y="2935224"/>
            <a:ext cx="2953511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849A8A-F5CA-8D7D-B3FC-DD78C3F87CD0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1911273" y="1171696"/>
            <a:ext cx="1" cy="1763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516B45-B711-3D3C-13F5-D8DFE096DAB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388029" y="424778"/>
            <a:ext cx="2905846" cy="344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FC487C-747A-058D-2DD1-5866D8EEC387}"/>
              </a:ext>
            </a:extLst>
          </p:cNvPr>
          <p:cNvSpPr txBox="1"/>
          <p:nvPr/>
        </p:nvSpPr>
        <p:spPr>
          <a:xfrm rot="21215828">
            <a:off x="3411836" y="301302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9CBEF3-A835-30F3-6A1C-C7C4825F0D1A}"/>
              </a:ext>
            </a:extLst>
          </p:cNvPr>
          <p:cNvSpPr txBox="1"/>
          <p:nvPr/>
        </p:nvSpPr>
        <p:spPr>
          <a:xfrm rot="512940">
            <a:off x="4110811" y="3416730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Damage()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4C9B75-D4A1-1F06-E7E6-CB0A258C8EDC}"/>
              </a:ext>
            </a:extLst>
          </p:cNvPr>
          <p:cNvCxnSpPr>
            <a:cxnSpLocks/>
          </p:cNvCxnSpPr>
          <p:nvPr/>
        </p:nvCxnSpPr>
        <p:spPr>
          <a:xfrm flipH="1" flipV="1">
            <a:off x="3346769" y="3538728"/>
            <a:ext cx="3038839" cy="445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DE8486A-1646-B4D5-E8EE-6092B0CEAB16}"/>
              </a:ext>
            </a:extLst>
          </p:cNvPr>
          <p:cNvSpPr txBox="1"/>
          <p:nvPr/>
        </p:nvSpPr>
        <p:spPr>
          <a:xfrm>
            <a:off x="180015" y="1945886"/>
            <a:ext cx="17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OnTargetDefeat</a:t>
            </a:r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E25C81-1E94-8104-0E20-98F4EDD92F14}"/>
              </a:ext>
            </a:extLst>
          </p:cNvPr>
          <p:cNvSpPr/>
          <p:nvPr/>
        </p:nvSpPr>
        <p:spPr>
          <a:xfrm>
            <a:off x="10155497" y="222684"/>
            <a:ext cx="1956504" cy="804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GameRule_Timer</a:t>
            </a:r>
            <a:endParaRPr lang="en-GB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BD1696-08BC-58A9-5172-D98B30166634}"/>
              </a:ext>
            </a:extLst>
          </p:cNvPr>
          <p:cNvCxnSpPr>
            <a:cxnSpLocks/>
            <a:stCxn id="75" idx="1"/>
            <a:endCxn id="49" idx="1"/>
          </p:cNvCxnSpPr>
          <p:nvPr/>
        </p:nvCxnSpPr>
        <p:spPr>
          <a:xfrm flipH="1" flipV="1">
            <a:off x="7958170" y="295321"/>
            <a:ext cx="2197327" cy="329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9E04BB-153F-401B-EA11-714C64D1A4B4}"/>
              </a:ext>
            </a:extLst>
          </p:cNvPr>
          <p:cNvSpPr txBox="1"/>
          <p:nvPr/>
        </p:nvSpPr>
        <p:spPr>
          <a:xfrm rot="501255">
            <a:off x="7706257" y="181753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D3DEE-7471-886C-1F01-53939B42904A}"/>
              </a:ext>
            </a:extLst>
          </p:cNvPr>
          <p:cNvSpPr txBox="1"/>
          <p:nvPr/>
        </p:nvSpPr>
        <p:spPr>
          <a:xfrm>
            <a:off x="5258077" y="1163319"/>
            <a:ext cx="190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OnRespawnAlert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20323D-18DD-7EAB-4CD0-2CC0241C8EFE}"/>
              </a:ext>
            </a:extLst>
          </p:cNvPr>
          <p:cNvCxnSpPr>
            <a:cxnSpLocks/>
          </p:cNvCxnSpPr>
          <p:nvPr/>
        </p:nvCxnSpPr>
        <p:spPr>
          <a:xfrm flipV="1">
            <a:off x="7158236" y="969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ADFF85-11AE-4836-060F-25660E2333EA}"/>
              </a:ext>
            </a:extLst>
          </p:cNvPr>
          <p:cNvSpPr/>
          <p:nvPr/>
        </p:nvSpPr>
        <p:spPr>
          <a:xfrm>
            <a:off x="1469136" y="111252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0E39D-8FFA-24F5-5E65-F3F87C45B3A5}"/>
              </a:ext>
            </a:extLst>
          </p:cNvPr>
          <p:cNvSpPr/>
          <p:nvPr/>
        </p:nvSpPr>
        <p:spPr>
          <a:xfrm>
            <a:off x="1469136" y="227076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5C0B66-20B8-D08C-BA2C-4FCCE815131B}"/>
              </a:ext>
            </a:extLst>
          </p:cNvPr>
          <p:cNvSpPr/>
          <p:nvPr/>
        </p:nvSpPr>
        <p:spPr>
          <a:xfrm>
            <a:off x="1469136" y="342900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572C2-70AE-88CC-7FDD-9884BFC55C38}"/>
              </a:ext>
            </a:extLst>
          </p:cNvPr>
          <p:cNvSpPr/>
          <p:nvPr/>
        </p:nvSpPr>
        <p:spPr>
          <a:xfrm>
            <a:off x="4946906" y="422452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903E0-C174-D773-BC6A-CFC073E3690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169920" y="3831336"/>
            <a:ext cx="1776986" cy="795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8C400B5-7BEF-41B8-C427-8BCCCA33BD74}"/>
              </a:ext>
            </a:extLst>
          </p:cNvPr>
          <p:cNvSpPr/>
          <p:nvPr/>
        </p:nvSpPr>
        <p:spPr>
          <a:xfrm>
            <a:off x="7766306" y="368503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186196-01F4-24BD-4B2F-8822CB41B38E}"/>
              </a:ext>
            </a:extLst>
          </p:cNvPr>
          <p:cNvSpPr/>
          <p:nvPr/>
        </p:nvSpPr>
        <p:spPr>
          <a:xfrm>
            <a:off x="7766306" y="486156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7A33DB-779B-8F4D-CEB1-1CF0C7C57AF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6647690" y="4087368"/>
            <a:ext cx="1118616" cy="539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9AA521-E05B-D1B5-6D23-F6DB66B63A85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647690" y="4626864"/>
            <a:ext cx="1118616" cy="637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044C2B4-B059-E206-CAF0-4766026F378B}"/>
              </a:ext>
            </a:extLst>
          </p:cNvPr>
          <p:cNvSpPr/>
          <p:nvPr/>
        </p:nvSpPr>
        <p:spPr>
          <a:xfrm>
            <a:off x="4946906" y="262432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Pressure Button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0D033F-A46B-6C1D-75D1-CF76869E289A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3169920" y="3026664"/>
            <a:ext cx="1776986" cy="80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0EBBEC6-68F9-7F22-2F1C-890B13034717}"/>
              </a:ext>
            </a:extLst>
          </p:cNvPr>
          <p:cNvSpPr/>
          <p:nvPr/>
        </p:nvSpPr>
        <p:spPr>
          <a:xfrm>
            <a:off x="6842762" y="121005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C36D9E-CC24-57B5-143E-6358D18CB960}"/>
              </a:ext>
            </a:extLst>
          </p:cNvPr>
          <p:cNvSpPr/>
          <p:nvPr/>
        </p:nvSpPr>
        <p:spPr>
          <a:xfrm>
            <a:off x="8543546" y="2218944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996DB1-BC50-2293-807B-918EAE6FDB8F}"/>
              </a:ext>
            </a:extLst>
          </p:cNvPr>
          <p:cNvCxnSpPr>
            <a:cxnSpLocks/>
            <a:stCxn id="35" idx="3"/>
            <a:endCxn id="42" idx="2"/>
          </p:cNvCxnSpPr>
          <p:nvPr/>
        </p:nvCxnSpPr>
        <p:spPr>
          <a:xfrm flipV="1">
            <a:off x="6647690" y="2014728"/>
            <a:ext cx="1045464" cy="1011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36B7B1-AFEB-ECA3-66C4-87501A8780AE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6647690" y="2621280"/>
            <a:ext cx="1895856" cy="405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1546CF1-D0F4-F8D1-2693-4BBB64777ACB}"/>
              </a:ext>
            </a:extLst>
          </p:cNvPr>
          <p:cNvSpPr/>
          <p:nvPr/>
        </p:nvSpPr>
        <p:spPr>
          <a:xfrm>
            <a:off x="341379" y="55763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Component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3D4760-899B-7840-7544-A612D81F112A}"/>
              </a:ext>
            </a:extLst>
          </p:cNvPr>
          <p:cNvSpPr txBox="1"/>
          <p:nvPr/>
        </p:nvSpPr>
        <p:spPr>
          <a:xfrm>
            <a:off x="2029968" y="5568696"/>
            <a:ext cx="416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Holds Refs to actors (</a:t>
            </a:r>
            <a:r>
              <a:rPr lang="en-GB" dirty="0" err="1"/>
              <a:t>I_LevelPiece</a:t>
            </a:r>
            <a:r>
              <a:rPr lang="en-GB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dirty="0"/>
              <a:t>Function to trigger all actors</a:t>
            </a:r>
          </a:p>
        </p:txBody>
      </p:sp>
    </p:spTree>
    <p:extLst>
      <p:ext uri="{BB962C8B-B14F-4D97-AF65-F5344CB8AC3E}">
        <p14:creationId xmlns:p14="http://schemas.microsoft.com/office/powerpoint/2010/main" val="94048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597654-CB17-A19B-73DB-BDD283E99389}"/>
              </a:ext>
            </a:extLst>
          </p:cNvPr>
          <p:cNvSpPr/>
          <p:nvPr/>
        </p:nvSpPr>
        <p:spPr>
          <a:xfrm>
            <a:off x="76202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6FE30-89A8-229C-508B-5F0B77638583}"/>
              </a:ext>
            </a:extLst>
          </p:cNvPr>
          <p:cNvSpPr txBox="1"/>
          <p:nvPr/>
        </p:nvSpPr>
        <p:spPr>
          <a:xfrm>
            <a:off x="76202" y="1435608"/>
            <a:ext cx="360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Holds Refs to actors (</a:t>
            </a:r>
            <a:r>
              <a:rPr lang="en-GB" sz="1600" dirty="0" err="1"/>
              <a:t>I_LevelPiece</a:t>
            </a:r>
            <a:r>
              <a:rPr lang="en-GB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Function to trigger all actors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BD6F3-38A4-2BAA-BF5B-905920B0FD61}"/>
              </a:ext>
            </a:extLst>
          </p:cNvPr>
          <p:cNvSpPr/>
          <p:nvPr/>
        </p:nvSpPr>
        <p:spPr>
          <a:xfrm>
            <a:off x="4072130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Floor 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5E9559-52ED-D06D-2E1C-26295A278725}"/>
              </a:ext>
            </a:extLst>
          </p:cNvPr>
          <p:cNvSpPr/>
          <p:nvPr/>
        </p:nvSpPr>
        <p:spPr>
          <a:xfrm>
            <a:off x="8068058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Manual 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F24A4-D1FD-44B3-60BC-B0C15AEBF772}"/>
              </a:ext>
            </a:extLst>
          </p:cNvPr>
          <p:cNvSpPr txBox="1"/>
          <p:nvPr/>
        </p:nvSpPr>
        <p:spPr>
          <a:xfrm>
            <a:off x="4072130" y="1435607"/>
            <a:ext cx="360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On overlap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7BFE9-3D8A-E614-6DED-5A1C5073ECC0}"/>
              </a:ext>
            </a:extLst>
          </p:cNvPr>
          <p:cNvSpPr txBox="1"/>
          <p:nvPr/>
        </p:nvSpPr>
        <p:spPr>
          <a:xfrm>
            <a:off x="8068058" y="1435606"/>
            <a:ext cx="360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Player looking at + press e, trigger </a:t>
            </a:r>
            <a:r>
              <a:rPr lang="en-GB" sz="1600" dirty="0" err="1"/>
              <a:t>func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2642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152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Neville</dc:creator>
  <cp:lastModifiedBy>James Neville</cp:lastModifiedBy>
  <cp:revision>12</cp:revision>
  <dcterms:created xsi:type="dcterms:W3CDTF">2024-10-22T11:15:48Z</dcterms:created>
  <dcterms:modified xsi:type="dcterms:W3CDTF">2024-11-16T20:07:55Z</dcterms:modified>
</cp:coreProperties>
</file>