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5026141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29521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79913" y="2054352"/>
            <a:ext cx="2336311" cy="121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7684008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8390-E117-5146-9D07-870CB5571E2C}"/>
              </a:ext>
            </a:extLst>
          </p:cNvPr>
          <p:cNvSpPr/>
          <p:nvPr/>
        </p:nvSpPr>
        <p:spPr>
          <a:xfrm>
            <a:off x="6726925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2F757-40D1-5B5A-65A5-145B8B7EE96D}"/>
              </a:ext>
            </a:extLst>
          </p:cNvPr>
          <p:cNvSpPr/>
          <p:nvPr/>
        </p:nvSpPr>
        <p:spPr>
          <a:xfrm>
            <a:off x="6726925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1BDF7-0B3C-E76E-22BF-94CB96C5A0B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7577317" y="2456688"/>
            <a:ext cx="0" cy="81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24B8E-843F-A8E2-7B1E-68EF6217A234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H="1" flipV="1">
            <a:off x="6726925" y="737771"/>
            <a:ext cx="850392" cy="91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981B5-BC1A-7072-E483-4E8C9C8A795A}"/>
              </a:ext>
            </a:extLst>
          </p:cNvPr>
          <p:cNvSpPr txBox="1"/>
          <p:nvPr/>
        </p:nvSpPr>
        <p:spPr>
          <a:xfrm>
            <a:off x="603504" y="960120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99B2B-F662-9A52-A28E-0779706AAE13}"/>
              </a:ext>
            </a:extLst>
          </p:cNvPr>
          <p:cNvSpPr txBox="1"/>
          <p:nvPr/>
        </p:nvSpPr>
        <p:spPr>
          <a:xfrm>
            <a:off x="4636008" y="749808"/>
            <a:ext cx="422452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A: Valid Level?</a:t>
            </a:r>
          </a:p>
          <a:p>
            <a:endParaRPr lang="en-GB" dirty="0"/>
          </a:p>
          <a:p>
            <a:r>
              <a:rPr lang="en-GB" dirty="0"/>
              <a:t>-Check Buttons</a:t>
            </a:r>
          </a:p>
          <a:p>
            <a:r>
              <a:rPr lang="en-GB" dirty="0"/>
              <a:t>-Check Level Pieces</a:t>
            </a:r>
          </a:p>
          <a:p>
            <a:endParaRPr lang="en-GB" dirty="0"/>
          </a:p>
          <a:p>
            <a:r>
              <a:rPr lang="en-GB"/>
              <a:t>Optional</a:t>
            </a:r>
            <a:endParaRPr lang="en-GB" dirty="0"/>
          </a:p>
          <a:p>
            <a:r>
              <a:rPr lang="en-GB" dirty="0"/>
              <a:t>-Check Spawns, End Levels &amp; Class(GM)</a:t>
            </a:r>
          </a:p>
          <a:p>
            <a:r>
              <a:rPr lang="en-GB" dirty="0"/>
              <a:t>-Check </a:t>
            </a:r>
            <a:r>
              <a:rPr lang="en-GB" dirty="0" err="1"/>
              <a:t>GameRules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9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7467601" y="280649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29521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79913" y="2054352"/>
            <a:ext cx="2336311" cy="121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19929610">
            <a:off x="556358" y="1151239"/>
            <a:ext cx="265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UpdateLevel</a:t>
            </a:r>
            <a:r>
              <a:rPr lang="en-GB" dirty="0"/>
              <a:t>()</a:t>
            </a:r>
          </a:p>
          <a:p>
            <a:r>
              <a:rPr lang="en-GB" dirty="0" err="1"/>
              <a:t>UpdateCandyCount</a:t>
            </a:r>
            <a:r>
              <a:rPr lang="en-GB" dirty="0"/>
              <a:t>()</a:t>
            </a:r>
          </a:p>
          <a:p>
            <a:r>
              <a:rPr lang="en-GB" dirty="0" err="1"/>
              <a:t>UpdatePumpkinCount</a:t>
            </a:r>
            <a:r>
              <a:rPr lang="en-GB" dirty="0"/>
              <a:t>()</a:t>
            </a:r>
          </a:p>
          <a:p>
            <a:r>
              <a:rPr lang="en-GB" dirty="0" err="1"/>
              <a:t>UpdatePlayerLives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3361471" y="1100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8390-E117-5146-9D07-870CB5571E2C}"/>
              </a:ext>
            </a:extLst>
          </p:cNvPr>
          <p:cNvSpPr/>
          <p:nvPr/>
        </p:nvSpPr>
        <p:spPr>
          <a:xfrm>
            <a:off x="9168385" y="159723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2F757-40D1-5B5A-65A5-145B8B7EE96D}"/>
              </a:ext>
            </a:extLst>
          </p:cNvPr>
          <p:cNvSpPr/>
          <p:nvPr/>
        </p:nvSpPr>
        <p:spPr>
          <a:xfrm>
            <a:off x="9168385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1BDF7-0B3C-E76E-22BF-94CB96C5A0B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0018777" y="2401902"/>
            <a:ext cx="0" cy="81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24B8E-843F-A8E2-7B1E-68EF6217A234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H="1" flipV="1">
            <a:off x="9168385" y="682985"/>
            <a:ext cx="850392" cy="91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E22924-543B-19CD-CB5D-F376234EB559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4166616" y="682985"/>
            <a:ext cx="3300985" cy="969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5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193280" y="252984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>
            <a:off x="5612979" y="2723126"/>
            <a:ext cx="15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OnGuyDeath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D3DEE-7471-886C-1F01-53939B42904A}"/>
              </a:ext>
            </a:extLst>
          </p:cNvPr>
          <p:cNvSpPr txBox="1"/>
          <p:nvPr/>
        </p:nvSpPr>
        <p:spPr>
          <a:xfrm>
            <a:off x="5258077" y="1163319"/>
            <a:ext cx="1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OnRespawnAlert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0323D-18DD-7EAB-4CD0-2CC0241C8EFE}"/>
              </a:ext>
            </a:extLst>
          </p:cNvPr>
          <p:cNvCxnSpPr>
            <a:cxnSpLocks/>
          </p:cNvCxnSpPr>
          <p:nvPr/>
        </p:nvCxnSpPr>
        <p:spPr>
          <a:xfrm flipV="1">
            <a:off x="7158236" y="969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DFF85-11AE-4836-060F-25660E2333EA}"/>
              </a:ext>
            </a:extLst>
          </p:cNvPr>
          <p:cNvSpPr/>
          <p:nvPr/>
        </p:nvSpPr>
        <p:spPr>
          <a:xfrm>
            <a:off x="1469136" y="111252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E39D-8FFA-24F5-5E65-F3F87C45B3A5}"/>
              </a:ext>
            </a:extLst>
          </p:cNvPr>
          <p:cNvSpPr/>
          <p:nvPr/>
        </p:nvSpPr>
        <p:spPr>
          <a:xfrm>
            <a:off x="1469136" y="22707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0B66-20B8-D08C-BA2C-4FCCE815131B}"/>
              </a:ext>
            </a:extLst>
          </p:cNvPr>
          <p:cNvSpPr/>
          <p:nvPr/>
        </p:nvSpPr>
        <p:spPr>
          <a:xfrm>
            <a:off x="1469136" y="342900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572C2-70AE-88CC-7FDD-9884BFC55C38}"/>
              </a:ext>
            </a:extLst>
          </p:cNvPr>
          <p:cNvSpPr/>
          <p:nvPr/>
        </p:nvSpPr>
        <p:spPr>
          <a:xfrm>
            <a:off x="4946906" y="42245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903E0-C174-D773-BC6A-CFC073E3690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169920" y="3831336"/>
            <a:ext cx="1776986" cy="795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400B5-7BEF-41B8-C427-8BCCCA33BD74}"/>
              </a:ext>
            </a:extLst>
          </p:cNvPr>
          <p:cNvSpPr/>
          <p:nvPr/>
        </p:nvSpPr>
        <p:spPr>
          <a:xfrm>
            <a:off x="7766306" y="368503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86196-01F4-24BD-4B2F-8822CB41B38E}"/>
              </a:ext>
            </a:extLst>
          </p:cNvPr>
          <p:cNvSpPr/>
          <p:nvPr/>
        </p:nvSpPr>
        <p:spPr>
          <a:xfrm>
            <a:off x="7766306" y="48615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33DB-779B-8F4D-CEB1-1CF0C7C57A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647690" y="4087368"/>
            <a:ext cx="1118616" cy="53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AA521-E05B-D1B5-6D23-F6DB66B63A8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647690" y="4626864"/>
            <a:ext cx="1118616" cy="63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044C2B4-B059-E206-CAF0-4766026F378B}"/>
              </a:ext>
            </a:extLst>
          </p:cNvPr>
          <p:cNvSpPr/>
          <p:nvPr/>
        </p:nvSpPr>
        <p:spPr>
          <a:xfrm>
            <a:off x="4946906" y="26243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Pressure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0D033F-A46B-6C1D-75D1-CF76869E289A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3169920" y="3026664"/>
            <a:ext cx="1776986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0EBBEC6-68F9-7F22-2F1C-890B13034717}"/>
              </a:ext>
            </a:extLst>
          </p:cNvPr>
          <p:cNvSpPr/>
          <p:nvPr/>
        </p:nvSpPr>
        <p:spPr>
          <a:xfrm>
            <a:off x="6842762" y="121005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C36D9E-CC24-57B5-143E-6358D18CB960}"/>
              </a:ext>
            </a:extLst>
          </p:cNvPr>
          <p:cNvSpPr/>
          <p:nvPr/>
        </p:nvSpPr>
        <p:spPr>
          <a:xfrm>
            <a:off x="8543546" y="22189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96DB1-BC50-2293-807B-918EAE6FDB8F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6647690" y="2014728"/>
            <a:ext cx="1045464" cy="101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36B7B1-AFEB-ECA3-66C4-87501A8780AE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6647690" y="2621280"/>
            <a:ext cx="1895856" cy="40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546CF1-D0F4-F8D1-2693-4BBB64777ACB}"/>
              </a:ext>
            </a:extLst>
          </p:cNvPr>
          <p:cNvSpPr/>
          <p:nvPr/>
        </p:nvSpPr>
        <p:spPr>
          <a:xfrm>
            <a:off x="341379" y="55763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D4760-899B-7840-7544-A612D81F112A}"/>
              </a:ext>
            </a:extLst>
          </p:cNvPr>
          <p:cNvSpPr txBox="1"/>
          <p:nvPr/>
        </p:nvSpPr>
        <p:spPr>
          <a:xfrm>
            <a:off x="2029968" y="5568696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Holds Refs to actors (</a:t>
            </a:r>
            <a:r>
              <a:rPr lang="en-GB" dirty="0" err="1"/>
              <a:t>I_LevelPiece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Function to trigger all actors</a:t>
            </a:r>
          </a:p>
        </p:txBody>
      </p:sp>
    </p:spTree>
    <p:extLst>
      <p:ext uri="{BB962C8B-B14F-4D97-AF65-F5344CB8AC3E}">
        <p14:creationId xmlns:p14="http://schemas.microsoft.com/office/powerpoint/2010/main" val="94048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97654-CB17-A19B-73DB-BDD283E99389}"/>
              </a:ext>
            </a:extLst>
          </p:cNvPr>
          <p:cNvSpPr/>
          <p:nvPr/>
        </p:nvSpPr>
        <p:spPr>
          <a:xfrm>
            <a:off x="76202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FE30-89A8-229C-508B-5F0B77638583}"/>
              </a:ext>
            </a:extLst>
          </p:cNvPr>
          <p:cNvSpPr txBox="1"/>
          <p:nvPr/>
        </p:nvSpPr>
        <p:spPr>
          <a:xfrm>
            <a:off x="76202" y="1435608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Holds Refs to actors (</a:t>
            </a:r>
            <a:r>
              <a:rPr lang="en-GB" sz="1600" dirty="0" err="1"/>
              <a:t>I_LevelPiece</a:t>
            </a:r>
            <a:r>
              <a:rPr lang="en-GB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Function to trigger all 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BD6F3-38A4-2BAA-BF5B-905920B0FD61}"/>
              </a:ext>
            </a:extLst>
          </p:cNvPr>
          <p:cNvSpPr/>
          <p:nvPr/>
        </p:nvSpPr>
        <p:spPr>
          <a:xfrm>
            <a:off x="4072130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Floor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E9559-52ED-D06D-2E1C-26295A278725}"/>
              </a:ext>
            </a:extLst>
          </p:cNvPr>
          <p:cNvSpPr/>
          <p:nvPr/>
        </p:nvSpPr>
        <p:spPr>
          <a:xfrm>
            <a:off x="8068058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Manual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F24A4-D1FD-44B3-60BC-B0C15AEBF772}"/>
              </a:ext>
            </a:extLst>
          </p:cNvPr>
          <p:cNvSpPr txBox="1"/>
          <p:nvPr/>
        </p:nvSpPr>
        <p:spPr>
          <a:xfrm>
            <a:off x="4072130" y="1435607"/>
            <a:ext cx="360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On overlap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BFE9-3D8A-E614-6DED-5A1C5073ECC0}"/>
              </a:ext>
            </a:extLst>
          </p:cNvPr>
          <p:cNvSpPr txBox="1"/>
          <p:nvPr/>
        </p:nvSpPr>
        <p:spPr>
          <a:xfrm>
            <a:off x="8068058" y="1435606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Player looking at + press e, trigger </a:t>
            </a:r>
            <a:r>
              <a:rPr lang="en-GB" sz="1600" dirty="0" err="1"/>
              <a:t>func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4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180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15</cp:revision>
  <dcterms:created xsi:type="dcterms:W3CDTF">2024-10-22T11:15:48Z</dcterms:created>
  <dcterms:modified xsi:type="dcterms:W3CDTF">2024-11-17T15:44:03Z</dcterms:modified>
</cp:coreProperties>
</file>