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60" d="100"/>
          <a:sy n="60" d="100"/>
        </p:scale>
        <p:origin x="1555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F7290-D74D-4F3A-B9DD-3DDEA08F9F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738FE8-27E5-4995-8E1C-06C145087F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27EEC-D5CC-4C10-9459-2980F7D49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9BAD2-05EC-4647-B67C-98E32DBA058D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71FBC-7339-4DDB-97FD-BF7859F7B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7A7B0-5706-4F33-A4B4-BBE101AC0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8CF71-8375-4795-B974-17D4B5AE1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697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D4279-F50E-4237-8672-0069FBF47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948C16-9687-4A60-A94F-86A689C0B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76075-984C-4ADC-87D1-B7C66A570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9BAD2-05EC-4647-B67C-98E32DBA058D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3765F-5C7E-4667-A76C-86BF0E131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0B149-55C9-4F5E-ABE0-B57D475E7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8CF71-8375-4795-B974-17D4B5AE1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50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C0C8F8-264E-4BCF-B40B-97310D058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9DB29F-BDAF-471A-80A9-D89E93CC5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AC588-E116-4F31-8FEA-8F9C9A5CE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9BAD2-05EC-4647-B67C-98E32DBA058D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E8368-045F-41D2-A472-FDB044158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68AF9-B30D-4A94-8165-3AFD52487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8CF71-8375-4795-B974-17D4B5AE1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04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D2315-837E-4962-B9BF-98ED4FC30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B4016-1D4B-4CD9-8A47-E063E0882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C330E-A79D-45D5-8D51-844261909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9BAD2-05EC-4647-B67C-98E32DBA058D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95274-C78E-4853-8C55-7CFF3DDDD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4BB2F-5E37-4C83-B883-48215B423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8CF71-8375-4795-B974-17D4B5AE1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20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FB02F-068C-4D53-AE18-81FFA9381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7D676-20B5-4F7B-AEFF-6F125D085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9A002-B1A6-4EC1-A407-3F81164CC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9BAD2-05EC-4647-B67C-98E32DBA058D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E3187-DB89-49A6-A5CF-BACC8FDEF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A69C9-651A-431F-A52A-4BCEAEF36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8CF71-8375-4795-B974-17D4B5AE1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57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5D569-C526-47A0-9026-28A8AE85B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DD958-4808-4F6A-9EF9-D86FC4F39E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ADDEA8-574E-4B17-817C-7EE9FC93A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909E8-7BAD-4511-9341-E24E5CFC0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9BAD2-05EC-4647-B67C-98E32DBA058D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0E8902-E6EE-4273-9B0D-4F718A883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E0F47F-BB5D-4574-A443-1F65602E9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8CF71-8375-4795-B974-17D4B5AE1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419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85846-5421-454F-B86E-FF4F397CB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845B8-F82F-4276-803E-64204F3E1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9FEB3-BB31-4D0A-9C90-D3B842525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392C79-5BD7-4C50-9800-A1F35583EC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80FF2C-7E4E-4463-B40C-148DD26968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9F33AA-601B-4384-9073-1FD228C4A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9BAD2-05EC-4647-B67C-98E32DBA058D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6C1396-36FC-417B-9685-F736AF3C0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AFFEC6-3F43-4B20-81E1-AAAD544DC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8CF71-8375-4795-B974-17D4B5AE1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07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01BC6-2625-4A88-882A-46CE0CA9E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02081C-9A01-46DB-B8DD-EA2C2A9CB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9BAD2-05EC-4647-B67C-98E32DBA058D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2C1876-DBC4-4575-94D1-E4D449D3D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BEFA23-BA76-485D-8D8B-134A7343D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8CF71-8375-4795-B974-17D4B5AE1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77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46BB49-4815-4758-A0E8-6C75C2CE5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9BAD2-05EC-4647-B67C-98E32DBA058D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2ABCE9-C1F0-4BAA-B5AA-761F02B07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7B9D13-9F12-4CC2-A898-651BC98F0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8CF71-8375-4795-B974-17D4B5AE1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13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37B28-AB97-4ACC-8242-77C7B325A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D6FFE-7185-4C94-A246-1FD842A3E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BEDEC3-D6FE-4A13-B927-44B7896B1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93BF87-A96B-46CB-B847-C140DE0A8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9BAD2-05EC-4647-B67C-98E32DBA058D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830F8-F0FC-465D-A7CC-3C4D9CE42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8A11E7-6BCF-4607-B8D6-4BCDA4FEF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8CF71-8375-4795-B974-17D4B5AE1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29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6EF90-90C8-4F2D-91BE-CE75D054B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110896-F695-4FD5-A4D0-9A3F84D015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83D1B6-6433-4505-A77D-AB28DBF5A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A5F32-75C7-4098-A1A4-7B28BE5B0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9BAD2-05EC-4647-B67C-98E32DBA058D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626EC-B203-4525-8976-348CB2421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0715E-FFC3-4BAF-8F49-150F1D0F3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8CF71-8375-4795-B974-17D4B5AE1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10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1AB095-BCE1-4E95-886B-3DCE35C68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66BAD-3BDD-497A-AE02-72B2C9B9B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DEBD8-18BD-4F43-AB37-A26F430F4B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9BAD2-05EC-4647-B67C-98E32DBA058D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A4672-A7E6-4BEA-9756-8F22505882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A0FB4-7675-4778-9260-5C475DC352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8CF71-8375-4795-B974-17D4B5AE1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79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elp.com/search?find_loc=%3cEnter_zip_code" TargetMode="External"/><Relationship Id="rId2" Type="http://schemas.openxmlformats.org/officeDocument/2006/relationships/hyperlink" Target="https://www.yelp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elp.com/biz/%3crestaurant_2" TargetMode="External"/><Relationship Id="rId4" Type="http://schemas.openxmlformats.org/officeDocument/2006/relationships/hyperlink" Target="https://www.yelp.com/biz/%3crestaurant_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98655D-C75E-496B-BCD5-C9B20380DB4D}"/>
              </a:ext>
            </a:extLst>
          </p:cNvPr>
          <p:cNvSpPr/>
          <p:nvPr/>
        </p:nvSpPr>
        <p:spPr>
          <a:xfrm>
            <a:off x="4007224" y="-264459"/>
            <a:ext cx="3662082" cy="11878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2"/>
              </a:rPr>
              <a:t>https://www.yelp.com/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906C90-6AE4-4657-B77B-9E3BC038860B}"/>
              </a:ext>
            </a:extLst>
          </p:cNvPr>
          <p:cNvSpPr/>
          <p:nvPr/>
        </p:nvSpPr>
        <p:spPr>
          <a:xfrm>
            <a:off x="4007224" y="1685364"/>
            <a:ext cx="3662082" cy="11878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3"/>
              </a:rPr>
              <a:t>https://www.yelp.com/search?find_loc=&lt;Query_zip_code</a:t>
            </a:r>
            <a:r>
              <a:rPr lang="en-US" u="sng" dirty="0">
                <a:solidFill>
                  <a:schemeClr val="accent1"/>
                </a:solidFill>
              </a:rPr>
              <a:t>&gt; </a:t>
            </a:r>
            <a:r>
              <a:rPr lang="en-US" dirty="0">
                <a:solidFill>
                  <a:schemeClr val="tx1"/>
                </a:solidFill>
              </a:rPr>
              <a:t> 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0D710F0-84D2-40CB-8CAF-3465588F6B19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838265" y="923365"/>
            <a:ext cx="0" cy="76199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6420D9-6548-4F12-A78F-C15145822A29}"/>
              </a:ext>
            </a:extLst>
          </p:cNvPr>
          <p:cNvCxnSpPr>
            <a:cxnSpLocks/>
          </p:cNvCxnSpPr>
          <p:nvPr/>
        </p:nvCxnSpPr>
        <p:spPr>
          <a:xfrm>
            <a:off x="6929717" y="2451847"/>
            <a:ext cx="2658035" cy="8605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0640347-7A01-45DD-8671-535472821A5D}"/>
              </a:ext>
            </a:extLst>
          </p:cNvPr>
          <p:cNvSpPr txBox="1"/>
          <p:nvPr/>
        </p:nvSpPr>
        <p:spPr>
          <a:xfrm>
            <a:off x="9587752" y="2353235"/>
            <a:ext cx="15777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Query zip code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BADA17-362A-48FE-BE6D-1D7F0DEEFFAF}"/>
              </a:ext>
            </a:extLst>
          </p:cNvPr>
          <p:cNvSpPr txBox="1"/>
          <p:nvPr/>
        </p:nvSpPr>
        <p:spPr>
          <a:xfrm>
            <a:off x="8946776" y="8965"/>
            <a:ext cx="9509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Seed </a:t>
            </a:r>
            <a:r>
              <a:rPr lang="en-US" dirty="0" err="1"/>
              <a:t>url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83FE89-FFF6-4B28-B891-5D1F02ED16E6}"/>
              </a:ext>
            </a:extLst>
          </p:cNvPr>
          <p:cNvCxnSpPr>
            <a:endCxn id="20" idx="1"/>
          </p:cNvCxnSpPr>
          <p:nvPr/>
        </p:nvCxnSpPr>
        <p:spPr>
          <a:xfrm>
            <a:off x="7046258" y="329453"/>
            <a:ext cx="1900519" cy="267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AB1543A-3BF4-4575-A220-129A9E3DCCA1}"/>
              </a:ext>
            </a:extLst>
          </p:cNvPr>
          <p:cNvCxnSpPr>
            <a:cxnSpLocks/>
            <a:stCxn id="5" idx="2"/>
            <a:endCxn id="28" idx="0"/>
          </p:cNvCxnSpPr>
          <p:nvPr/>
        </p:nvCxnSpPr>
        <p:spPr>
          <a:xfrm rot="5400000">
            <a:off x="3576475" y="1463932"/>
            <a:ext cx="852535" cy="367104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C268C030-5C0E-4268-9426-BD90CAAE00B6}"/>
              </a:ext>
            </a:extLst>
          </p:cNvPr>
          <p:cNvCxnSpPr>
            <a:cxnSpLocks/>
            <a:stCxn id="5" idx="2"/>
            <a:endCxn id="32" idx="0"/>
          </p:cNvCxnSpPr>
          <p:nvPr/>
        </p:nvCxnSpPr>
        <p:spPr>
          <a:xfrm rot="16200000" flipH="1">
            <a:off x="7178046" y="1533407"/>
            <a:ext cx="852535" cy="353209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3BE99C2-4F4A-4693-8C90-647ECDBDACC5}"/>
              </a:ext>
            </a:extLst>
          </p:cNvPr>
          <p:cNvSpPr/>
          <p:nvPr/>
        </p:nvSpPr>
        <p:spPr>
          <a:xfrm>
            <a:off x="475130" y="3725723"/>
            <a:ext cx="3384176" cy="11878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4"/>
              </a:rPr>
              <a:t>https://www.yelp.com/biz/&lt;restaurant_1</a:t>
            </a:r>
            <a:r>
              <a:rPr lang="en-US" u="sng" dirty="0">
                <a:solidFill>
                  <a:schemeClr val="accent1"/>
                </a:solidFill>
              </a:rPr>
              <a:t>&gt;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ADACEBB-5FD3-408E-A8B3-69364218198C}"/>
              </a:ext>
            </a:extLst>
          </p:cNvPr>
          <p:cNvSpPr/>
          <p:nvPr/>
        </p:nvSpPr>
        <p:spPr>
          <a:xfrm>
            <a:off x="4173071" y="3725723"/>
            <a:ext cx="3330392" cy="11878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5"/>
              </a:rPr>
              <a:t>https://www.yelp.com/biz/&lt;restaurant_</a:t>
            </a:r>
            <a:r>
              <a:rPr lang="en-US" u="sng" dirty="0">
                <a:solidFill>
                  <a:schemeClr val="accent1"/>
                </a:solidFill>
                <a:hlinkClick r:id="rId5"/>
              </a:rPr>
              <a:t>2</a:t>
            </a:r>
            <a:r>
              <a:rPr lang="en-US" u="sng" dirty="0">
                <a:solidFill>
                  <a:schemeClr val="accent1"/>
                </a:solidFill>
              </a:rPr>
              <a:t>&gt;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DCC6B59-2C9C-44FD-9090-870D158B804D}"/>
              </a:ext>
            </a:extLst>
          </p:cNvPr>
          <p:cNvSpPr/>
          <p:nvPr/>
        </p:nvSpPr>
        <p:spPr>
          <a:xfrm>
            <a:off x="7817228" y="3725723"/>
            <a:ext cx="3106265" cy="11878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4"/>
              </a:rPr>
              <a:t>https://www.yelp.com/biz/&lt;restaurant_</a:t>
            </a:r>
            <a:r>
              <a:rPr lang="en-US" u="sng" dirty="0">
                <a:solidFill>
                  <a:schemeClr val="accent1"/>
                </a:solidFill>
              </a:rPr>
              <a:t>3&gt; 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610E003-CA5F-40DE-A719-3793E148305E}"/>
              </a:ext>
            </a:extLst>
          </p:cNvPr>
          <p:cNvCxnSpPr>
            <a:cxnSpLocks/>
            <a:stCxn id="5" idx="2"/>
            <a:endCxn id="31" idx="0"/>
          </p:cNvCxnSpPr>
          <p:nvPr/>
        </p:nvCxnSpPr>
        <p:spPr>
          <a:xfrm>
            <a:off x="5838265" y="2873188"/>
            <a:ext cx="2" cy="8525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A0C3560-2A44-4B5C-82AC-26C37603D58F}"/>
              </a:ext>
            </a:extLst>
          </p:cNvPr>
          <p:cNvSpPr txBox="1"/>
          <p:nvPr/>
        </p:nvSpPr>
        <p:spPr>
          <a:xfrm>
            <a:off x="589431" y="1990182"/>
            <a:ext cx="262889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Using the zip code will return a bunch of restaurants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5B0CEFE-F509-4993-8AA7-0F5DD79D3870}"/>
              </a:ext>
            </a:extLst>
          </p:cNvPr>
          <p:cNvCxnSpPr>
            <a:cxnSpLocks/>
          </p:cNvCxnSpPr>
          <p:nvPr/>
        </p:nvCxnSpPr>
        <p:spPr>
          <a:xfrm>
            <a:off x="2747684" y="2913512"/>
            <a:ext cx="2532527" cy="9951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A79EBB5-EAF2-4173-9789-BE9DFADBBC5C}"/>
              </a:ext>
            </a:extLst>
          </p:cNvPr>
          <p:cNvCxnSpPr>
            <a:cxnSpLocks/>
            <a:stCxn id="46" idx="2"/>
          </p:cNvCxnSpPr>
          <p:nvPr/>
        </p:nvCxnSpPr>
        <p:spPr>
          <a:xfrm>
            <a:off x="1818528" y="2913512"/>
            <a:ext cx="85353" cy="97829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425585D-AC40-48E8-86DA-9C4DED206337}"/>
              </a:ext>
            </a:extLst>
          </p:cNvPr>
          <p:cNvCxnSpPr>
            <a:cxnSpLocks/>
          </p:cNvCxnSpPr>
          <p:nvPr/>
        </p:nvCxnSpPr>
        <p:spPr>
          <a:xfrm>
            <a:off x="3218330" y="2896703"/>
            <a:ext cx="5875249" cy="101190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4EF7434-EEC0-4E9A-8A96-D498BACD218D}"/>
              </a:ext>
            </a:extLst>
          </p:cNvPr>
          <p:cNvCxnSpPr>
            <a:cxnSpLocks/>
          </p:cNvCxnSpPr>
          <p:nvPr/>
        </p:nvCxnSpPr>
        <p:spPr>
          <a:xfrm>
            <a:off x="2167217" y="4913547"/>
            <a:ext cx="0" cy="5145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E8AEEC9B-2873-4761-992F-4FC4BA7D12C5}"/>
              </a:ext>
            </a:extLst>
          </p:cNvPr>
          <p:cNvSpPr/>
          <p:nvPr/>
        </p:nvSpPr>
        <p:spPr>
          <a:xfrm>
            <a:off x="4744572" y="5428146"/>
            <a:ext cx="2117910" cy="11878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Parse image </a:t>
            </a:r>
            <a:r>
              <a:rPr lang="en-US" dirty="0" err="1">
                <a:solidFill>
                  <a:schemeClr val="tx1"/>
                </a:solidFill>
              </a:rPr>
              <a:t>urls</a:t>
            </a:r>
            <a:r>
              <a:rPr lang="en-US" dirty="0">
                <a:solidFill>
                  <a:schemeClr val="tx1"/>
                </a:solidFill>
              </a:rPr>
              <a:t>, city, state, restaurant category, and reviews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78B91CD-2B34-4FE5-A6BE-F3AA874C2979}"/>
              </a:ext>
            </a:extLst>
          </p:cNvPr>
          <p:cNvSpPr/>
          <p:nvPr/>
        </p:nvSpPr>
        <p:spPr>
          <a:xfrm>
            <a:off x="8311405" y="5428146"/>
            <a:ext cx="2117910" cy="11878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Parse image </a:t>
            </a:r>
            <a:r>
              <a:rPr lang="en-US" dirty="0" err="1">
                <a:solidFill>
                  <a:schemeClr val="tx1"/>
                </a:solidFill>
              </a:rPr>
              <a:t>urls</a:t>
            </a:r>
            <a:r>
              <a:rPr lang="en-US" dirty="0">
                <a:solidFill>
                  <a:schemeClr val="tx1"/>
                </a:solidFill>
              </a:rPr>
              <a:t>, city, state, restaurant category, and reviews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4A598A5-5224-4DEC-82AA-7C0CED8A582C}"/>
              </a:ext>
            </a:extLst>
          </p:cNvPr>
          <p:cNvSpPr/>
          <p:nvPr/>
        </p:nvSpPr>
        <p:spPr>
          <a:xfrm>
            <a:off x="1108262" y="5428146"/>
            <a:ext cx="2117910" cy="11878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Parse image </a:t>
            </a:r>
            <a:r>
              <a:rPr lang="en-US" dirty="0" err="1">
                <a:solidFill>
                  <a:schemeClr val="tx1"/>
                </a:solidFill>
              </a:rPr>
              <a:t>urls</a:t>
            </a:r>
            <a:r>
              <a:rPr lang="en-US" dirty="0">
                <a:solidFill>
                  <a:schemeClr val="tx1"/>
                </a:solidFill>
              </a:rPr>
              <a:t>, city, state, restaurant category, and reviews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C6E5714-6330-466D-B07B-419738B6E8A9}"/>
              </a:ext>
            </a:extLst>
          </p:cNvPr>
          <p:cNvCxnSpPr>
            <a:cxnSpLocks/>
          </p:cNvCxnSpPr>
          <p:nvPr/>
        </p:nvCxnSpPr>
        <p:spPr>
          <a:xfrm>
            <a:off x="5838265" y="4913547"/>
            <a:ext cx="0" cy="5145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0E36FD-C7A4-4500-98A4-1E368FBDD685}"/>
              </a:ext>
            </a:extLst>
          </p:cNvPr>
          <p:cNvCxnSpPr>
            <a:cxnSpLocks/>
          </p:cNvCxnSpPr>
          <p:nvPr/>
        </p:nvCxnSpPr>
        <p:spPr>
          <a:xfrm>
            <a:off x="9375162" y="4913547"/>
            <a:ext cx="0" cy="5145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97EF7410-4B7A-4DC2-B7E8-7E5FB23C2DC0}"/>
              </a:ext>
            </a:extLst>
          </p:cNvPr>
          <p:cNvSpPr/>
          <p:nvPr/>
        </p:nvSpPr>
        <p:spPr>
          <a:xfrm>
            <a:off x="4634516" y="7559700"/>
            <a:ext cx="2117910" cy="11878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0691F27-8D86-4A63-8A25-94F9543FFECE}"/>
              </a:ext>
            </a:extLst>
          </p:cNvPr>
          <p:cNvSpPr/>
          <p:nvPr/>
        </p:nvSpPr>
        <p:spPr>
          <a:xfrm>
            <a:off x="4786916" y="7712100"/>
            <a:ext cx="2117910" cy="11878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F2C56F4-7DEB-4774-8E4E-87BD2F5739D2}"/>
              </a:ext>
            </a:extLst>
          </p:cNvPr>
          <p:cNvSpPr/>
          <p:nvPr/>
        </p:nvSpPr>
        <p:spPr>
          <a:xfrm>
            <a:off x="4939316" y="7864500"/>
            <a:ext cx="2117910" cy="11878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Store parsed data</a:t>
            </a: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EBBB169B-3B92-4C14-95EB-742AEC1CE78C}"/>
              </a:ext>
            </a:extLst>
          </p:cNvPr>
          <p:cNvCxnSpPr>
            <a:stCxn id="70" idx="2"/>
            <a:endCxn id="73" idx="1"/>
          </p:cNvCxnSpPr>
          <p:nvPr/>
        </p:nvCxnSpPr>
        <p:spPr>
          <a:xfrm rot="16200000" flipH="1">
            <a:off x="2632045" y="6151141"/>
            <a:ext cx="1537642" cy="246729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EED3CD94-6C35-4165-93BA-2ABB5C96CD53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rot="16200000" flipH="1">
            <a:off x="5276634" y="7142863"/>
            <a:ext cx="1096130" cy="4234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79F9EAF3-5A41-4036-9C4A-5558E88B7D75}"/>
              </a:ext>
            </a:extLst>
          </p:cNvPr>
          <p:cNvCxnSpPr>
            <a:cxnSpLocks/>
            <a:stCxn id="69" idx="2"/>
            <a:endCxn id="75" idx="3"/>
          </p:cNvCxnSpPr>
          <p:nvPr/>
        </p:nvCxnSpPr>
        <p:spPr>
          <a:xfrm rot="5400000">
            <a:off x="7292572" y="6380624"/>
            <a:ext cx="1842442" cy="231313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130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127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nacino</dc:creator>
  <cp:lastModifiedBy>james nacino</cp:lastModifiedBy>
  <cp:revision>3</cp:revision>
  <dcterms:created xsi:type="dcterms:W3CDTF">2018-02-06T03:42:43Z</dcterms:created>
  <dcterms:modified xsi:type="dcterms:W3CDTF">2018-02-06T04:02:42Z</dcterms:modified>
</cp:coreProperties>
</file>