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02409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F90"/>
    <a:srgbClr val="FF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06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C56A4-4843-45C8-A8B6-FD2C8254E7EF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5538" y="1143000"/>
            <a:ext cx="4606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1BFF9-F9FA-4C70-B76C-05842629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8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1BFF9-F9FA-4C70-B76C-0584262979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8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072" y="1122363"/>
            <a:ext cx="87048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21" y="3602038"/>
            <a:ext cx="76807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FC68-8D0E-498A-B36F-6F1734127FE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1192-01A2-46E8-BF1A-8A4B9937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8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FC68-8D0E-498A-B36F-6F1734127FE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1192-01A2-46E8-BF1A-8A4B9937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2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90" y="365125"/>
            <a:ext cx="220820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4067" y="365125"/>
            <a:ext cx="649661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FC68-8D0E-498A-B36F-6F1734127FE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1192-01A2-46E8-BF1A-8A4B9937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7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snow covered mountain&#10;&#10;Description generated with high confidence">
            <a:extLst>
              <a:ext uri="{FF2B5EF4-FFF2-40B4-BE49-F238E27FC236}">
                <a16:creationId xmlns:a16="http://schemas.microsoft.com/office/drawing/2014/main" id="{023AA3F8-10FE-406E-8457-4E4A4A2DA5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88" t="19281" r="36134" b="15996"/>
          <a:stretch/>
        </p:blipFill>
        <p:spPr>
          <a:xfrm>
            <a:off x="7005484" y="0"/>
            <a:ext cx="3235478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6CB1B2F-4C73-4950-B9BD-5CF8D0080160}"/>
              </a:ext>
            </a:extLst>
          </p:cNvPr>
          <p:cNvSpPr/>
          <p:nvPr userDrawn="1"/>
        </p:nvSpPr>
        <p:spPr>
          <a:xfrm>
            <a:off x="1" y="0"/>
            <a:ext cx="7005483" cy="1480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7005483" cy="1330778"/>
          </a:xfrm>
          <a:solidFill>
            <a:srgbClr val="243F90"/>
          </a:solidFill>
        </p:spPr>
        <p:txBody>
          <a:bodyPr/>
          <a:lstStyle>
            <a:lvl1pPr>
              <a:defRPr b="1">
                <a:solidFill>
                  <a:srgbClr val="FFCC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066" y="1825625"/>
            <a:ext cx="5725763" cy="461665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400">
                <a:latin typeface="Montserrat" panose="02000505000000020004" pitchFamily="2" charset="0"/>
              </a:defRPr>
            </a:lvl1pPr>
            <a:lvl2pPr marL="457200" indent="0">
              <a:buNone/>
              <a:defRPr>
                <a:latin typeface="Montserrat" panose="02000505000000020004" pitchFamily="2" charset="0"/>
              </a:defRPr>
            </a:lvl2pPr>
            <a:lvl3pPr>
              <a:defRPr>
                <a:latin typeface="Montserrat" panose="02000505000000020004" pitchFamily="2" charset="0"/>
              </a:defRPr>
            </a:lvl3pPr>
            <a:lvl4pPr>
              <a:defRPr>
                <a:latin typeface="Montserrat" panose="02000505000000020004" pitchFamily="2" charset="0"/>
              </a:defRPr>
            </a:lvl4pPr>
            <a:lvl5pPr>
              <a:defRPr>
                <a:latin typeface="Montserrat" panose="02000505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645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733" y="1709740"/>
            <a:ext cx="883283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733" y="4589465"/>
            <a:ext cx="883283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FC68-8D0E-498A-B36F-6F1734127FE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1192-01A2-46E8-BF1A-8A4B9937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5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4066" y="1825625"/>
            <a:ext cx="435240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4488" y="1825625"/>
            <a:ext cx="435240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FC68-8D0E-498A-B36F-6F1734127FE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1192-01A2-46E8-BF1A-8A4B9937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00" y="365127"/>
            <a:ext cx="883283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401" y="1681163"/>
            <a:ext cx="433240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401" y="2505075"/>
            <a:ext cx="433240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4488" y="1681163"/>
            <a:ext cx="435374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4488" y="2505075"/>
            <a:ext cx="435374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FC68-8D0E-498A-B36F-6F1734127FE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1192-01A2-46E8-BF1A-8A4B9937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2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FC68-8D0E-498A-B36F-6F1734127FE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1192-01A2-46E8-BF1A-8A4B9937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7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FC68-8D0E-498A-B36F-6F1734127FE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1192-01A2-46E8-BF1A-8A4B9937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2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00" y="457200"/>
            <a:ext cx="33029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3743" y="987427"/>
            <a:ext cx="518448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400" y="2057400"/>
            <a:ext cx="33029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FC68-8D0E-498A-B36F-6F1734127FE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1192-01A2-46E8-BF1A-8A4B9937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6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00" y="457200"/>
            <a:ext cx="33029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53743" y="987427"/>
            <a:ext cx="518448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400" y="2057400"/>
            <a:ext cx="33029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FC68-8D0E-498A-B36F-6F1734127FE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1192-01A2-46E8-BF1A-8A4B9937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6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4066" y="365127"/>
            <a:ext cx="88328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066" y="1825625"/>
            <a:ext cx="88328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066" y="6356352"/>
            <a:ext cx="2304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FFC68-8D0E-498A-B36F-6F1734127FE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2319" y="6356352"/>
            <a:ext cx="345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2680" y="6356352"/>
            <a:ext cx="2304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51192-01A2-46E8-BF1A-8A4B9937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4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0284-FCBC-4FB5-81E9-F2CA90666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10400" cy="1280160"/>
          </a:xfrm>
        </p:spPr>
        <p:txBody>
          <a:bodyPr/>
          <a:lstStyle/>
          <a:p>
            <a:pPr algn="ctr"/>
            <a:r>
              <a:rPr lang="en-US" dirty="0"/>
              <a:t>Jim Wagner </a:t>
            </a:r>
            <a:br>
              <a:rPr lang="en-US" dirty="0"/>
            </a:br>
            <a:r>
              <a:rPr lang="en-US" sz="2800" dirty="0"/>
              <a:t>Partner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CD4CA-330E-4628-8C4F-B1DAF9A27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707" y="1648809"/>
            <a:ext cx="6126480" cy="4114800"/>
          </a:xfrm>
          <a:noFill/>
          <a:effectLst/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Leads courseware design and development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Authoring with Articulate Storyline 360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Video production with Camtasia and other tools including </a:t>
            </a:r>
            <a:r>
              <a:rPr lang="en-US" sz="1600" dirty="0" err="1"/>
              <a:t>VideoScribe</a:t>
            </a:r>
            <a:r>
              <a:rPr lang="en-US" sz="1600" dirty="0"/>
              <a:t> &amp; </a:t>
            </a:r>
            <a:r>
              <a:rPr lang="en-US" sz="1600" dirty="0" err="1"/>
              <a:t>Filmora</a:t>
            </a:r>
            <a:endParaRPr lang="en-US" sz="1600" dirty="0"/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Audio and narration 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Photo and graphic art tools including Photoshop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Collaborates closely on infrastructure and hosting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Expertise in modern web programming, Ecommerce, and cloud/virtualization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MBA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FB71C7-2110-4B88-803C-96EF9E5D9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746" y="6253196"/>
            <a:ext cx="734787" cy="3105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0D0353-EA89-49F3-8FE5-3435EAFD5C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9" r="16682"/>
          <a:stretch/>
        </p:blipFill>
        <p:spPr>
          <a:xfrm>
            <a:off x="187951" y="6123549"/>
            <a:ext cx="592924" cy="557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C55999-CEC9-469B-AF04-DBBFD4B8D6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91" y="6165004"/>
            <a:ext cx="528026" cy="528026"/>
          </a:xfrm>
          <a:prstGeom prst="rect">
            <a:avLst/>
          </a:prstGeom>
        </p:spPr>
      </p:pic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FC55D2B-D2ED-42BC-A0FE-B51EDDFEC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39" y="6135936"/>
            <a:ext cx="847737" cy="640512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8A4976D-98A5-44DB-9A1C-5CA3A84BCCC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9" t="19723" r="13679" b="14801"/>
          <a:stretch/>
        </p:blipFill>
        <p:spPr>
          <a:xfrm>
            <a:off x="3006543" y="6242665"/>
            <a:ext cx="947738" cy="4095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9C5E30-815B-425F-912F-EF3641628C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24" y="6208652"/>
            <a:ext cx="1103209" cy="4843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2369F54-B2CE-4D48-A75E-CF3AFB013E7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7" t="14789" r="7639" b="19190"/>
          <a:stretch/>
        </p:blipFill>
        <p:spPr>
          <a:xfrm>
            <a:off x="5689455" y="6262721"/>
            <a:ext cx="1126796" cy="30362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C55C37-3198-4ACA-ADE0-3BDBCFDE0A9F}"/>
              </a:ext>
            </a:extLst>
          </p:cNvPr>
          <p:cNvCxnSpPr/>
          <p:nvPr/>
        </p:nvCxnSpPr>
        <p:spPr>
          <a:xfrm>
            <a:off x="704066" y="5915672"/>
            <a:ext cx="5725763" cy="0"/>
          </a:xfrm>
          <a:prstGeom prst="line">
            <a:avLst/>
          </a:prstGeom>
          <a:ln w="12700">
            <a:solidFill>
              <a:srgbClr val="FF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87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0284-FCBC-4FB5-81E9-F2CA90666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16436" cy="1280160"/>
          </a:xfrm>
        </p:spPr>
        <p:txBody>
          <a:bodyPr/>
          <a:lstStyle/>
          <a:p>
            <a:pPr algn="ctr"/>
            <a:r>
              <a:rPr lang="en-US" dirty="0"/>
              <a:t>Iris Li</a:t>
            </a:r>
            <a:br>
              <a:rPr lang="en-US" dirty="0"/>
            </a:br>
            <a:r>
              <a:rPr lang="en-US" sz="2800" dirty="0"/>
              <a:t>Partner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CD4CA-330E-4628-8C4F-B1DAF9A27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707" y="1650648"/>
            <a:ext cx="6126480" cy="4114800"/>
          </a:xfrm>
          <a:noFill/>
          <a:effectLst/>
        </p:spPr>
        <p:txBody>
          <a:bodyPr>
            <a:noAutofit/>
          </a:bodyPr>
          <a:lstStyle/>
          <a:p>
            <a:r>
              <a:rPr lang="en-US" sz="2000" dirty="0"/>
              <a:t>Leads cloud infrastructure and hosting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AWS EC2 setup and administration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Container development and deployment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Learning Management System customization and administration</a:t>
            </a:r>
          </a:p>
          <a:p>
            <a:r>
              <a:rPr lang="en-US" sz="2000" dirty="0"/>
              <a:t>Collaborates closely on instructional design and courseware development</a:t>
            </a:r>
          </a:p>
          <a:p>
            <a:r>
              <a:rPr lang="en-US" sz="2000" dirty="0"/>
              <a:t>Expertise in user experience design, web programming, Ecommerce, and cloud/</a:t>
            </a:r>
            <a:r>
              <a:rPr lang="en-US" sz="2000" dirty="0" err="1"/>
              <a:t>virtulization</a:t>
            </a:r>
            <a:endParaRPr lang="en-US" sz="2000" dirty="0"/>
          </a:p>
          <a:p>
            <a:r>
              <a:rPr lang="en-US" sz="2000" dirty="0"/>
              <a:t>M.Ed. Instructional Technology, B. E. Electronic Engineering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C55999-CEC9-469B-AF04-DBBFD4B8D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868" y="6165004"/>
            <a:ext cx="528026" cy="528026"/>
          </a:xfrm>
          <a:prstGeom prst="rect">
            <a:avLst/>
          </a:prstGeom>
        </p:spPr>
      </p:pic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FC55D2B-D2ED-42BC-A0FE-B51EDDFEC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00" y="6135936"/>
            <a:ext cx="847737" cy="640512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8A4976D-98A5-44DB-9A1C-5CA3A84BCC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9" t="19723" r="13679" b="14801"/>
          <a:stretch/>
        </p:blipFill>
        <p:spPr>
          <a:xfrm>
            <a:off x="2535516" y="6242665"/>
            <a:ext cx="947738" cy="4095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9C5E30-815B-425F-912F-EF3641628C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93" y="6208652"/>
            <a:ext cx="1103209" cy="4843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2369F54-B2CE-4D48-A75E-CF3AFB013E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7" t="14789" r="7639" b="19190"/>
          <a:stretch/>
        </p:blipFill>
        <p:spPr>
          <a:xfrm>
            <a:off x="5622453" y="6262721"/>
            <a:ext cx="1126796" cy="303628"/>
          </a:xfrm>
          <a:prstGeom prst="rect">
            <a:avLst/>
          </a:prstGeom>
        </p:spPr>
      </p:pic>
      <p:pic>
        <p:nvPicPr>
          <p:cNvPr id="4" name="Picture 3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BB550F9A-6331-4A8A-BBC6-570AA08A0D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702" y="6241890"/>
            <a:ext cx="1342232" cy="34528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50F37B-B7A0-4F31-84E8-A78695B581A4}"/>
              </a:ext>
            </a:extLst>
          </p:cNvPr>
          <p:cNvCxnSpPr/>
          <p:nvPr/>
        </p:nvCxnSpPr>
        <p:spPr>
          <a:xfrm>
            <a:off x="704066" y="5915672"/>
            <a:ext cx="5725763" cy="0"/>
          </a:xfrm>
          <a:prstGeom prst="line">
            <a:avLst/>
          </a:prstGeom>
          <a:ln w="12700">
            <a:solidFill>
              <a:srgbClr val="FF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22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0284-FCBC-4FB5-81E9-F2CA90666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16436" cy="1280160"/>
          </a:xfrm>
        </p:spPr>
        <p:txBody>
          <a:bodyPr/>
          <a:lstStyle/>
          <a:p>
            <a:pPr algn="ctr"/>
            <a:r>
              <a:rPr lang="en-US" dirty="0"/>
              <a:t>Doug Wagner</a:t>
            </a:r>
            <a:br>
              <a:rPr lang="en-US" dirty="0"/>
            </a:br>
            <a:r>
              <a:rPr lang="en-US" sz="2800" dirty="0"/>
              <a:t>Developer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CD4CA-330E-4628-8C4F-B1DAF9A27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707" y="1700654"/>
            <a:ext cx="6126480" cy="4114800"/>
          </a:xfrm>
          <a:noFill/>
          <a:effectLst/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Deep experience with most modern programming and development environments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Unity3D Game Engine, Go, C#/C++, Python, Bash, Java/</a:t>
            </a:r>
            <a:r>
              <a:rPr lang="en-US" sz="1600" dirty="0" err="1"/>
              <a:t>Javascript</a:t>
            </a:r>
            <a:r>
              <a:rPr lang="en-US" sz="1600" dirty="0"/>
              <a:t>, Swift, PHP, and x86 assembly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Kernel-level Operating System development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Web development technologies, cloud computing, and programming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B. S. Software Engineering, Cogswell Polytechnical College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786B5C-DB8F-488B-896A-29766B1F4FF5}"/>
              </a:ext>
            </a:extLst>
          </p:cNvPr>
          <p:cNvCxnSpPr/>
          <p:nvPr/>
        </p:nvCxnSpPr>
        <p:spPr>
          <a:xfrm>
            <a:off x="704066" y="5915672"/>
            <a:ext cx="5725763" cy="0"/>
          </a:xfrm>
          <a:prstGeom prst="line">
            <a:avLst/>
          </a:prstGeom>
          <a:ln w="12700">
            <a:solidFill>
              <a:srgbClr val="FF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6FFA321-5485-495B-871D-A49AE4E85D4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923" y="6112295"/>
            <a:ext cx="2943844" cy="55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0284-FCBC-4FB5-81E9-F2CA90666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10400" cy="12801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Julia Isabela H. Fernandez</a:t>
            </a:r>
            <a:br>
              <a:rPr lang="en-US" dirty="0"/>
            </a:br>
            <a:r>
              <a:rPr lang="en-US" sz="2800" dirty="0"/>
              <a:t>Artist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CD4CA-330E-4628-8C4F-B1DAF9A27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59" y="1647159"/>
            <a:ext cx="6126480" cy="4114800"/>
          </a:xfrm>
          <a:noFill/>
          <a:effectLst/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Creates modern and engaging visual elements primarily for video components of our eLearning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Works in a wide variety of physical and digital media including Adobe Creative Cloud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Accomplished actress and singer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Currently pursuing a Bachelor of Fine Art degree at Academy of Art University in San Francisco, CA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86DF8E-AFCA-4A54-816D-BDC5D137AAA6}"/>
              </a:ext>
            </a:extLst>
          </p:cNvPr>
          <p:cNvCxnSpPr/>
          <p:nvPr/>
        </p:nvCxnSpPr>
        <p:spPr>
          <a:xfrm>
            <a:off x="704066" y="5915672"/>
            <a:ext cx="5725763" cy="0"/>
          </a:xfrm>
          <a:prstGeom prst="line">
            <a:avLst/>
          </a:prstGeom>
          <a:ln w="12700">
            <a:solidFill>
              <a:srgbClr val="FF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F053BC2-D883-4EA8-8583-61C17ACD1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46" b="28398"/>
          <a:stretch/>
        </p:blipFill>
        <p:spPr>
          <a:xfrm>
            <a:off x="1651608" y="6069386"/>
            <a:ext cx="3707183" cy="55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0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</TotalTime>
  <Words>224</Words>
  <Application>Microsoft Office PowerPoint</Application>
  <PresentationFormat>Custom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Office Theme</vt:lpstr>
      <vt:lpstr>Jim Wagner  Partner</vt:lpstr>
      <vt:lpstr>Iris Li Partner</vt:lpstr>
      <vt:lpstr>Doug Wagner Developer</vt:lpstr>
      <vt:lpstr>Julia Isabela H. Fernandez Artist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Wagner</dc:creator>
  <cp:lastModifiedBy>James Wagner</cp:lastModifiedBy>
  <cp:revision>92</cp:revision>
  <dcterms:created xsi:type="dcterms:W3CDTF">2018-09-30T19:25:37Z</dcterms:created>
  <dcterms:modified xsi:type="dcterms:W3CDTF">2018-10-02T21:14:22Z</dcterms:modified>
</cp:coreProperties>
</file>