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02409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72" y="1122363"/>
            <a:ext cx="87048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3602038"/>
            <a:ext cx="76807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90" y="365125"/>
            <a:ext cx="22082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7" y="365125"/>
            <a:ext cx="649661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now covered mountain&#10;&#10;Description generated with high confidence">
            <a:extLst>
              <a:ext uri="{FF2B5EF4-FFF2-40B4-BE49-F238E27FC236}">
                <a16:creationId xmlns:a16="http://schemas.microsoft.com/office/drawing/2014/main" id="{023AA3F8-10FE-406E-8457-4E4A4A2DA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1" r="36134" b="15996"/>
          <a:stretch/>
        </p:blipFill>
        <p:spPr>
          <a:xfrm>
            <a:off x="-1" y="0"/>
            <a:ext cx="1024096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09FCAB-6155-4AE8-B574-74391D8C15F5}"/>
              </a:ext>
            </a:extLst>
          </p:cNvPr>
          <p:cNvSpPr/>
          <p:nvPr userDrawn="1"/>
        </p:nvSpPr>
        <p:spPr>
          <a:xfrm>
            <a:off x="0" y="0"/>
            <a:ext cx="724263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1B2F-4C73-4950-B9BD-5CF8D0080160}"/>
              </a:ext>
            </a:extLst>
          </p:cNvPr>
          <p:cNvSpPr/>
          <p:nvPr userDrawn="1"/>
        </p:nvSpPr>
        <p:spPr>
          <a:xfrm>
            <a:off x="1" y="0"/>
            <a:ext cx="724262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66" y="231777"/>
            <a:ext cx="5725763" cy="1325563"/>
          </a:xfrm>
        </p:spPr>
        <p:txBody>
          <a:bodyPr/>
          <a:lstStyle>
            <a:lvl1pPr>
              <a:defRPr b="1">
                <a:solidFill>
                  <a:srgbClr val="243F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66" y="1825625"/>
            <a:ext cx="5725763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45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3" y="1709740"/>
            <a:ext cx="88328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3" y="4589465"/>
            <a:ext cx="88328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825625"/>
            <a:ext cx="435240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825625"/>
            <a:ext cx="435240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65127"/>
            <a:ext cx="88328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1" y="1681163"/>
            <a:ext cx="4332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1" y="2505075"/>
            <a:ext cx="433240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1681163"/>
            <a:ext cx="43537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2505075"/>
            <a:ext cx="43537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457200"/>
            <a:ext cx="33029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987427"/>
            <a:ext cx="51844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2057400"/>
            <a:ext cx="33029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457200"/>
            <a:ext cx="33029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987427"/>
            <a:ext cx="518448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2057400"/>
            <a:ext cx="33029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365127"/>
            <a:ext cx="88328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825625"/>
            <a:ext cx="8832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6356352"/>
            <a:ext cx="23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FC68-8D0E-498A-B36F-6F1734127F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6356352"/>
            <a:ext cx="345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6356352"/>
            <a:ext cx="23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66" y="158301"/>
            <a:ext cx="5725763" cy="1325563"/>
          </a:xfrm>
        </p:spPr>
        <p:txBody>
          <a:bodyPr/>
          <a:lstStyle/>
          <a:p>
            <a:pPr algn="ctr"/>
            <a:r>
              <a:rPr lang="en-US" dirty="0"/>
              <a:t>Jim Wagner </a:t>
            </a:r>
            <a:br>
              <a:rPr lang="en-US" dirty="0"/>
            </a:br>
            <a:r>
              <a:rPr lang="en-US" sz="2800" dirty="0"/>
              <a:t>Partner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7" y="2214565"/>
            <a:ext cx="6909812" cy="2900360"/>
          </a:xfrm>
          <a:noFill/>
          <a:effectLst/>
        </p:spPr>
        <p:txBody>
          <a:bodyPr>
            <a:normAutofit lnSpcReduction="10000"/>
          </a:bodyPr>
          <a:lstStyle/>
          <a:p>
            <a:r>
              <a:rPr lang="en-US" dirty="0"/>
              <a:t>Jim brings a unique creative energy to presenting complex subjects in an approachable, easy-to-understand, and aesthetically pleasing way</a:t>
            </a:r>
          </a:p>
          <a:p>
            <a:r>
              <a:rPr lang="en-US" dirty="0"/>
              <a:t>Expert in interactive eLearning, video, gamification design, microlearning, and certification</a:t>
            </a:r>
          </a:p>
          <a:p>
            <a:r>
              <a:rPr lang="en-US" dirty="0"/>
              <a:t>Web design, Ecommerce, identity management, and programming</a:t>
            </a:r>
          </a:p>
          <a:p>
            <a:r>
              <a:rPr lang="en-US" dirty="0"/>
              <a:t>MBA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A5E5E-B901-4972-B7E1-A035629905E6}"/>
              </a:ext>
            </a:extLst>
          </p:cNvPr>
          <p:cNvSpPr/>
          <p:nvPr/>
        </p:nvSpPr>
        <p:spPr>
          <a:xfrm>
            <a:off x="1" y="6029325"/>
            <a:ext cx="721995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B71C7-2110-4B88-803C-96EF9E5D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30" y="6253196"/>
            <a:ext cx="734787" cy="310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0D0353-EA89-49F3-8FE5-3435EAFD5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r="16682"/>
          <a:stretch/>
        </p:blipFill>
        <p:spPr>
          <a:xfrm>
            <a:off x="187951" y="6123549"/>
            <a:ext cx="592924" cy="557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C55999-CEC9-469B-AF04-DBBFD4B8D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7" y="6165004"/>
            <a:ext cx="528026" cy="528026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C55D2B-D2ED-42BC-A0FE-B51EDDFEC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5" y="6135936"/>
            <a:ext cx="847737" cy="640512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8A4976D-98A5-44DB-9A1C-5CA3A84BCC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19723" r="13679" b="14801"/>
          <a:stretch/>
        </p:blipFill>
        <p:spPr>
          <a:xfrm>
            <a:off x="3109779" y="6242665"/>
            <a:ext cx="947738" cy="409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C5E30-815B-425F-912F-EF3641628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60" y="6208652"/>
            <a:ext cx="1103209" cy="484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369F54-B2CE-4D48-A75E-CF3AFB013E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14789" r="7639" b="19190"/>
          <a:stretch/>
        </p:blipFill>
        <p:spPr>
          <a:xfrm>
            <a:off x="5866431" y="6262721"/>
            <a:ext cx="1126796" cy="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66" y="158301"/>
            <a:ext cx="5725763" cy="1325563"/>
          </a:xfrm>
        </p:spPr>
        <p:txBody>
          <a:bodyPr/>
          <a:lstStyle/>
          <a:p>
            <a:pPr algn="ctr"/>
            <a:r>
              <a:rPr lang="en-US" dirty="0"/>
              <a:t>Iris Li</a:t>
            </a:r>
            <a:br>
              <a:rPr lang="en-US" dirty="0"/>
            </a:br>
            <a:r>
              <a:rPr lang="en-US" sz="2800" dirty="0"/>
              <a:t>Partner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7" y="1952625"/>
            <a:ext cx="6909812" cy="3782458"/>
          </a:xfrm>
          <a:noFill/>
          <a:effectLst/>
        </p:spPr>
        <p:txBody>
          <a:bodyPr>
            <a:normAutofit lnSpcReduction="10000"/>
          </a:bodyPr>
          <a:lstStyle/>
          <a:p>
            <a:r>
              <a:rPr lang="en-US" dirty="0"/>
              <a:t>Iris has a very strong instructional design and development background for eLearning and classroom instruction</a:t>
            </a:r>
          </a:p>
          <a:p>
            <a:r>
              <a:rPr lang="en-US" dirty="0"/>
              <a:t>Creates novel and engaging ways of presenting complex subjects to audiences at all levels</a:t>
            </a:r>
          </a:p>
          <a:p>
            <a:r>
              <a:rPr lang="en-US" dirty="0"/>
              <a:t>Ecommerce Website User-Interface Design</a:t>
            </a:r>
          </a:p>
          <a:p>
            <a:r>
              <a:rPr lang="en-US" dirty="0"/>
              <a:t>Deep technical background in web technologies,  cloud computing, and programming</a:t>
            </a:r>
          </a:p>
          <a:p>
            <a:r>
              <a:rPr lang="en-US" dirty="0"/>
              <a:t>M.Ed. Instructional Technology, B. E. Electronic Engineering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A5E5E-B901-4972-B7E1-A035629905E6}"/>
              </a:ext>
            </a:extLst>
          </p:cNvPr>
          <p:cNvSpPr/>
          <p:nvPr/>
        </p:nvSpPr>
        <p:spPr>
          <a:xfrm>
            <a:off x="1" y="6029325"/>
            <a:ext cx="721995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55999-CEC9-469B-AF04-DBBFD4B8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52" y="6165004"/>
            <a:ext cx="528026" cy="528026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C55D2B-D2ED-42BC-A0FE-B51EDDFEC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0" y="6135936"/>
            <a:ext cx="847737" cy="640512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8A4976D-98A5-44DB-9A1C-5CA3A84BC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19723" r="13679" b="14801"/>
          <a:stretch/>
        </p:blipFill>
        <p:spPr>
          <a:xfrm>
            <a:off x="2624004" y="6242665"/>
            <a:ext cx="947738" cy="409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C5E30-815B-425F-912F-EF3641628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5" y="6208652"/>
            <a:ext cx="1103209" cy="484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369F54-B2CE-4D48-A75E-CF3AFB013E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14789" r="7639" b="19190"/>
          <a:stretch/>
        </p:blipFill>
        <p:spPr>
          <a:xfrm>
            <a:off x="5866431" y="6262721"/>
            <a:ext cx="1126796" cy="303628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B550F9A-6331-4A8A-BBC6-570AA08A0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40" y="6241890"/>
            <a:ext cx="1342232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66" y="158301"/>
            <a:ext cx="5725763" cy="1325563"/>
          </a:xfrm>
        </p:spPr>
        <p:txBody>
          <a:bodyPr/>
          <a:lstStyle/>
          <a:p>
            <a:pPr algn="ctr"/>
            <a:r>
              <a:rPr lang="en-US" dirty="0"/>
              <a:t>Doug Wagner</a:t>
            </a:r>
            <a:br>
              <a:rPr lang="en-US" dirty="0"/>
            </a:br>
            <a:r>
              <a:rPr lang="en-US" sz="2800" dirty="0"/>
              <a:t>Developer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7" y="1952625"/>
            <a:ext cx="6909812" cy="3782458"/>
          </a:xfrm>
          <a:noFill/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recent graduate in Software Engineering, Doug has an unusually deep breadth of experience with most modern programming and development environments</a:t>
            </a:r>
          </a:p>
          <a:p>
            <a:r>
              <a:rPr lang="en-US" dirty="0"/>
              <a:t>Development experience with Unity3D Game Engine, Go, C#/C++, Python, Bash, Java/</a:t>
            </a:r>
            <a:r>
              <a:rPr lang="en-US" dirty="0" err="1"/>
              <a:t>Javascript</a:t>
            </a:r>
            <a:r>
              <a:rPr lang="en-US" dirty="0"/>
              <a:t>, Swift, and x86 assembly</a:t>
            </a:r>
          </a:p>
          <a:p>
            <a:r>
              <a:rPr lang="en-US" dirty="0"/>
              <a:t>Kernel-level Operating System development</a:t>
            </a:r>
          </a:p>
          <a:p>
            <a:r>
              <a:rPr lang="en-US" dirty="0"/>
              <a:t>Deep technical background in web technologies,  cloud computing, and programming</a:t>
            </a:r>
          </a:p>
          <a:p>
            <a:r>
              <a:rPr lang="en-US" dirty="0"/>
              <a:t>B. S. Software Engineering, Cogswell </a:t>
            </a:r>
            <a:r>
              <a:rPr lang="en-US"/>
              <a:t>Polytechnical College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A5E5E-B901-4972-B7E1-A035629905E6}"/>
              </a:ext>
            </a:extLst>
          </p:cNvPr>
          <p:cNvSpPr/>
          <p:nvPr/>
        </p:nvSpPr>
        <p:spPr>
          <a:xfrm>
            <a:off x="1" y="6029325"/>
            <a:ext cx="721995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66" y="158301"/>
            <a:ext cx="57257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Julia Isabela H. Fernandez</a:t>
            </a:r>
            <a:br>
              <a:rPr lang="en-US" dirty="0"/>
            </a:br>
            <a:r>
              <a:rPr lang="en-US" sz="2800" dirty="0"/>
              <a:t>Artist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7" y="1952625"/>
            <a:ext cx="6909812" cy="3782458"/>
          </a:xfrm>
          <a:noFill/>
          <a:effectLst/>
        </p:spPr>
        <p:txBody>
          <a:bodyPr>
            <a:normAutofit/>
          </a:bodyPr>
          <a:lstStyle/>
          <a:p>
            <a:r>
              <a:rPr lang="en-US" dirty="0"/>
              <a:t>Currently pursuing a Bachelor of Fine Art degree at Academy of Art University in San Francisco, CA</a:t>
            </a:r>
          </a:p>
          <a:p>
            <a:r>
              <a:rPr lang="en-US" dirty="0"/>
              <a:t>Julia creates modern and engaging visual elements primarily for video components of our eLearning</a:t>
            </a:r>
          </a:p>
          <a:p>
            <a:r>
              <a:rPr lang="en-US" dirty="0"/>
              <a:t>A talented visual artist, Julia works in a wide variety of media including Adobe Creative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A5E5E-B901-4972-B7E1-A035629905E6}"/>
              </a:ext>
            </a:extLst>
          </p:cNvPr>
          <p:cNvSpPr/>
          <p:nvPr/>
        </p:nvSpPr>
        <p:spPr>
          <a:xfrm>
            <a:off x="1" y="6029325"/>
            <a:ext cx="721995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237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Jim Wagner  Partner</vt:lpstr>
      <vt:lpstr>Iris Li Partner</vt:lpstr>
      <vt:lpstr>Doug Wagner Developer</vt:lpstr>
      <vt:lpstr>Julia Isabela H. Fernandez Artist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Wagner</dc:creator>
  <cp:lastModifiedBy>James Wagner</cp:lastModifiedBy>
  <cp:revision>50</cp:revision>
  <dcterms:created xsi:type="dcterms:W3CDTF">2018-09-30T19:25:37Z</dcterms:created>
  <dcterms:modified xsi:type="dcterms:W3CDTF">2018-10-01T04:23:17Z</dcterms:modified>
</cp:coreProperties>
</file>