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6" r:id="rId5"/>
    <p:sldId id="287" r:id="rId6"/>
    <p:sldId id="257" r:id="rId7"/>
    <p:sldId id="258" r:id="rId8"/>
    <p:sldId id="288" r:id="rId9"/>
    <p:sldId id="276" r:id="rId10"/>
    <p:sldId id="277" r:id="rId11"/>
    <p:sldId id="278" r:id="rId12"/>
    <p:sldId id="279" r:id="rId13"/>
    <p:sldId id="280" r:id="rId14"/>
    <p:sldId id="285" r:id="rId15"/>
    <p:sldId id="284" r:id="rId16"/>
    <p:sldId id="283" r:id="rId17"/>
    <p:sldId id="281" r:id="rId18"/>
    <p:sldId id="28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771FF-92BD-CECB-F43D-53B797F039C0}" v="418" dt="2022-03-24T13:41:05.321"/>
    <p1510:client id="{1810C6EB-6872-67B5-8AFF-F635EB1AC6E9}" v="51" dt="2022-03-01T14:32:52.317"/>
    <p1510:client id="{19F020B5-5218-EC59-2B8F-15D6CE515B3A}" v="312" dt="2022-04-05T12:19:17.806"/>
    <p1510:client id="{418E4D77-CBAD-E953-3194-2C7764F784AC}" v="213" dt="2022-03-23T22:49:22.369"/>
    <p1510:client id="{4BF49A2A-FAD1-6B1F-B936-B9930E6C8373}" v="46" dt="2022-03-01T15:19:31.050"/>
    <p1510:client id="{550F180F-CCC7-0BF8-B8AF-75FC9F175661}" v="24" dt="2022-02-28T00:20:51.227"/>
    <p1510:client id="{566E5E4C-016F-8412-6FD6-080316FDCB43}" v="326" dt="2022-03-24T13:47:13.132"/>
    <p1510:client id="{6C3287DB-C92C-B648-76D8-F9790CCB058F}" v="685" dt="2022-02-28T00:58:33.048"/>
    <p1510:client id="{7D673604-C6ED-65EC-3B0C-F1CF7A4F024E}" v="33" dt="2022-03-23T22:50:11.373"/>
    <p1510:client id="{807BCD1C-1EAF-2066-ACB5-D3BBFDDD0FD1}" v="7" dt="2022-04-12T15:04:31.689"/>
    <p1510:client id="{839AA35C-A839-C952-E1B8-BDF9198B6850}" v="576" dt="2022-04-04T22:15:14.341"/>
    <p1510:client id="{97398F7C-9583-4967-B62F-820D672CFE5B}" v="337" dt="2022-04-05T12:59:59.814"/>
    <p1510:client id="{BF1AF1E6-F01B-451F-DC8C-01072B8009E6}" v="25" dt="2022-04-05T13:29:22.174"/>
    <p1510:client id="{CD0DA364-BF31-9886-2A34-9CFCFE953BF3}" v="264" dt="2022-03-24T04:26:36.779"/>
    <p1510:client id="{D5831E94-41F2-7565-8E40-5B41A51284E4}" v="454" dt="2022-04-04T22:12:18.150"/>
    <p1510:client id="{DBC646E0-3509-FF93-4A6C-CDD871C60AB7}" v="935" dt="2022-03-31T15:42:34.237"/>
    <p1510:client id="{DBEC8877-EE33-D66F-DE64-F1FEAEAD15AC}" v="462" dt="2022-02-28T00:52:54.341"/>
    <p1510:client id="{E64347FD-5F93-EA03-470F-8B249823BE95}" v="254" dt="2022-02-28T00:49:12.760"/>
    <p1510:client id="{F805171E-F6F0-2EC7-4AAF-A5D928C70AD2}" v="317" dt="2022-03-01T03:15:17.129"/>
    <p1510:client id="{FEC6B8F0-47DC-5077-B58C-FE3A12D433F9}" v="26" dt="2022-04-05T13:28:28.213"/>
    <p1510:client id="{FED0AA5A-D7BB-6897-0D67-DCA8644DE667}" v="37" dt="2022-03-01T16:20:30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ram Hannoufa" userId="S::hannoufa@mcmaster.ca::8a536cfe-67b6-48c3-9336-e84700d767a2" providerId="AD" clId="Web-{D5831E94-41F2-7565-8E40-5B41A51284E4}"/>
    <pc:docChg chg="addSld delSld modSld">
      <pc:chgData name="Akram Hannoufa" userId="S::hannoufa@mcmaster.ca::8a536cfe-67b6-48c3-9336-e84700d767a2" providerId="AD" clId="Web-{D5831E94-41F2-7565-8E40-5B41A51284E4}" dt="2022-04-04T22:12:14.681" v="521"/>
      <pc:docMkLst>
        <pc:docMk/>
      </pc:docMkLst>
      <pc:sldChg chg="modNotes">
        <pc:chgData name="Akram Hannoufa" userId="S::hannoufa@mcmaster.ca::8a536cfe-67b6-48c3-9336-e84700d767a2" providerId="AD" clId="Web-{D5831E94-41F2-7565-8E40-5B41A51284E4}" dt="2022-04-04T22:11:41.806" v="515"/>
        <pc:sldMkLst>
          <pc:docMk/>
          <pc:sldMk cId="109857222" sldId="256"/>
        </pc:sldMkLst>
      </pc:sldChg>
      <pc:sldChg chg="modNotes">
        <pc:chgData name="Akram Hannoufa" userId="S::hannoufa@mcmaster.ca::8a536cfe-67b6-48c3-9336-e84700d767a2" providerId="AD" clId="Web-{D5831E94-41F2-7565-8E40-5B41A51284E4}" dt="2022-04-04T22:10:12.711" v="495"/>
        <pc:sldMkLst>
          <pc:docMk/>
          <pc:sldMk cId="1647970234" sldId="257"/>
        </pc:sldMkLst>
      </pc:sldChg>
      <pc:sldChg chg="addSp delSp modSp modNotes">
        <pc:chgData name="Akram Hannoufa" userId="S::hannoufa@mcmaster.ca::8a536cfe-67b6-48c3-9336-e84700d767a2" providerId="AD" clId="Web-{D5831E94-41F2-7565-8E40-5B41A51284E4}" dt="2022-04-04T22:10:19.539" v="502"/>
        <pc:sldMkLst>
          <pc:docMk/>
          <pc:sldMk cId="2803888533" sldId="258"/>
        </pc:sldMkLst>
        <pc:picChg chg="del">
          <ac:chgData name="Akram Hannoufa" userId="S::hannoufa@mcmaster.ca::8a536cfe-67b6-48c3-9336-e84700d767a2" providerId="AD" clId="Web-{D5831E94-41F2-7565-8E40-5B41A51284E4}" dt="2022-04-04T21:51:07.197" v="379"/>
          <ac:picMkLst>
            <pc:docMk/>
            <pc:sldMk cId="2803888533" sldId="258"/>
            <ac:picMk id="4" creationId="{52C1D632-3A15-7CE8-6EAE-F734EC46D10B}"/>
          </ac:picMkLst>
        </pc:picChg>
        <pc:picChg chg="add mod">
          <ac:chgData name="Akram Hannoufa" userId="S::hannoufa@mcmaster.ca::8a536cfe-67b6-48c3-9336-e84700d767a2" providerId="AD" clId="Web-{D5831E94-41F2-7565-8E40-5B41A51284E4}" dt="2022-04-04T21:51:22.307" v="386" actId="1076"/>
          <ac:picMkLst>
            <pc:docMk/>
            <pc:sldMk cId="2803888533" sldId="258"/>
            <ac:picMk id="5" creationId="{1ED3C7DB-1AEA-7170-8EBC-0BB7E20FE389}"/>
          </ac:picMkLst>
        </pc:picChg>
      </pc:sldChg>
      <pc:sldChg chg="del">
        <pc:chgData name="Akram Hannoufa" userId="S::hannoufa@mcmaster.ca::8a536cfe-67b6-48c3-9336-e84700d767a2" providerId="AD" clId="Web-{D5831E94-41F2-7565-8E40-5B41A51284E4}" dt="2022-04-04T22:09:15.444" v="486"/>
        <pc:sldMkLst>
          <pc:docMk/>
          <pc:sldMk cId="1226625480" sldId="259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3"/>
        <pc:sldMkLst>
          <pc:docMk/>
          <pc:sldMk cId="1445635055" sldId="260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2"/>
        <pc:sldMkLst>
          <pc:docMk/>
          <pc:sldMk cId="2883145379" sldId="261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5"/>
        <pc:sldMkLst>
          <pc:docMk/>
          <pc:sldMk cId="390552050" sldId="262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1"/>
        <pc:sldMkLst>
          <pc:docMk/>
          <pc:sldMk cId="2925312642" sldId="263"/>
        </pc:sldMkLst>
      </pc:sldChg>
      <pc:sldChg chg="del">
        <pc:chgData name="Akram Hannoufa" userId="S::hannoufa@mcmaster.ca::8a536cfe-67b6-48c3-9336-e84700d767a2" providerId="AD" clId="Web-{D5831E94-41F2-7565-8E40-5B41A51284E4}" dt="2022-04-04T22:09:15.444" v="484"/>
        <pc:sldMkLst>
          <pc:docMk/>
          <pc:sldMk cId="543362986" sldId="265"/>
        </pc:sldMkLst>
      </pc:sldChg>
      <pc:sldChg chg="del">
        <pc:chgData name="Akram Hannoufa" userId="S::hannoufa@mcmaster.ca::8a536cfe-67b6-48c3-9336-e84700d767a2" providerId="AD" clId="Web-{D5831E94-41F2-7565-8E40-5B41A51284E4}" dt="2022-04-04T22:09:15.444" v="483"/>
        <pc:sldMkLst>
          <pc:docMk/>
          <pc:sldMk cId="4032388658" sldId="266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7"/>
        <pc:sldMkLst>
          <pc:docMk/>
          <pc:sldMk cId="1523739822" sldId="267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9"/>
        <pc:sldMkLst>
          <pc:docMk/>
          <pc:sldMk cId="1588957523" sldId="268"/>
        </pc:sldMkLst>
      </pc:sldChg>
      <pc:sldChg chg="del">
        <pc:chgData name="Akram Hannoufa" userId="S::hannoufa@mcmaster.ca::8a536cfe-67b6-48c3-9336-e84700d767a2" providerId="AD" clId="Web-{D5831E94-41F2-7565-8E40-5B41A51284E4}" dt="2022-04-04T22:09:15.444" v="485"/>
        <pc:sldMkLst>
          <pc:docMk/>
          <pc:sldMk cId="3610168257" sldId="269"/>
        </pc:sldMkLst>
      </pc:sldChg>
      <pc:sldChg chg="del">
        <pc:chgData name="Akram Hannoufa" userId="S::hannoufa@mcmaster.ca::8a536cfe-67b6-48c3-9336-e84700d767a2" providerId="AD" clId="Web-{D5831E94-41F2-7565-8E40-5B41A51284E4}" dt="2022-04-04T22:09:15.444" v="482"/>
        <pc:sldMkLst>
          <pc:docMk/>
          <pc:sldMk cId="2169180252" sldId="270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6"/>
        <pc:sldMkLst>
          <pc:docMk/>
          <pc:sldMk cId="59217415" sldId="271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80"/>
        <pc:sldMkLst>
          <pc:docMk/>
          <pc:sldMk cId="2754349701" sldId="272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8"/>
        <pc:sldMkLst>
          <pc:docMk/>
          <pc:sldMk cId="3003511787" sldId="273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74"/>
        <pc:sldMkLst>
          <pc:docMk/>
          <pc:sldMk cId="2075404812" sldId="274"/>
        </pc:sldMkLst>
      </pc:sldChg>
      <pc:sldChg chg="del">
        <pc:chgData name="Akram Hannoufa" userId="S::hannoufa@mcmaster.ca::8a536cfe-67b6-48c3-9336-e84700d767a2" providerId="AD" clId="Web-{D5831E94-41F2-7565-8E40-5B41A51284E4}" dt="2022-04-04T22:09:15.429" v="481"/>
        <pc:sldMkLst>
          <pc:docMk/>
          <pc:sldMk cId="2173620459" sldId="275"/>
        </pc:sldMkLst>
      </pc:sldChg>
      <pc:sldChg chg="modSp modNotes">
        <pc:chgData name="Akram Hannoufa" userId="S::hannoufa@mcmaster.ca::8a536cfe-67b6-48c3-9336-e84700d767a2" providerId="AD" clId="Web-{D5831E94-41F2-7565-8E40-5B41A51284E4}" dt="2022-04-04T22:04:23.410" v="404"/>
        <pc:sldMkLst>
          <pc:docMk/>
          <pc:sldMk cId="3842062457" sldId="276"/>
        </pc:sldMkLst>
        <pc:spChg chg="mod">
          <ac:chgData name="Akram Hannoufa" userId="S::hannoufa@mcmaster.ca::8a536cfe-67b6-48c3-9336-e84700d767a2" providerId="AD" clId="Web-{D5831E94-41F2-7565-8E40-5B41A51284E4}" dt="2022-04-04T21:44:59.115" v="353" actId="1076"/>
          <ac:spMkLst>
            <pc:docMk/>
            <pc:sldMk cId="3842062457" sldId="276"/>
            <ac:spMk id="3" creationId="{2C008C76-B342-8E66-712D-26D361F6BECC}"/>
          </ac:spMkLst>
        </pc:spChg>
      </pc:sldChg>
      <pc:sldChg chg="delSp modSp modNotes">
        <pc:chgData name="Akram Hannoufa" userId="S::hannoufa@mcmaster.ca::8a536cfe-67b6-48c3-9336-e84700d767a2" providerId="AD" clId="Web-{D5831E94-41F2-7565-8E40-5B41A51284E4}" dt="2022-04-04T22:04:29.160" v="409"/>
        <pc:sldMkLst>
          <pc:docMk/>
          <pc:sldMk cId="159614556" sldId="277"/>
        </pc:sldMkLst>
        <pc:spChg chg="mod">
          <ac:chgData name="Akram Hannoufa" userId="S::hannoufa@mcmaster.ca::8a536cfe-67b6-48c3-9336-e84700d767a2" providerId="AD" clId="Web-{D5831E94-41F2-7565-8E40-5B41A51284E4}" dt="2022-04-04T21:45:05.412" v="354" actId="1076"/>
          <ac:spMkLst>
            <pc:docMk/>
            <pc:sldMk cId="159614556" sldId="277"/>
            <ac:spMk id="3" creationId="{2C008C76-B342-8E66-712D-26D361F6BECC}"/>
          </ac:spMkLst>
        </pc:spChg>
        <pc:spChg chg="del mod">
          <ac:chgData name="Akram Hannoufa" userId="S::hannoufa@mcmaster.ca::8a536cfe-67b6-48c3-9336-e84700d767a2" providerId="AD" clId="Web-{D5831E94-41F2-7565-8E40-5B41A51284E4}" dt="2022-04-04T21:08:38.527" v="54"/>
          <ac:spMkLst>
            <pc:docMk/>
            <pc:sldMk cId="159614556" sldId="277"/>
            <ac:spMk id="5" creationId="{CBBBEB6E-9923-945E-78A9-138E3A9A812A}"/>
          </ac:spMkLst>
        </pc:spChg>
        <pc:picChg chg="mod">
          <ac:chgData name="Akram Hannoufa" userId="S::hannoufa@mcmaster.ca::8a536cfe-67b6-48c3-9336-e84700d767a2" providerId="AD" clId="Web-{D5831E94-41F2-7565-8E40-5B41A51284E4}" dt="2022-04-04T21:45:13.568" v="357" actId="1076"/>
          <ac:picMkLst>
            <pc:docMk/>
            <pc:sldMk cId="159614556" sldId="277"/>
            <ac:picMk id="4" creationId="{C7788322-1541-385A-535F-7315EBC73BDA}"/>
          </ac:picMkLst>
        </pc:picChg>
        <pc:picChg chg="mod">
          <ac:chgData name="Akram Hannoufa" userId="S::hannoufa@mcmaster.ca::8a536cfe-67b6-48c3-9336-e84700d767a2" providerId="AD" clId="Web-{D5831E94-41F2-7565-8E40-5B41A51284E4}" dt="2022-04-04T21:45:13.459" v="355" actId="1076"/>
          <ac:picMkLst>
            <pc:docMk/>
            <pc:sldMk cId="159614556" sldId="277"/>
            <ac:picMk id="6" creationId="{C3C7A4C0-696F-85DF-30BE-8ECD73FEC8A9}"/>
          </ac:picMkLst>
        </pc:picChg>
        <pc:picChg chg="mod">
          <ac:chgData name="Akram Hannoufa" userId="S::hannoufa@mcmaster.ca::8a536cfe-67b6-48c3-9336-e84700d767a2" providerId="AD" clId="Web-{D5831E94-41F2-7565-8E40-5B41A51284E4}" dt="2022-04-04T21:45:13.521" v="356" actId="1076"/>
          <ac:picMkLst>
            <pc:docMk/>
            <pc:sldMk cId="159614556" sldId="277"/>
            <ac:picMk id="7" creationId="{CBFAD2FA-D22A-FF17-88A3-340C226B3EAE}"/>
          </ac:picMkLst>
        </pc:picChg>
      </pc:sldChg>
      <pc:sldChg chg="modNotes">
        <pc:chgData name="Akram Hannoufa" userId="S::hannoufa@mcmaster.ca::8a536cfe-67b6-48c3-9336-e84700d767a2" providerId="AD" clId="Web-{D5831E94-41F2-7565-8E40-5B41A51284E4}" dt="2022-04-04T22:05:30.536" v="441"/>
        <pc:sldMkLst>
          <pc:docMk/>
          <pc:sldMk cId="1523596812" sldId="278"/>
        </pc:sldMkLst>
      </pc:sldChg>
      <pc:sldChg chg="addSp delSp modSp modNotes">
        <pc:chgData name="Akram Hannoufa" userId="S::hannoufa@mcmaster.ca::8a536cfe-67b6-48c3-9336-e84700d767a2" providerId="AD" clId="Web-{D5831E94-41F2-7565-8E40-5B41A51284E4}" dt="2022-04-04T22:04:48.426" v="423"/>
        <pc:sldMkLst>
          <pc:docMk/>
          <pc:sldMk cId="2881723846" sldId="279"/>
        </pc:sldMkLst>
        <pc:spChg chg="mod">
          <ac:chgData name="Akram Hannoufa" userId="S::hannoufa@mcmaster.ca::8a536cfe-67b6-48c3-9336-e84700d767a2" providerId="AD" clId="Web-{D5831E94-41F2-7565-8E40-5B41A51284E4}" dt="2022-04-04T22:01:41.627" v="395" actId="14100"/>
          <ac:spMkLst>
            <pc:docMk/>
            <pc:sldMk cId="2881723846" sldId="279"/>
            <ac:spMk id="3" creationId="{2C008C76-B342-8E66-712D-26D361F6BECC}"/>
          </ac:spMkLst>
        </pc:spChg>
        <pc:spChg chg="del">
          <ac:chgData name="Akram Hannoufa" userId="S::hannoufa@mcmaster.ca::8a536cfe-67b6-48c3-9336-e84700d767a2" providerId="AD" clId="Web-{D5831E94-41F2-7565-8E40-5B41A51284E4}" dt="2022-04-04T21:29:00.838" v="82"/>
          <ac:spMkLst>
            <pc:docMk/>
            <pc:sldMk cId="2881723846" sldId="279"/>
            <ac:spMk id="4" creationId="{56ED616A-162A-4FB7-6185-3E02DF53252B}"/>
          </ac:spMkLst>
        </pc:spChg>
        <pc:spChg chg="del">
          <ac:chgData name="Akram Hannoufa" userId="S::hannoufa@mcmaster.ca::8a536cfe-67b6-48c3-9336-e84700d767a2" providerId="AD" clId="Web-{D5831E94-41F2-7565-8E40-5B41A51284E4}" dt="2022-04-04T21:28:58.791" v="81"/>
          <ac:spMkLst>
            <pc:docMk/>
            <pc:sldMk cId="2881723846" sldId="279"/>
            <ac:spMk id="5" creationId="{CBBBEB6E-9923-945E-78A9-138E3A9A812A}"/>
          </ac:spMkLst>
        </pc:spChg>
        <pc:picChg chg="add mod">
          <ac:chgData name="Akram Hannoufa" userId="S::hannoufa@mcmaster.ca::8a536cfe-67b6-48c3-9336-e84700d767a2" providerId="AD" clId="Web-{D5831E94-41F2-7565-8E40-5B41A51284E4}" dt="2022-04-04T21:29:23.557" v="88" actId="1076"/>
          <ac:picMkLst>
            <pc:docMk/>
            <pc:sldMk cId="2881723846" sldId="279"/>
            <ac:picMk id="6" creationId="{501572A6-7671-904D-2C93-D5C36A74C882}"/>
          </ac:picMkLst>
        </pc:picChg>
        <pc:picChg chg="mod">
          <ac:chgData name="Akram Hannoufa" userId="S::hannoufa@mcmaster.ca::8a536cfe-67b6-48c3-9336-e84700d767a2" providerId="AD" clId="Web-{D5831E94-41F2-7565-8E40-5B41A51284E4}" dt="2022-04-04T22:01:39.002" v="394" actId="1076"/>
          <ac:picMkLst>
            <pc:docMk/>
            <pc:sldMk cId="2881723846" sldId="279"/>
            <ac:picMk id="8" creationId="{7AA41DEE-7F88-6E4F-7F94-D76D107DEEA3}"/>
          </ac:picMkLst>
        </pc:picChg>
        <pc:picChg chg="mod">
          <ac:chgData name="Akram Hannoufa" userId="S::hannoufa@mcmaster.ca::8a536cfe-67b6-48c3-9336-e84700d767a2" providerId="AD" clId="Web-{D5831E94-41F2-7565-8E40-5B41A51284E4}" dt="2022-04-04T22:01:34.048" v="392" actId="1076"/>
          <ac:picMkLst>
            <pc:docMk/>
            <pc:sldMk cId="2881723846" sldId="279"/>
            <ac:picMk id="11" creationId="{E4EF8C57-D15B-3734-D2B2-AE557F13A84C}"/>
          </ac:picMkLst>
        </pc:picChg>
      </pc:sldChg>
      <pc:sldChg chg="addSp delSp modSp modNotes">
        <pc:chgData name="Akram Hannoufa" userId="S::hannoufa@mcmaster.ca::8a536cfe-67b6-48c3-9336-e84700d767a2" providerId="AD" clId="Web-{D5831E94-41F2-7565-8E40-5B41A51284E4}" dt="2022-04-04T22:04:51.488" v="432"/>
        <pc:sldMkLst>
          <pc:docMk/>
          <pc:sldMk cId="3949100175" sldId="280"/>
        </pc:sldMkLst>
        <pc:spChg chg="mod">
          <ac:chgData name="Akram Hannoufa" userId="S::hannoufa@mcmaster.ca::8a536cfe-67b6-48c3-9336-e84700d767a2" providerId="AD" clId="Web-{D5831E94-41F2-7565-8E40-5B41A51284E4}" dt="2022-04-04T21:42:44.270" v="319" actId="1076"/>
          <ac:spMkLst>
            <pc:docMk/>
            <pc:sldMk cId="3949100175" sldId="280"/>
            <ac:spMk id="2" creationId="{C770ED53-100B-B767-86AB-009550C8742F}"/>
          </ac:spMkLst>
        </pc:spChg>
        <pc:spChg chg="mod">
          <ac:chgData name="Akram Hannoufa" userId="S::hannoufa@mcmaster.ca::8a536cfe-67b6-48c3-9336-e84700d767a2" providerId="AD" clId="Web-{D5831E94-41F2-7565-8E40-5B41A51284E4}" dt="2022-04-04T21:45:32.881" v="374" actId="14100"/>
          <ac:spMkLst>
            <pc:docMk/>
            <pc:sldMk cId="3949100175" sldId="280"/>
            <ac:spMk id="3" creationId="{2C008C76-B342-8E66-712D-26D361F6BECC}"/>
          </ac:spMkLst>
        </pc:spChg>
        <pc:spChg chg="del mod">
          <ac:chgData name="Akram Hannoufa" userId="S::hannoufa@mcmaster.ca::8a536cfe-67b6-48c3-9336-e84700d767a2" providerId="AD" clId="Web-{D5831E94-41F2-7565-8E40-5B41A51284E4}" dt="2022-04-04T21:10:24.966" v="60"/>
          <ac:spMkLst>
            <pc:docMk/>
            <pc:sldMk cId="3949100175" sldId="280"/>
            <ac:spMk id="5" creationId="{CBBBEB6E-9923-945E-78A9-138E3A9A812A}"/>
          </ac:spMkLst>
        </pc:spChg>
        <pc:spChg chg="add mod">
          <ac:chgData name="Akram Hannoufa" userId="S::hannoufa@mcmaster.ca::8a536cfe-67b6-48c3-9336-e84700d767a2" providerId="AD" clId="Web-{D5831E94-41F2-7565-8E40-5B41A51284E4}" dt="2022-04-04T21:36:00.234" v="297" actId="1076"/>
          <ac:spMkLst>
            <pc:docMk/>
            <pc:sldMk cId="3949100175" sldId="280"/>
            <ac:spMk id="10" creationId="{13AC5B63-0F75-033C-20F3-7A60DC4D2EF6}"/>
          </ac:spMkLst>
        </pc:spChg>
        <pc:spChg chg="add mod">
          <ac:chgData name="Akram Hannoufa" userId="S::hannoufa@mcmaster.ca::8a536cfe-67b6-48c3-9336-e84700d767a2" providerId="AD" clId="Web-{D5831E94-41F2-7565-8E40-5B41A51284E4}" dt="2022-04-04T21:36:03.921" v="298" actId="1076"/>
          <ac:spMkLst>
            <pc:docMk/>
            <pc:sldMk cId="3949100175" sldId="280"/>
            <ac:spMk id="11" creationId="{CC3B76E7-0B07-1641-5467-49F4009199DD}"/>
          </ac:spMkLst>
        </pc:spChg>
        <pc:spChg chg="add mod">
          <ac:chgData name="Akram Hannoufa" userId="S::hannoufa@mcmaster.ca::8a536cfe-67b6-48c3-9336-e84700d767a2" providerId="AD" clId="Web-{D5831E94-41F2-7565-8E40-5B41A51284E4}" dt="2022-04-04T21:36:14.015" v="304" actId="1076"/>
          <ac:spMkLst>
            <pc:docMk/>
            <pc:sldMk cId="3949100175" sldId="280"/>
            <ac:spMk id="12" creationId="{E7021119-FCDC-46E0-0ABF-3AD741B5D82E}"/>
          </ac:spMkLst>
        </pc:spChg>
        <pc:spChg chg="add del mod">
          <ac:chgData name="Akram Hannoufa" userId="S::hannoufa@mcmaster.ca::8a536cfe-67b6-48c3-9336-e84700d767a2" providerId="AD" clId="Web-{D5831E94-41F2-7565-8E40-5B41A51284E4}" dt="2022-04-04T21:45:56.616" v="377"/>
          <ac:spMkLst>
            <pc:docMk/>
            <pc:sldMk cId="3949100175" sldId="280"/>
            <ac:spMk id="13" creationId="{8F960772-A670-6535-EE32-C30CAA4DB96D}"/>
          </ac:spMkLst>
        </pc:spChg>
        <pc:picChg chg="add mod">
          <ac:chgData name="Akram Hannoufa" userId="S::hannoufa@mcmaster.ca::8a536cfe-67b6-48c3-9336-e84700d767a2" providerId="AD" clId="Web-{D5831E94-41F2-7565-8E40-5B41A51284E4}" dt="2022-04-04T21:12:39.186" v="72" actId="14100"/>
          <ac:picMkLst>
            <pc:docMk/>
            <pc:sldMk cId="3949100175" sldId="280"/>
            <ac:picMk id="4" creationId="{E287E1E0-3923-00BA-3ACF-AAA3F8212FB4}"/>
          </ac:picMkLst>
        </pc:picChg>
        <pc:picChg chg="add del mod">
          <ac:chgData name="Akram Hannoufa" userId="S::hannoufa@mcmaster.ca::8a536cfe-67b6-48c3-9336-e84700d767a2" providerId="AD" clId="Web-{D5831E94-41F2-7565-8E40-5B41A51284E4}" dt="2022-04-04T21:12:30.920" v="69"/>
          <ac:picMkLst>
            <pc:docMk/>
            <pc:sldMk cId="3949100175" sldId="280"/>
            <ac:picMk id="6" creationId="{C0F99DD4-5621-D02E-D612-A4DEA5F92410}"/>
          </ac:picMkLst>
        </pc:picChg>
        <pc:picChg chg="add del mod">
          <ac:chgData name="Akram Hannoufa" userId="S::hannoufa@mcmaster.ca::8a536cfe-67b6-48c3-9336-e84700d767a2" providerId="AD" clId="Web-{D5831E94-41F2-7565-8E40-5B41A51284E4}" dt="2022-04-04T21:12:29.530" v="68"/>
          <ac:picMkLst>
            <pc:docMk/>
            <pc:sldMk cId="3949100175" sldId="280"/>
            <ac:picMk id="7" creationId="{7EF19904-E07F-8E87-BB9B-3EB343ECC0BC}"/>
          </ac:picMkLst>
        </pc:picChg>
        <pc:picChg chg="add mod">
          <ac:chgData name="Akram Hannoufa" userId="S::hannoufa@mcmaster.ca::8a536cfe-67b6-48c3-9336-e84700d767a2" providerId="AD" clId="Web-{D5831E94-41F2-7565-8E40-5B41A51284E4}" dt="2022-04-04T21:12:49.577" v="75" actId="1076"/>
          <ac:picMkLst>
            <pc:docMk/>
            <pc:sldMk cId="3949100175" sldId="280"/>
            <ac:picMk id="8" creationId="{BEAB00B7-AAC1-EA15-BCD9-0DF889D2CAE1}"/>
          </ac:picMkLst>
        </pc:picChg>
        <pc:picChg chg="add mod">
          <ac:chgData name="Akram Hannoufa" userId="S::hannoufa@mcmaster.ca::8a536cfe-67b6-48c3-9336-e84700d767a2" providerId="AD" clId="Web-{D5831E94-41F2-7565-8E40-5B41A51284E4}" dt="2022-04-04T21:13:19.671" v="79" actId="1076"/>
          <ac:picMkLst>
            <pc:docMk/>
            <pc:sldMk cId="3949100175" sldId="280"/>
            <ac:picMk id="9" creationId="{BE971670-19B3-355B-E04D-6A2A4122C74A}"/>
          </ac:picMkLst>
        </pc:picChg>
      </pc:sldChg>
      <pc:sldChg chg="modNotes">
        <pc:chgData name="Akram Hannoufa" userId="S::hannoufa@mcmaster.ca::8a536cfe-67b6-48c3-9336-e84700d767a2" providerId="AD" clId="Web-{D5831E94-41F2-7565-8E40-5B41A51284E4}" dt="2022-04-04T22:06:53.537" v="444"/>
        <pc:sldMkLst>
          <pc:docMk/>
          <pc:sldMk cId="936708697" sldId="281"/>
        </pc:sldMkLst>
      </pc:sldChg>
      <pc:sldChg chg="modSp modNotes">
        <pc:chgData name="Akram Hannoufa" userId="S::hannoufa@mcmaster.ca::8a536cfe-67b6-48c3-9336-e84700d767a2" providerId="AD" clId="Web-{D5831E94-41F2-7565-8E40-5B41A51284E4}" dt="2022-04-04T22:08:24.460" v="458"/>
        <pc:sldMkLst>
          <pc:docMk/>
          <pc:sldMk cId="488800652" sldId="282"/>
        </pc:sldMkLst>
        <pc:spChg chg="mod">
          <ac:chgData name="Akram Hannoufa" userId="S::hannoufa@mcmaster.ca::8a536cfe-67b6-48c3-9336-e84700d767a2" providerId="AD" clId="Web-{D5831E94-41F2-7565-8E40-5B41A51284E4}" dt="2022-04-04T21:05:46.541" v="52" actId="20577"/>
          <ac:spMkLst>
            <pc:docMk/>
            <pc:sldMk cId="488800652" sldId="282"/>
            <ac:spMk id="3" creationId="{2C008C76-B342-8E66-712D-26D361F6BECC}"/>
          </ac:spMkLst>
        </pc:spChg>
      </pc:sldChg>
      <pc:sldChg chg="addSp delSp modSp modNotes">
        <pc:chgData name="Akram Hannoufa" userId="S::hannoufa@mcmaster.ca::8a536cfe-67b6-48c3-9336-e84700d767a2" providerId="AD" clId="Web-{D5831E94-41F2-7565-8E40-5B41A51284E4}" dt="2022-04-04T22:08:13.444" v="455"/>
        <pc:sldMkLst>
          <pc:docMk/>
          <pc:sldMk cId="142788581" sldId="283"/>
        </pc:sldMkLst>
        <pc:spChg chg="mod">
          <ac:chgData name="Akram Hannoufa" userId="S::hannoufa@mcmaster.ca::8a536cfe-67b6-48c3-9336-e84700d767a2" providerId="AD" clId="Web-{D5831E94-41F2-7565-8E40-5B41A51284E4}" dt="2022-04-04T21:44:03.099" v="334" actId="1076"/>
          <ac:spMkLst>
            <pc:docMk/>
            <pc:sldMk cId="142788581" sldId="283"/>
            <ac:spMk id="2" creationId="{72CFE9E5-4B37-643A-8066-20BE518E9F91}"/>
          </ac:spMkLst>
        </pc:spChg>
        <pc:spChg chg="del">
          <ac:chgData name="Akram Hannoufa" userId="S::hannoufa@mcmaster.ca::8a536cfe-67b6-48c3-9336-e84700d767a2" providerId="AD" clId="Web-{D5831E94-41F2-7565-8E40-5B41A51284E4}" dt="2022-04-04T21:43:50.286" v="332"/>
          <ac:spMkLst>
            <pc:docMk/>
            <pc:sldMk cId="142788581" sldId="283"/>
            <ac:spMk id="3" creationId="{79DF4293-3176-3E2D-CA46-B25F7B35DB84}"/>
          </ac:spMkLst>
        </pc:spChg>
        <pc:spChg chg="add del mod">
          <ac:chgData name="Akram Hannoufa" userId="S::hannoufa@mcmaster.ca::8a536cfe-67b6-48c3-9336-e84700d767a2" providerId="AD" clId="Web-{D5831E94-41F2-7565-8E40-5B41A51284E4}" dt="2022-04-04T21:43:53.364" v="333"/>
          <ac:spMkLst>
            <pc:docMk/>
            <pc:sldMk cId="142788581" sldId="283"/>
            <ac:spMk id="11" creationId="{BE574B01-B65F-64F9-B775-C6D49A34E1E5}"/>
          </ac:spMkLst>
        </pc:spChg>
      </pc:sldChg>
      <pc:sldChg chg="addSp delSp modSp modNotes">
        <pc:chgData name="Akram Hannoufa" userId="S::hannoufa@mcmaster.ca::8a536cfe-67b6-48c3-9336-e84700d767a2" providerId="AD" clId="Web-{D5831E94-41F2-7565-8E40-5B41A51284E4}" dt="2022-04-04T22:08:09.975" v="449"/>
        <pc:sldMkLst>
          <pc:docMk/>
          <pc:sldMk cId="3647930844" sldId="284"/>
        </pc:sldMkLst>
        <pc:spChg chg="mod">
          <ac:chgData name="Akram Hannoufa" userId="S::hannoufa@mcmaster.ca::8a536cfe-67b6-48c3-9336-e84700d767a2" providerId="AD" clId="Web-{D5831E94-41F2-7565-8E40-5B41A51284E4}" dt="2022-04-04T21:49:56.931" v="378" actId="1076"/>
          <ac:spMkLst>
            <pc:docMk/>
            <pc:sldMk cId="3647930844" sldId="284"/>
            <ac:spMk id="2" creationId="{C770ED53-100B-B767-86AB-009550C8742F}"/>
          </ac:spMkLst>
        </pc:spChg>
        <pc:spChg chg="mod">
          <ac:chgData name="Akram Hannoufa" userId="S::hannoufa@mcmaster.ca::8a536cfe-67b6-48c3-9336-e84700d767a2" providerId="AD" clId="Web-{D5831E94-41F2-7565-8E40-5B41A51284E4}" dt="2022-04-04T21:34:16.998" v="277" actId="1076"/>
          <ac:spMkLst>
            <pc:docMk/>
            <pc:sldMk cId="3647930844" sldId="284"/>
            <ac:spMk id="3" creationId="{2C008C76-B342-8E66-712D-26D361F6BECC}"/>
          </ac:spMkLst>
        </pc:spChg>
        <pc:spChg chg="del mod">
          <ac:chgData name="Akram Hannoufa" userId="S::hannoufa@mcmaster.ca::8a536cfe-67b6-48c3-9336-e84700d767a2" providerId="AD" clId="Web-{D5831E94-41F2-7565-8E40-5B41A51284E4}" dt="2022-04-04T21:35:07.171" v="282"/>
          <ac:spMkLst>
            <pc:docMk/>
            <pc:sldMk cId="3647930844" sldId="284"/>
            <ac:spMk id="4" creationId="{5FF65D1C-6C27-DCAE-2AB6-B51D90E3374E}"/>
          </ac:spMkLst>
        </pc:spChg>
        <pc:picChg chg="add mod">
          <ac:chgData name="Akram Hannoufa" userId="S::hannoufa@mcmaster.ca::8a536cfe-67b6-48c3-9336-e84700d767a2" providerId="AD" clId="Web-{D5831E94-41F2-7565-8E40-5B41A51284E4}" dt="2022-04-04T21:35:14.389" v="285" actId="1076"/>
          <ac:picMkLst>
            <pc:docMk/>
            <pc:sldMk cId="3647930844" sldId="284"/>
            <ac:picMk id="5" creationId="{54ECDAA9-1AFA-A3C5-BC8B-11EB3A1E0208}"/>
          </ac:picMkLst>
        </pc:picChg>
        <pc:picChg chg="add mod">
          <ac:chgData name="Akram Hannoufa" userId="S::hannoufa@mcmaster.ca::8a536cfe-67b6-48c3-9336-e84700d767a2" providerId="AD" clId="Web-{D5831E94-41F2-7565-8E40-5B41A51284E4}" dt="2022-04-04T21:35:11.983" v="284" actId="1076"/>
          <ac:picMkLst>
            <pc:docMk/>
            <pc:sldMk cId="3647930844" sldId="284"/>
            <ac:picMk id="6" creationId="{D0623D44-24AA-FAE2-02B6-EDDD85C65D7F}"/>
          </ac:picMkLst>
        </pc:picChg>
        <pc:picChg chg="add mod modCrop">
          <ac:chgData name="Akram Hannoufa" userId="S::hannoufa@mcmaster.ca::8a536cfe-67b6-48c3-9336-e84700d767a2" providerId="AD" clId="Web-{D5831E94-41F2-7565-8E40-5B41A51284E4}" dt="2022-04-04T21:43:42.802" v="328" actId="1076"/>
          <ac:picMkLst>
            <pc:docMk/>
            <pc:sldMk cId="3647930844" sldId="284"/>
            <ac:picMk id="8" creationId="{DF1184B2-997A-FADC-1E19-E95735058C75}"/>
          </ac:picMkLst>
        </pc:picChg>
        <pc:picChg chg="add mod">
          <ac:chgData name="Akram Hannoufa" userId="S::hannoufa@mcmaster.ca::8a536cfe-67b6-48c3-9336-e84700d767a2" providerId="AD" clId="Web-{D5831E94-41F2-7565-8E40-5B41A51284E4}" dt="2022-04-04T21:43:42.817" v="329" actId="1076"/>
          <ac:picMkLst>
            <pc:docMk/>
            <pc:sldMk cId="3647930844" sldId="284"/>
            <ac:picMk id="9" creationId="{3106298A-2CE5-9906-8DCB-24D560D71ADD}"/>
          </ac:picMkLst>
        </pc:picChg>
        <pc:picChg chg="add mod">
          <ac:chgData name="Akram Hannoufa" userId="S::hannoufa@mcmaster.ca::8a536cfe-67b6-48c3-9336-e84700d767a2" providerId="AD" clId="Web-{D5831E94-41F2-7565-8E40-5B41A51284E4}" dt="2022-04-04T21:43:42.848" v="330" actId="1076"/>
          <ac:picMkLst>
            <pc:docMk/>
            <pc:sldMk cId="3647930844" sldId="284"/>
            <ac:picMk id="10" creationId="{7869DB78-9D2D-91E5-0DD6-BDA610563D4B}"/>
          </ac:picMkLst>
        </pc:picChg>
        <pc:picChg chg="add mod">
          <ac:chgData name="Akram Hannoufa" userId="S::hannoufa@mcmaster.ca::8a536cfe-67b6-48c3-9336-e84700d767a2" providerId="AD" clId="Web-{D5831E94-41F2-7565-8E40-5B41A51284E4}" dt="2022-04-04T21:43:42.848" v="331" actId="1076"/>
          <ac:picMkLst>
            <pc:docMk/>
            <pc:sldMk cId="3647930844" sldId="284"/>
            <ac:picMk id="11" creationId="{6706A016-7DD6-2A47-A8B4-F05A295ED471}"/>
          </ac:picMkLst>
        </pc:picChg>
      </pc:sldChg>
      <pc:sldChg chg="modNotes">
        <pc:chgData name="Akram Hannoufa" userId="S::hannoufa@mcmaster.ca::8a536cfe-67b6-48c3-9336-e84700d767a2" providerId="AD" clId="Web-{D5831E94-41F2-7565-8E40-5B41A51284E4}" dt="2022-04-04T22:04:55.441" v="437"/>
        <pc:sldMkLst>
          <pc:docMk/>
          <pc:sldMk cId="3275603626" sldId="285"/>
        </pc:sldMkLst>
      </pc:sldChg>
      <pc:sldChg chg="modNotes">
        <pc:chgData name="Akram Hannoufa" userId="S::hannoufa@mcmaster.ca::8a536cfe-67b6-48c3-9336-e84700d767a2" providerId="AD" clId="Web-{D5831E94-41F2-7565-8E40-5B41A51284E4}" dt="2022-04-04T22:08:34.444" v="465"/>
        <pc:sldMkLst>
          <pc:docMk/>
          <pc:sldMk cId="3821252203" sldId="286"/>
        </pc:sldMkLst>
      </pc:sldChg>
      <pc:sldChg chg="modNotes">
        <pc:chgData name="Akram Hannoufa" userId="S::hannoufa@mcmaster.ca::8a536cfe-67b6-48c3-9336-e84700d767a2" providerId="AD" clId="Web-{D5831E94-41F2-7565-8E40-5B41A51284E4}" dt="2022-04-04T22:11:25.962" v="507"/>
        <pc:sldMkLst>
          <pc:docMk/>
          <pc:sldMk cId="3798238684" sldId="287"/>
        </pc:sldMkLst>
      </pc:sldChg>
      <pc:sldChg chg="modSp add replId modNotes">
        <pc:chgData name="Akram Hannoufa" userId="S::hannoufa@mcmaster.ca::8a536cfe-67b6-48c3-9336-e84700d767a2" providerId="AD" clId="Web-{D5831E94-41F2-7565-8E40-5B41A51284E4}" dt="2022-04-04T22:12:14.681" v="521"/>
        <pc:sldMkLst>
          <pc:docMk/>
          <pc:sldMk cId="3035191675" sldId="288"/>
        </pc:sldMkLst>
        <pc:spChg chg="mod">
          <ac:chgData name="Akram Hannoufa" userId="S::hannoufa@mcmaster.ca::8a536cfe-67b6-48c3-9336-e84700d767a2" providerId="AD" clId="Web-{D5831E94-41F2-7565-8E40-5B41A51284E4}" dt="2022-04-04T21:01:05.053" v="9" actId="20577"/>
          <ac:spMkLst>
            <pc:docMk/>
            <pc:sldMk cId="3035191675" sldId="288"/>
            <ac:spMk id="2" creationId="{C770ED53-100B-B767-86AB-009550C8742F}"/>
          </ac:spMkLst>
        </pc:spChg>
      </pc:sldChg>
      <pc:sldChg chg="addSp delSp modSp add del replId">
        <pc:chgData name="Akram Hannoufa" userId="S::hannoufa@mcmaster.ca::8a536cfe-67b6-48c3-9336-e84700d767a2" providerId="AD" clId="Web-{D5831E94-41F2-7565-8E40-5B41A51284E4}" dt="2022-04-04T21:29:15.870" v="85"/>
        <pc:sldMkLst>
          <pc:docMk/>
          <pc:sldMk cId="2263644519" sldId="289"/>
        </pc:sldMkLst>
        <pc:spChg chg="add mod">
          <ac:chgData name="Akram Hannoufa" userId="S::hannoufa@mcmaster.ca::8a536cfe-67b6-48c3-9336-e84700d767a2" providerId="AD" clId="Web-{D5831E94-41F2-7565-8E40-5B41A51284E4}" dt="2022-04-04T21:29:14.792" v="84"/>
          <ac:spMkLst>
            <pc:docMk/>
            <pc:sldMk cId="2263644519" sldId="289"/>
            <ac:spMk id="5" creationId="{F833EBEC-AB25-7659-0DAB-4F70C340F001}"/>
          </ac:spMkLst>
        </pc:spChg>
        <pc:picChg chg="del">
          <ac:chgData name="Akram Hannoufa" userId="S::hannoufa@mcmaster.ca::8a536cfe-67b6-48c3-9336-e84700d767a2" providerId="AD" clId="Web-{D5831E94-41F2-7565-8E40-5B41A51284E4}" dt="2022-04-04T21:29:14.792" v="84"/>
          <ac:picMkLst>
            <pc:docMk/>
            <pc:sldMk cId="2263644519" sldId="289"/>
            <ac:picMk id="4" creationId="{24DC5E93-848F-C72E-D4B2-ED8307A52E5B}"/>
          </ac:picMkLst>
        </pc:picChg>
      </pc:sldChg>
    </pc:docChg>
  </pc:docChgLst>
  <pc:docChgLst>
    <pc:chgData name="Ganghoon Park" userId="S::parkg10@mcmaster.ca::71e370fb-5c73-480d-9115-fde35698bdc1" providerId="AD" clId="Web-{CD0DA364-BF31-9886-2A34-9CFCFE953BF3}"/>
    <pc:docChg chg="addSld delSld modSld">
      <pc:chgData name="Ganghoon Park" userId="S::parkg10@mcmaster.ca::71e370fb-5c73-480d-9115-fde35698bdc1" providerId="AD" clId="Web-{CD0DA364-BF31-9886-2A34-9CFCFE953BF3}" dt="2022-03-24T04:26:36.279" v="252" actId="20577"/>
      <pc:docMkLst>
        <pc:docMk/>
      </pc:docMkLst>
      <pc:sldChg chg="modSp">
        <pc:chgData name="Ganghoon Park" userId="S::parkg10@mcmaster.ca::71e370fb-5c73-480d-9115-fde35698bdc1" providerId="AD" clId="Web-{CD0DA364-BF31-9886-2A34-9CFCFE953BF3}" dt="2022-03-24T04:26:36.279" v="252" actId="20577"/>
        <pc:sldMkLst>
          <pc:docMk/>
          <pc:sldMk cId="1445635055" sldId="260"/>
        </pc:sldMkLst>
        <pc:spChg chg="mod">
          <ac:chgData name="Ganghoon Park" userId="S::parkg10@mcmaster.ca::71e370fb-5c73-480d-9115-fde35698bdc1" providerId="AD" clId="Web-{CD0DA364-BF31-9886-2A34-9CFCFE953BF3}" dt="2022-03-24T04:26:36.279" v="252" actId="20577"/>
          <ac:spMkLst>
            <pc:docMk/>
            <pc:sldMk cId="1445635055" sldId="260"/>
            <ac:spMk id="3" creationId="{C381E8F1-83E1-4DAF-920C-24832BB9E1B4}"/>
          </ac:spMkLst>
        </pc:spChg>
      </pc:sldChg>
      <pc:sldChg chg="addSp delSp modSp">
        <pc:chgData name="Ganghoon Park" userId="S::parkg10@mcmaster.ca::71e370fb-5c73-480d-9115-fde35698bdc1" providerId="AD" clId="Web-{CD0DA364-BF31-9886-2A34-9CFCFE953BF3}" dt="2022-03-24T04:25:19.544" v="209" actId="20577"/>
        <pc:sldMkLst>
          <pc:docMk/>
          <pc:sldMk cId="390552050" sldId="262"/>
        </pc:sldMkLst>
        <pc:spChg chg="mod">
          <ac:chgData name="Ganghoon Park" userId="S::parkg10@mcmaster.ca::71e370fb-5c73-480d-9115-fde35698bdc1" providerId="AD" clId="Web-{CD0DA364-BF31-9886-2A34-9CFCFE953BF3}" dt="2022-03-24T04:24:34.465" v="172"/>
          <ac:spMkLst>
            <pc:docMk/>
            <pc:sldMk cId="390552050" sldId="262"/>
            <ac:spMk id="2" creationId="{B9C585C6-5B87-4D8F-AC81-F081412C47B8}"/>
          </ac:spMkLst>
        </pc:spChg>
        <pc:spChg chg="add del mod">
          <ac:chgData name="Ganghoon Park" userId="S::parkg10@mcmaster.ca::71e370fb-5c73-480d-9115-fde35698bdc1" providerId="AD" clId="Web-{CD0DA364-BF31-9886-2A34-9CFCFE953BF3}" dt="2022-03-24T04:23:16.652" v="121"/>
          <ac:spMkLst>
            <pc:docMk/>
            <pc:sldMk cId="390552050" sldId="262"/>
            <ac:spMk id="6" creationId="{FCD05095-82E4-3262-0E7F-3D5E1C07D658}"/>
          </ac:spMkLst>
        </pc:spChg>
        <pc:spChg chg="mod">
          <ac:chgData name="Ganghoon Park" userId="S::parkg10@mcmaster.ca::71e370fb-5c73-480d-9115-fde35698bdc1" providerId="AD" clId="Web-{CD0DA364-BF31-9886-2A34-9CFCFE953BF3}" dt="2022-03-24T04:25:19.544" v="209" actId="20577"/>
          <ac:spMkLst>
            <pc:docMk/>
            <pc:sldMk cId="390552050" sldId="262"/>
            <ac:spMk id="22" creationId="{5E9B99F5-EDCD-4753-B18D-8F2D0D8A7D07}"/>
          </ac:spMkLst>
        </pc:spChg>
        <pc:spChg chg="del">
          <ac:chgData name="Ganghoon Park" userId="S::parkg10@mcmaster.ca::71e370fb-5c73-480d-9115-fde35698bdc1" providerId="AD" clId="Web-{CD0DA364-BF31-9886-2A34-9CFCFE953BF3}" dt="2022-03-24T04:24:34.465" v="172"/>
          <ac:spMkLst>
            <pc:docMk/>
            <pc:sldMk cId="390552050" sldId="262"/>
            <ac:spMk id="23" creationId="{A1168B92-270F-4F80-9833-FE1A26FCE8B1}"/>
          </ac:spMkLst>
        </pc:spChg>
        <pc:picChg chg="add mod">
          <ac:chgData name="Ganghoon Park" userId="S::parkg10@mcmaster.ca::71e370fb-5c73-480d-9115-fde35698bdc1" providerId="AD" clId="Web-{CD0DA364-BF31-9886-2A34-9CFCFE953BF3}" dt="2022-03-24T04:24:34.465" v="172"/>
          <ac:picMkLst>
            <pc:docMk/>
            <pc:sldMk cId="390552050" sldId="262"/>
            <ac:picMk id="3" creationId="{74F5876D-E844-82AC-6F6A-DD88E58542B7}"/>
          </ac:picMkLst>
        </pc:picChg>
        <pc:picChg chg="add mod ord">
          <ac:chgData name="Ganghoon Park" userId="S::parkg10@mcmaster.ca::71e370fb-5c73-480d-9115-fde35698bdc1" providerId="AD" clId="Web-{CD0DA364-BF31-9886-2A34-9CFCFE953BF3}" dt="2022-03-24T04:24:34.465" v="172"/>
          <ac:picMkLst>
            <pc:docMk/>
            <pc:sldMk cId="390552050" sldId="262"/>
            <ac:picMk id="4" creationId="{7C732380-A16F-1714-D122-005587E879A1}"/>
          </ac:picMkLst>
        </pc:picChg>
        <pc:picChg chg="add mod ord">
          <ac:chgData name="Ganghoon Park" userId="S::parkg10@mcmaster.ca::71e370fb-5c73-480d-9115-fde35698bdc1" providerId="AD" clId="Web-{CD0DA364-BF31-9886-2A34-9CFCFE953BF3}" dt="2022-03-24T04:24:34.465" v="172"/>
          <ac:picMkLst>
            <pc:docMk/>
            <pc:sldMk cId="390552050" sldId="262"/>
            <ac:picMk id="5" creationId="{D124FACB-6FFE-7D5C-12CA-C6759EE515EE}"/>
          </ac:picMkLst>
        </pc:picChg>
        <pc:picChg chg="add mod">
          <ac:chgData name="Ganghoon Park" userId="S::parkg10@mcmaster.ca::71e370fb-5c73-480d-9115-fde35698bdc1" providerId="AD" clId="Web-{CD0DA364-BF31-9886-2A34-9CFCFE953BF3}" dt="2022-03-24T04:24:34.465" v="172"/>
          <ac:picMkLst>
            <pc:docMk/>
            <pc:sldMk cId="390552050" sldId="262"/>
            <ac:picMk id="7" creationId="{A7482DDC-B280-0D57-1A3A-62B290180589}"/>
          </ac:picMkLst>
        </pc:picChg>
      </pc:sldChg>
      <pc:sldChg chg="modSp">
        <pc:chgData name="Ganghoon Park" userId="S::parkg10@mcmaster.ca::71e370fb-5c73-480d-9115-fde35698bdc1" providerId="AD" clId="Web-{CD0DA364-BF31-9886-2A34-9CFCFE953BF3}" dt="2022-03-24T04:15:31.926" v="16" actId="20577"/>
        <pc:sldMkLst>
          <pc:docMk/>
          <pc:sldMk cId="1523739822" sldId="267"/>
        </pc:sldMkLst>
        <pc:spChg chg="mod">
          <ac:chgData name="Ganghoon Park" userId="S::parkg10@mcmaster.ca::71e370fb-5c73-480d-9115-fde35698bdc1" providerId="AD" clId="Web-{CD0DA364-BF31-9886-2A34-9CFCFE953BF3}" dt="2022-03-24T04:15:31.926" v="16" actId="20577"/>
          <ac:spMkLst>
            <pc:docMk/>
            <pc:sldMk cId="1523739822" sldId="267"/>
            <ac:spMk id="3" creationId="{57270B05-0ACE-079D-A3F9-99C103A5844D}"/>
          </ac:spMkLst>
        </pc:spChg>
      </pc:sldChg>
      <pc:sldChg chg="addSp delSp modSp mod setBg">
        <pc:chgData name="Ganghoon Park" userId="S::parkg10@mcmaster.ca::71e370fb-5c73-480d-9115-fde35698bdc1" providerId="AD" clId="Web-{CD0DA364-BF31-9886-2A34-9CFCFE953BF3}" dt="2022-03-24T04:17:54.272" v="28"/>
        <pc:sldMkLst>
          <pc:docMk/>
          <pc:sldMk cId="59217415" sldId="271"/>
        </pc:sldMkLst>
        <pc:spChg chg="mod">
          <ac:chgData name="Ganghoon Park" userId="S::parkg10@mcmaster.ca::71e370fb-5c73-480d-9115-fde35698bdc1" providerId="AD" clId="Web-{CD0DA364-BF31-9886-2A34-9CFCFE953BF3}" dt="2022-03-24T04:17:54.272" v="28"/>
          <ac:spMkLst>
            <pc:docMk/>
            <pc:sldMk cId="59217415" sldId="271"/>
            <ac:spMk id="2" creationId="{9188102D-1A68-FF48-F8CF-F447402231D8}"/>
          </ac:spMkLst>
        </pc:spChg>
        <pc:spChg chg="del">
          <ac:chgData name="Ganghoon Park" userId="S::parkg10@mcmaster.ca::71e370fb-5c73-480d-9115-fde35698bdc1" providerId="AD" clId="Web-{CD0DA364-BF31-9886-2A34-9CFCFE953BF3}" dt="2022-03-24T04:16:12.786" v="17"/>
          <ac:spMkLst>
            <pc:docMk/>
            <pc:sldMk cId="59217415" sldId="271"/>
            <ac:spMk id="3" creationId="{66256EEC-EC5D-5F22-F138-9E6F25DFD39D}"/>
          </ac:spMkLst>
        </pc:spChg>
        <pc:spChg chg="add">
          <ac:chgData name="Ganghoon Park" userId="S::parkg10@mcmaster.ca::71e370fb-5c73-480d-9115-fde35698bdc1" providerId="AD" clId="Web-{CD0DA364-BF31-9886-2A34-9CFCFE953BF3}" dt="2022-03-24T04:17:54.272" v="28"/>
          <ac:spMkLst>
            <pc:docMk/>
            <pc:sldMk cId="59217415" sldId="271"/>
            <ac:spMk id="20" creationId="{5CD072FB-CD64-4E20-B8AA-375F843567EF}"/>
          </ac:spMkLst>
        </pc:spChg>
        <pc:grpChg chg="add">
          <ac:chgData name="Ganghoon Park" userId="S::parkg10@mcmaster.ca::71e370fb-5c73-480d-9115-fde35698bdc1" providerId="AD" clId="Web-{CD0DA364-BF31-9886-2A34-9CFCFE953BF3}" dt="2022-03-24T04:17:54.272" v="28"/>
          <ac:grpSpMkLst>
            <pc:docMk/>
            <pc:sldMk cId="59217415" sldId="271"/>
            <ac:grpSpMk id="12" creationId="{DE831112-FBC4-43D2-9D35-A250B9B5DFE6}"/>
          </ac:grpSpMkLst>
        </pc:grpChg>
        <pc:picChg chg="add mod">
          <ac:chgData name="Ganghoon Park" userId="S::parkg10@mcmaster.ca::71e370fb-5c73-480d-9115-fde35698bdc1" providerId="AD" clId="Web-{CD0DA364-BF31-9886-2A34-9CFCFE953BF3}" dt="2022-03-24T04:17:54.272" v="28"/>
          <ac:picMkLst>
            <pc:docMk/>
            <pc:sldMk cId="59217415" sldId="271"/>
            <ac:picMk id="4" creationId="{F1A777B8-E4E8-6C2A-F56F-AF8892AFE2D2}"/>
          </ac:picMkLst>
        </pc:picChg>
        <pc:picChg chg="add mod">
          <ac:chgData name="Ganghoon Park" userId="S::parkg10@mcmaster.ca::71e370fb-5c73-480d-9115-fde35698bdc1" providerId="AD" clId="Web-{CD0DA364-BF31-9886-2A34-9CFCFE953BF3}" dt="2022-03-24T04:17:54.272" v="28"/>
          <ac:picMkLst>
            <pc:docMk/>
            <pc:sldMk cId="59217415" sldId="271"/>
            <ac:picMk id="5" creationId="{ED3896DB-3818-6547-F197-C690CA3795FB}"/>
          </ac:picMkLst>
        </pc:picChg>
        <pc:picChg chg="add mod">
          <ac:chgData name="Ganghoon Park" userId="S::parkg10@mcmaster.ca::71e370fb-5c73-480d-9115-fde35698bdc1" providerId="AD" clId="Web-{CD0DA364-BF31-9886-2A34-9CFCFE953BF3}" dt="2022-03-24T04:17:54.272" v="28"/>
          <ac:picMkLst>
            <pc:docMk/>
            <pc:sldMk cId="59217415" sldId="271"/>
            <ac:picMk id="6" creationId="{4AD6A601-F789-8E79-6692-A74E955A574D}"/>
          </ac:picMkLst>
        </pc:picChg>
        <pc:picChg chg="add mod">
          <ac:chgData name="Ganghoon Park" userId="S::parkg10@mcmaster.ca::71e370fb-5c73-480d-9115-fde35698bdc1" providerId="AD" clId="Web-{CD0DA364-BF31-9886-2A34-9CFCFE953BF3}" dt="2022-03-24T04:17:54.272" v="28"/>
          <ac:picMkLst>
            <pc:docMk/>
            <pc:sldMk cId="59217415" sldId="271"/>
            <ac:picMk id="7" creationId="{FAFBED43-6D58-0076-51D5-77A2E567AF8E}"/>
          </ac:picMkLst>
        </pc:picChg>
      </pc:sldChg>
      <pc:sldChg chg="modSp add del replId">
        <pc:chgData name="Ganghoon Park" userId="S::parkg10@mcmaster.ca::71e370fb-5c73-480d-9115-fde35698bdc1" providerId="AD" clId="Web-{CD0DA364-BF31-9886-2A34-9CFCFE953BF3}" dt="2022-03-24T04:16:21.380" v="20"/>
        <pc:sldMkLst>
          <pc:docMk/>
          <pc:sldMk cId="2094091771" sldId="272"/>
        </pc:sldMkLst>
        <pc:spChg chg="mod">
          <ac:chgData name="Ganghoon Park" userId="S::parkg10@mcmaster.ca::71e370fb-5c73-480d-9115-fde35698bdc1" providerId="AD" clId="Web-{CD0DA364-BF31-9886-2A34-9CFCFE953BF3}" dt="2022-03-24T04:16:19.115" v="19" actId="20577"/>
          <ac:spMkLst>
            <pc:docMk/>
            <pc:sldMk cId="2094091771" sldId="272"/>
            <ac:spMk id="2" creationId="{9188102D-1A68-FF48-F8CF-F447402231D8}"/>
          </ac:spMkLst>
        </pc:spChg>
      </pc:sldChg>
    </pc:docChg>
  </pc:docChgLst>
  <pc:docChgLst>
    <pc:chgData name="Akram Hannoufa" userId="S::hannoufa@mcmaster.ca::8a536cfe-67b6-48c3-9336-e84700d767a2" providerId="AD" clId="Web-{550F180F-CCC7-0BF8-B8AF-75FC9F175661}"/>
    <pc:docChg chg="addSld modSld">
      <pc:chgData name="Akram Hannoufa" userId="S::hannoufa@mcmaster.ca::8a536cfe-67b6-48c3-9336-e84700d767a2" providerId="AD" clId="Web-{550F180F-CCC7-0BF8-B8AF-75FC9F175661}" dt="2022-02-28T00:20:51.227" v="21"/>
      <pc:docMkLst>
        <pc:docMk/>
      </pc:docMkLst>
      <pc:sldChg chg="modSp">
        <pc:chgData name="Akram Hannoufa" userId="S::hannoufa@mcmaster.ca::8a536cfe-67b6-48c3-9336-e84700d767a2" providerId="AD" clId="Web-{550F180F-CCC7-0BF8-B8AF-75FC9F175661}" dt="2022-02-28T00:20:47.320" v="17" actId="20577"/>
        <pc:sldMkLst>
          <pc:docMk/>
          <pc:sldMk cId="109857222" sldId="256"/>
        </pc:sldMkLst>
        <pc:spChg chg="mod">
          <ac:chgData name="Akram Hannoufa" userId="S::hannoufa@mcmaster.ca::8a536cfe-67b6-48c3-9336-e84700d767a2" providerId="AD" clId="Web-{550F180F-CCC7-0BF8-B8AF-75FC9F175661}" dt="2022-02-28T00:20:27.367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kram Hannoufa" userId="S::hannoufa@mcmaster.ca::8a536cfe-67b6-48c3-9336-e84700d767a2" providerId="AD" clId="Web-{550F180F-CCC7-0BF8-B8AF-75FC9F175661}" dt="2022-02-28T00:20:47.320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Akram Hannoufa" userId="S::hannoufa@mcmaster.ca::8a536cfe-67b6-48c3-9336-e84700d767a2" providerId="AD" clId="Web-{550F180F-CCC7-0BF8-B8AF-75FC9F175661}" dt="2022-02-28T00:20:48.867" v="18"/>
        <pc:sldMkLst>
          <pc:docMk/>
          <pc:sldMk cId="1647970234" sldId="257"/>
        </pc:sldMkLst>
      </pc:sldChg>
      <pc:sldChg chg="new">
        <pc:chgData name="Akram Hannoufa" userId="S::hannoufa@mcmaster.ca::8a536cfe-67b6-48c3-9336-e84700d767a2" providerId="AD" clId="Web-{550F180F-CCC7-0BF8-B8AF-75FC9F175661}" dt="2022-02-28T00:20:49.914" v="19"/>
        <pc:sldMkLst>
          <pc:docMk/>
          <pc:sldMk cId="2803888533" sldId="258"/>
        </pc:sldMkLst>
      </pc:sldChg>
      <pc:sldChg chg="new">
        <pc:chgData name="Akram Hannoufa" userId="S::hannoufa@mcmaster.ca::8a536cfe-67b6-48c3-9336-e84700d767a2" providerId="AD" clId="Web-{550F180F-CCC7-0BF8-B8AF-75FC9F175661}" dt="2022-02-28T00:20:50.430" v="20"/>
        <pc:sldMkLst>
          <pc:docMk/>
          <pc:sldMk cId="1226625480" sldId="259"/>
        </pc:sldMkLst>
      </pc:sldChg>
      <pc:sldChg chg="new">
        <pc:chgData name="Akram Hannoufa" userId="S::hannoufa@mcmaster.ca::8a536cfe-67b6-48c3-9336-e84700d767a2" providerId="AD" clId="Web-{550F180F-CCC7-0BF8-B8AF-75FC9F175661}" dt="2022-02-28T00:20:51.227" v="21"/>
        <pc:sldMkLst>
          <pc:docMk/>
          <pc:sldMk cId="1445635055" sldId="260"/>
        </pc:sldMkLst>
      </pc:sldChg>
    </pc:docChg>
  </pc:docChgLst>
  <pc:docChgLst>
    <pc:chgData name="Akram Hannoufa" userId="S::hannoufa@mcmaster.ca::8a536cfe-67b6-48c3-9336-e84700d767a2" providerId="AD" clId="Web-{418E4D77-CBAD-E953-3194-2C7764F784AC}"/>
    <pc:docChg chg="addSld delSld modSld sldOrd">
      <pc:chgData name="Akram Hannoufa" userId="S::hannoufa@mcmaster.ca::8a536cfe-67b6-48c3-9336-e84700d767a2" providerId="AD" clId="Web-{418E4D77-CBAD-E953-3194-2C7764F784AC}" dt="2022-03-23T22:49:22.369" v="202"/>
      <pc:docMkLst>
        <pc:docMk/>
      </pc:docMkLst>
      <pc:sldChg chg="modSp">
        <pc:chgData name="Akram Hannoufa" userId="S::hannoufa@mcmaster.ca::8a536cfe-67b6-48c3-9336-e84700d767a2" providerId="AD" clId="Web-{418E4D77-CBAD-E953-3194-2C7764F784AC}" dt="2022-03-23T20:57:18.013" v="47" actId="20577"/>
        <pc:sldMkLst>
          <pc:docMk/>
          <pc:sldMk cId="109857222" sldId="256"/>
        </pc:sldMkLst>
        <pc:spChg chg="mod">
          <ac:chgData name="Akram Hannoufa" userId="S::hannoufa@mcmaster.ca::8a536cfe-67b6-48c3-9336-e84700d767a2" providerId="AD" clId="Web-{418E4D77-CBAD-E953-3194-2C7764F784AC}" dt="2022-03-23T20:57:18.013" v="4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kram Hannoufa" userId="S::hannoufa@mcmaster.ca::8a536cfe-67b6-48c3-9336-e84700d767a2" providerId="AD" clId="Web-{418E4D77-CBAD-E953-3194-2C7764F784AC}" dt="2022-03-23T20:58:46.124" v="114" actId="1076"/>
        <pc:sldMkLst>
          <pc:docMk/>
          <pc:sldMk cId="1226625480" sldId="259"/>
        </pc:sldMkLst>
        <pc:spChg chg="mod">
          <ac:chgData name="Akram Hannoufa" userId="S::hannoufa@mcmaster.ca::8a536cfe-67b6-48c3-9336-e84700d767a2" providerId="AD" clId="Web-{418E4D77-CBAD-E953-3194-2C7764F784AC}" dt="2022-03-23T20:58:46.124" v="114" actId="1076"/>
          <ac:spMkLst>
            <pc:docMk/>
            <pc:sldMk cId="1226625480" sldId="259"/>
            <ac:spMk id="3" creationId="{A5A70DFD-C0A1-407D-B784-4D71A4123681}"/>
          </ac:spMkLst>
        </pc:spChg>
      </pc:sldChg>
      <pc:sldChg chg="modSp ord">
        <pc:chgData name="Akram Hannoufa" userId="S::hannoufa@mcmaster.ca::8a536cfe-67b6-48c3-9336-e84700d767a2" providerId="AD" clId="Web-{418E4D77-CBAD-E953-3194-2C7764F784AC}" dt="2022-03-23T21:36:05.296" v="201" actId="20577"/>
        <pc:sldMkLst>
          <pc:docMk/>
          <pc:sldMk cId="1445635055" sldId="260"/>
        </pc:sldMkLst>
        <pc:spChg chg="mod">
          <ac:chgData name="Akram Hannoufa" userId="S::hannoufa@mcmaster.ca::8a536cfe-67b6-48c3-9336-e84700d767a2" providerId="AD" clId="Web-{418E4D77-CBAD-E953-3194-2C7764F784AC}" dt="2022-03-23T21:36:05.296" v="201" actId="20577"/>
          <ac:spMkLst>
            <pc:docMk/>
            <pc:sldMk cId="1445635055" sldId="260"/>
            <ac:spMk id="3" creationId="{C381E8F1-83E1-4DAF-920C-24832BB9E1B4}"/>
          </ac:spMkLst>
        </pc:spChg>
      </pc:sldChg>
      <pc:sldChg chg="delSp">
        <pc:chgData name="Akram Hannoufa" userId="S::hannoufa@mcmaster.ca::8a536cfe-67b6-48c3-9336-e84700d767a2" providerId="AD" clId="Web-{418E4D77-CBAD-E953-3194-2C7764F784AC}" dt="2022-03-23T20:55:50.762" v="40"/>
        <pc:sldMkLst>
          <pc:docMk/>
          <pc:sldMk cId="390552050" sldId="262"/>
        </pc:sldMkLst>
        <pc:picChg chg="del">
          <ac:chgData name="Akram Hannoufa" userId="S::hannoufa@mcmaster.ca::8a536cfe-67b6-48c3-9336-e84700d767a2" providerId="AD" clId="Web-{418E4D77-CBAD-E953-3194-2C7764F784AC}" dt="2022-03-23T20:55:50.247" v="39"/>
          <ac:picMkLst>
            <pc:docMk/>
            <pc:sldMk cId="390552050" sldId="262"/>
            <ac:picMk id="4" creationId="{34DBB3BD-CB05-4303-A0A1-12EB7F073282}"/>
          </ac:picMkLst>
        </pc:picChg>
        <pc:picChg chg="del">
          <ac:chgData name="Akram Hannoufa" userId="S::hannoufa@mcmaster.ca::8a536cfe-67b6-48c3-9336-e84700d767a2" providerId="AD" clId="Web-{418E4D77-CBAD-E953-3194-2C7764F784AC}" dt="2022-03-23T20:55:49.684" v="38"/>
          <ac:picMkLst>
            <pc:docMk/>
            <pc:sldMk cId="390552050" sldId="262"/>
            <ac:picMk id="5" creationId="{E2B749A1-F6B2-4D3E-9EEC-1C7E29385684}"/>
          </ac:picMkLst>
        </pc:picChg>
        <pc:picChg chg="del">
          <ac:chgData name="Akram Hannoufa" userId="S::hannoufa@mcmaster.ca::8a536cfe-67b6-48c3-9336-e84700d767a2" providerId="AD" clId="Web-{418E4D77-CBAD-E953-3194-2C7764F784AC}" dt="2022-03-23T20:55:50.762" v="40"/>
          <ac:picMkLst>
            <pc:docMk/>
            <pc:sldMk cId="390552050" sldId="262"/>
            <ac:picMk id="7" creationId="{9966FA2B-6173-4A20-8DE8-35FCE143C6F3}"/>
          </ac:picMkLst>
        </pc:picChg>
        <pc:picChg chg="del">
          <ac:chgData name="Akram Hannoufa" userId="S::hannoufa@mcmaster.ca::8a536cfe-67b6-48c3-9336-e84700d767a2" providerId="AD" clId="Web-{418E4D77-CBAD-E953-3194-2C7764F784AC}" dt="2022-03-23T20:55:48.997" v="37"/>
          <ac:picMkLst>
            <pc:docMk/>
            <pc:sldMk cId="390552050" sldId="262"/>
            <ac:picMk id="13" creationId="{3B58083B-4C0B-4081-AD28-3A7924CE6DDA}"/>
          </ac:picMkLst>
        </pc:picChg>
      </pc:sldChg>
      <pc:sldChg chg="add del">
        <pc:chgData name="Akram Hannoufa" userId="S::hannoufa@mcmaster.ca::8a536cfe-67b6-48c3-9336-e84700d767a2" providerId="AD" clId="Web-{418E4D77-CBAD-E953-3194-2C7764F784AC}" dt="2022-03-23T20:51:09.821" v="25"/>
        <pc:sldMkLst>
          <pc:docMk/>
          <pc:sldMk cId="3396267676" sldId="264"/>
        </pc:sldMkLst>
      </pc:sldChg>
      <pc:sldChg chg="addSp delSp modSp add replId">
        <pc:chgData name="Akram Hannoufa" userId="S::hannoufa@mcmaster.ca::8a536cfe-67b6-48c3-9336-e84700d767a2" providerId="AD" clId="Web-{418E4D77-CBAD-E953-3194-2C7764F784AC}" dt="2022-03-23T20:46:21.426" v="15" actId="1076"/>
        <pc:sldMkLst>
          <pc:docMk/>
          <pc:sldMk cId="543362986" sldId="265"/>
        </pc:sldMkLst>
        <pc:spChg chg="mod">
          <ac:chgData name="Akram Hannoufa" userId="S::hannoufa@mcmaster.ca::8a536cfe-67b6-48c3-9336-e84700d767a2" providerId="AD" clId="Web-{418E4D77-CBAD-E953-3194-2C7764F784AC}" dt="2022-03-23T20:45:02.941" v="6" actId="20577"/>
          <ac:spMkLst>
            <pc:docMk/>
            <pc:sldMk cId="543362986" sldId="265"/>
            <ac:spMk id="2" creationId="{BE6E60AE-A1D9-4E01-88AA-1A118929CDF9}"/>
          </ac:spMkLst>
        </pc:spChg>
        <pc:spChg chg="del mod">
          <ac:chgData name="Akram Hannoufa" userId="S::hannoufa@mcmaster.ca::8a536cfe-67b6-48c3-9336-e84700d767a2" providerId="AD" clId="Web-{418E4D77-CBAD-E953-3194-2C7764F784AC}" dt="2022-03-23T20:46:13.973" v="13"/>
          <ac:spMkLst>
            <pc:docMk/>
            <pc:sldMk cId="543362986" sldId="265"/>
            <ac:spMk id="3" creationId="{A5A70DFD-C0A1-407D-B784-4D71A4123681}"/>
          </ac:spMkLst>
        </pc:spChg>
        <pc:picChg chg="add mod ord">
          <ac:chgData name="Akram Hannoufa" userId="S::hannoufa@mcmaster.ca::8a536cfe-67b6-48c3-9336-e84700d767a2" providerId="AD" clId="Web-{418E4D77-CBAD-E953-3194-2C7764F784AC}" dt="2022-03-23T20:46:21.426" v="15" actId="1076"/>
          <ac:picMkLst>
            <pc:docMk/>
            <pc:sldMk cId="543362986" sldId="265"/>
            <ac:picMk id="4" creationId="{24DC5E93-848F-C72E-D4B2-ED8307A52E5B}"/>
          </ac:picMkLst>
        </pc:picChg>
      </pc:sldChg>
      <pc:sldChg chg="add del">
        <pc:chgData name="Akram Hannoufa" userId="S::hannoufa@mcmaster.ca::8a536cfe-67b6-48c3-9336-e84700d767a2" providerId="AD" clId="Web-{418E4D77-CBAD-E953-3194-2C7764F784AC}" dt="2022-03-23T20:45:56.582" v="12"/>
        <pc:sldMkLst>
          <pc:docMk/>
          <pc:sldMk cId="639100851" sldId="266"/>
        </pc:sldMkLst>
      </pc:sldChg>
      <pc:sldChg chg="modSp new">
        <pc:chgData name="Akram Hannoufa" userId="S::hannoufa@mcmaster.ca::8a536cfe-67b6-48c3-9336-e84700d767a2" providerId="AD" clId="Web-{418E4D77-CBAD-E953-3194-2C7764F784AC}" dt="2022-03-23T21:19:39.767" v="163" actId="20577"/>
        <pc:sldMkLst>
          <pc:docMk/>
          <pc:sldMk cId="4032388658" sldId="266"/>
        </pc:sldMkLst>
        <pc:spChg chg="mod">
          <ac:chgData name="Akram Hannoufa" userId="S::hannoufa@mcmaster.ca::8a536cfe-67b6-48c3-9336-e84700d767a2" providerId="AD" clId="Web-{418E4D77-CBAD-E953-3194-2C7764F784AC}" dt="2022-03-23T20:46:35.239" v="19" actId="20577"/>
          <ac:spMkLst>
            <pc:docMk/>
            <pc:sldMk cId="4032388658" sldId="266"/>
            <ac:spMk id="2" creationId="{B1937FE5-D382-45E9-476D-74DF629102BF}"/>
          </ac:spMkLst>
        </pc:spChg>
        <pc:spChg chg="mod">
          <ac:chgData name="Akram Hannoufa" userId="S::hannoufa@mcmaster.ca::8a536cfe-67b6-48c3-9336-e84700d767a2" providerId="AD" clId="Web-{418E4D77-CBAD-E953-3194-2C7764F784AC}" dt="2022-03-23T21:19:39.767" v="163" actId="20577"/>
          <ac:spMkLst>
            <pc:docMk/>
            <pc:sldMk cId="4032388658" sldId="266"/>
            <ac:spMk id="3" creationId="{FC5545B7-7A74-42F8-F9D8-FBECB16EEECC}"/>
          </ac:spMkLst>
        </pc:spChg>
      </pc:sldChg>
      <pc:sldChg chg="modSp new">
        <pc:chgData name="Akram Hannoufa" userId="S::hannoufa@mcmaster.ca::8a536cfe-67b6-48c3-9336-e84700d767a2" providerId="AD" clId="Web-{418E4D77-CBAD-E953-3194-2C7764F784AC}" dt="2022-03-23T21:19:03.829" v="141" actId="20577"/>
        <pc:sldMkLst>
          <pc:docMk/>
          <pc:sldMk cId="1523739822" sldId="267"/>
        </pc:sldMkLst>
        <pc:spChg chg="mod">
          <ac:chgData name="Akram Hannoufa" userId="S::hannoufa@mcmaster.ca::8a536cfe-67b6-48c3-9336-e84700d767a2" providerId="AD" clId="Web-{418E4D77-CBAD-E953-3194-2C7764F784AC}" dt="2022-03-23T20:50:53.633" v="24" actId="20577"/>
          <ac:spMkLst>
            <pc:docMk/>
            <pc:sldMk cId="1523739822" sldId="267"/>
            <ac:spMk id="2" creationId="{C820CFDE-8EA1-DF33-7D2C-5D1B9223D113}"/>
          </ac:spMkLst>
        </pc:spChg>
        <pc:spChg chg="mod">
          <ac:chgData name="Akram Hannoufa" userId="S::hannoufa@mcmaster.ca::8a536cfe-67b6-48c3-9336-e84700d767a2" providerId="AD" clId="Web-{418E4D77-CBAD-E953-3194-2C7764F784AC}" dt="2022-03-23T21:19:03.829" v="141" actId="20577"/>
          <ac:spMkLst>
            <pc:docMk/>
            <pc:sldMk cId="1523739822" sldId="267"/>
            <ac:spMk id="3" creationId="{57270B05-0ACE-079D-A3F9-99C103A5844D}"/>
          </ac:spMkLst>
        </pc:spChg>
      </pc:sldChg>
      <pc:sldChg chg="modSp new ord">
        <pc:chgData name="Akram Hannoufa" userId="S::hannoufa@mcmaster.ca::8a536cfe-67b6-48c3-9336-e84700d767a2" providerId="AD" clId="Web-{418E4D77-CBAD-E953-3194-2C7764F784AC}" dt="2022-03-23T22:49:22.369" v="202"/>
        <pc:sldMkLst>
          <pc:docMk/>
          <pc:sldMk cId="1588957523" sldId="268"/>
        </pc:sldMkLst>
        <pc:spChg chg="mod">
          <ac:chgData name="Akram Hannoufa" userId="S::hannoufa@mcmaster.ca::8a536cfe-67b6-48c3-9336-e84700d767a2" providerId="AD" clId="Web-{418E4D77-CBAD-E953-3194-2C7764F784AC}" dt="2022-03-23T20:51:26.024" v="36" actId="20577"/>
          <ac:spMkLst>
            <pc:docMk/>
            <pc:sldMk cId="1588957523" sldId="268"/>
            <ac:spMk id="2" creationId="{FF4D1AF6-C6C5-47F3-FC80-91B97A535877}"/>
          </ac:spMkLst>
        </pc:spChg>
        <pc:spChg chg="mod">
          <ac:chgData name="Akram Hannoufa" userId="S::hannoufa@mcmaster.ca::8a536cfe-67b6-48c3-9336-e84700d767a2" providerId="AD" clId="Web-{418E4D77-CBAD-E953-3194-2C7764F784AC}" dt="2022-03-23T21:19:18.969" v="152" actId="20577"/>
          <ac:spMkLst>
            <pc:docMk/>
            <pc:sldMk cId="1588957523" sldId="268"/>
            <ac:spMk id="3" creationId="{9EB1266F-24B0-95E4-F585-ECF362650217}"/>
          </ac:spMkLst>
        </pc:spChg>
      </pc:sldChg>
      <pc:sldChg chg="addSp delSp modSp add replId">
        <pc:chgData name="Akram Hannoufa" userId="S::hannoufa@mcmaster.ca::8a536cfe-67b6-48c3-9336-e84700d767a2" providerId="AD" clId="Web-{418E4D77-CBAD-E953-3194-2C7764F784AC}" dt="2022-03-23T21:18:30.969" v="126" actId="1076"/>
        <pc:sldMkLst>
          <pc:docMk/>
          <pc:sldMk cId="3610168257" sldId="269"/>
        </pc:sldMkLst>
        <pc:spChg chg="mod">
          <ac:chgData name="Akram Hannoufa" userId="S::hannoufa@mcmaster.ca::8a536cfe-67b6-48c3-9336-e84700d767a2" providerId="AD" clId="Web-{418E4D77-CBAD-E953-3194-2C7764F784AC}" dt="2022-03-23T20:58:55.984" v="123" actId="20577"/>
          <ac:spMkLst>
            <pc:docMk/>
            <pc:sldMk cId="3610168257" sldId="269"/>
            <ac:spMk id="2" creationId="{BE6E60AE-A1D9-4E01-88AA-1A118929CDF9}"/>
          </ac:spMkLst>
        </pc:spChg>
        <pc:spChg chg="del">
          <ac:chgData name="Akram Hannoufa" userId="S::hannoufa@mcmaster.ca::8a536cfe-67b6-48c3-9336-e84700d767a2" providerId="AD" clId="Web-{418E4D77-CBAD-E953-3194-2C7764F784AC}" dt="2022-03-23T20:58:51.515" v="116"/>
          <ac:spMkLst>
            <pc:docMk/>
            <pc:sldMk cId="3610168257" sldId="269"/>
            <ac:spMk id="3" creationId="{A5A70DFD-C0A1-407D-B784-4D71A4123681}"/>
          </ac:spMkLst>
        </pc:spChg>
        <pc:spChg chg="add del mod">
          <ac:chgData name="Akram Hannoufa" userId="S::hannoufa@mcmaster.ca::8a536cfe-67b6-48c3-9336-e84700d767a2" providerId="AD" clId="Web-{418E4D77-CBAD-E953-3194-2C7764F784AC}" dt="2022-03-23T21:16:18.842" v="124"/>
          <ac:spMkLst>
            <pc:docMk/>
            <pc:sldMk cId="3610168257" sldId="269"/>
            <ac:spMk id="5" creationId="{282DEB7D-794F-81D1-EC1C-9BB2BB8EC4DA}"/>
          </ac:spMkLst>
        </pc:spChg>
        <pc:picChg chg="add mod ord">
          <ac:chgData name="Akram Hannoufa" userId="S::hannoufa@mcmaster.ca::8a536cfe-67b6-48c3-9336-e84700d767a2" providerId="AD" clId="Web-{418E4D77-CBAD-E953-3194-2C7764F784AC}" dt="2022-03-23T21:18:30.969" v="126" actId="1076"/>
          <ac:picMkLst>
            <pc:docMk/>
            <pc:sldMk cId="3610168257" sldId="269"/>
            <ac:picMk id="6" creationId="{18BB9252-1AE3-7C99-E8E4-0F10BDBB40C9}"/>
          </ac:picMkLst>
        </pc:picChg>
      </pc:sldChg>
      <pc:sldChg chg="modSp new">
        <pc:chgData name="Akram Hannoufa" userId="S::hannoufa@mcmaster.ca::8a536cfe-67b6-48c3-9336-e84700d767a2" providerId="AD" clId="Web-{418E4D77-CBAD-E953-3194-2C7764F784AC}" dt="2022-03-23T21:20:40.705" v="175" actId="20577"/>
        <pc:sldMkLst>
          <pc:docMk/>
          <pc:sldMk cId="2169180252" sldId="270"/>
        </pc:sldMkLst>
        <pc:spChg chg="mod">
          <ac:chgData name="Akram Hannoufa" userId="S::hannoufa@mcmaster.ca::8a536cfe-67b6-48c3-9336-e84700d767a2" providerId="AD" clId="Web-{418E4D77-CBAD-E953-3194-2C7764F784AC}" dt="2022-03-23T21:19:46.767" v="165" actId="20577"/>
          <ac:spMkLst>
            <pc:docMk/>
            <pc:sldMk cId="2169180252" sldId="270"/>
            <ac:spMk id="2" creationId="{73A49A2E-D5F7-1B88-40C7-94AC2593FBF8}"/>
          </ac:spMkLst>
        </pc:spChg>
        <pc:spChg chg="mod">
          <ac:chgData name="Akram Hannoufa" userId="S::hannoufa@mcmaster.ca::8a536cfe-67b6-48c3-9336-e84700d767a2" providerId="AD" clId="Web-{418E4D77-CBAD-E953-3194-2C7764F784AC}" dt="2022-03-23T21:20:40.705" v="175" actId="20577"/>
          <ac:spMkLst>
            <pc:docMk/>
            <pc:sldMk cId="2169180252" sldId="270"/>
            <ac:spMk id="3" creationId="{37054041-69CA-7526-237C-3B3752A1D276}"/>
          </ac:spMkLst>
        </pc:spChg>
      </pc:sldChg>
      <pc:sldChg chg="modSp new">
        <pc:chgData name="Akram Hannoufa" userId="S::hannoufa@mcmaster.ca::8a536cfe-67b6-48c3-9336-e84700d767a2" providerId="AD" clId="Web-{418E4D77-CBAD-E953-3194-2C7764F784AC}" dt="2022-03-23T21:20:48.283" v="179" actId="20577"/>
        <pc:sldMkLst>
          <pc:docMk/>
          <pc:sldMk cId="59217415" sldId="271"/>
        </pc:sldMkLst>
        <pc:spChg chg="mod">
          <ac:chgData name="Akram Hannoufa" userId="S::hannoufa@mcmaster.ca::8a536cfe-67b6-48c3-9336-e84700d767a2" providerId="AD" clId="Web-{418E4D77-CBAD-E953-3194-2C7764F784AC}" dt="2022-03-23T21:20:48.283" v="179" actId="20577"/>
          <ac:spMkLst>
            <pc:docMk/>
            <pc:sldMk cId="59217415" sldId="271"/>
            <ac:spMk id="2" creationId="{9188102D-1A68-FF48-F8CF-F447402231D8}"/>
          </ac:spMkLst>
        </pc:spChg>
      </pc:sldChg>
    </pc:docChg>
  </pc:docChgLst>
  <pc:docChgLst>
    <pc:chgData name="Nathaniel Hu" userId="S::hun4@mcmaster.ca::1dc20e1f-5957-46d0-80ba-cdc018a20620" providerId="AD" clId="Web-{807BCD1C-1EAF-2066-ACB5-D3BBFDDD0FD1}"/>
    <pc:docChg chg="modSld">
      <pc:chgData name="Nathaniel Hu" userId="S::hun4@mcmaster.ca::1dc20e1f-5957-46d0-80ba-cdc018a20620" providerId="AD" clId="Web-{807BCD1C-1EAF-2066-ACB5-D3BBFDDD0FD1}" dt="2022-04-12T15:04:30.689" v="6" actId="20577"/>
      <pc:docMkLst>
        <pc:docMk/>
      </pc:docMkLst>
      <pc:sldChg chg="modSp addAnim delAnim">
        <pc:chgData name="Nathaniel Hu" userId="S::hun4@mcmaster.ca::1dc20e1f-5957-46d0-80ba-cdc018a20620" providerId="AD" clId="Web-{807BCD1C-1EAF-2066-ACB5-D3BBFDDD0FD1}" dt="2022-04-12T15:04:30.689" v="6" actId="20577"/>
        <pc:sldMkLst>
          <pc:docMk/>
          <pc:sldMk cId="109857222" sldId="256"/>
        </pc:sldMkLst>
        <pc:spChg chg="mod">
          <ac:chgData name="Nathaniel Hu" userId="S::hun4@mcmaster.ca::1dc20e1f-5957-46d0-80ba-cdc018a20620" providerId="AD" clId="Web-{807BCD1C-1EAF-2066-ACB5-D3BBFDDD0FD1}" dt="2022-04-12T15:04:30.689" v="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kram Hannoufa" userId="S::hannoufa@mcmaster.ca::8a536cfe-67b6-48c3-9336-e84700d767a2" providerId="AD" clId="Web-{DBEC8877-EE33-D66F-DE64-F1FEAEAD15AC}"/>
    <pc:docChg chg="addSld delSld modSld addMainMaster delMainMaster">
      <pc:chgData name="Akram Hannoufa" userId="S::hannoufa@mcmaster.ca::8a536cfe-67b6-48c3-9336-e84700d767a2" providerId="AD" clId="Web-{DBEC8877-EE33-D66F-DE64-F1FEAEAD15AC}" dt="2022-02-28T00:52:53.294" v="457" actId="20577"/>
      <pc:docMkLst>
        <pc:docMk/>
      </pc:docMkLst>
      <pc:sldChg chg="addSp delSp modSp mod setBg modClrScheme addAnim delAnim setClrOvrMap chgLayout">
        <pc:chgData name="Akram Hannoufa" userId="S::hannoufa@mcmaster.ca::8a536cfe-67b6-48c3-9336-e84700d767a2" providerId="AD" clId="Web-{DBEC8877-EE33-D66F-DE64-F1FEAEAD15AC}" dt="2022-02-28T00:45:16.056" v="343"/>
        <pc:sldMkLst>
          <pc:docMk/>
          <pc:sldMk cId="109857222" sldId="256"/>
        </pc:sldMkLst>
        <pc:spChg chg="mod ord">
          <ac:chgData name="Akram Hannoufa" userId="S::hannoufa@mcmaster.ca::8a536cfe-67b6-48c3-9336-e84700d767a2" providerId="AD" clId="Web-{DBEC8877-EE33-D66F-DE64-F1FEAEAD15AC}" dt="2022-02-28T00:31:11.563" v="7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31:11.563" v="7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kram Hannoufa" userId="S::hannoufa@mcmaster.ca::8a536cfe-67b6-48c3-9336-e84700d767a2" providerId="AD" clId="Web-{DBEC8877-EE33-D66F-DE64-F1FEAEAD15AC}" dt="2022-02-28T00:31:09.204" v="69"/>
          <ac:spMkLst>
            <pc:docMk/>
            <pc:sldMk cId="109857222" sldId="256"/>
            <ac:spMk id="8" creationId="{E5A92FE9-DB05-4D0D-AF5A-BE8664B9FFB4}"/>
          </ac:spMkLst>
        </pc:spChg>
        <pc:spChg chg="add del">
          <ac:chgData name="Akram Hannoufa" userId="S::hannoufa@mcmaster.ca::8a536cfe-67b6-48c3-9336-e84700d767a2" providerId="AD" clId="Web-{DBEC8877-EE33-D66F-DE64-F1FEAEAD15AC}" dt="2022-02-28T00:31:07.626" v="67"/>
          <ac:spMkLst>
            <pc:docMk/>
            <pc:sldMk cId="109857222" sldId="256"/>
            <ac:spMk id="9" creationId="{C2A2366C-96BE-4587-BABC-529047265AC1}"/>
          </ac:spMkLst>
        </pc:spChg>
        <pc:spChg chg="add del">
          <ac:chgData name="Akram Hannoufa" userId="S::hannoufa@mcmaster.ca::8a536cfe-67b6-48c3-9336-e84700d767a2" providerId="AD" clId="Web-{DBEC8877-EE33-D66F-DE64-F1FEAEAD15AC}" dt="2022-02-28T00:31:11.548" v="71"/>
          <ac:spMkLst>
            <pc:docMk/>
            <pc:sldMk cId="109857222" sldId="256"/>
            <ac:spMk id="19" creationId="{CE3D4922-3D1C-4679-9A86-15BFC1A252F0}"/>
          </ac:spMkLst>
        </pc:spChg>
        <pc:spChg chg="add del">
          <ac:chgData name="Akram Hannoufa" userId="S::hannoufa@mcmaster.ca::8a536cfe-67b6-48c3-9336-e84700d767a2" providerId="AD" clId="Web-{DBEC8877-EE33-D66F-DE64-F1FEAEAD15AC}" dt="2022-02-28T00:31:11.548" v="71"/>
          <ac:spMkLst>
            <pc:docMk/>
            <pc:sldMk cId="109857222" sldId="256"/>
            <ac:spMk id="20" creationId="{164E9BCF-1B67-4514-808C-A5DCBDEB4A85}"/>
          </ac:spMkLst>
        </pc:spChg>
        <pc:grpChg chg="add del">
          <ac:chgData name="Akram Hannoufa" userId="S::hannoufa@mcmaster.ca::8a536cfe-67b6-48c3-9336-e84700d767a2" providerId="AD" clId="Web-{DBEC8877-EE33-D66F-DE64-F1FEAEAD15AC}" dt="2022-02-28T00:31:09.204" v="69"/>
          <ac:grpSpMkLst>
            <pc:docMk/>
            <pc:sldMk cId="109857222" sldId="256"/>
            <ac:grpSpMk id="10" creationId="{53D9B26A-5143-49A7-BA98-D871D5BD719A}"/>
          </ac:grpSpMkLst>
        </pc:grpChg>
        <pc:grpChg chg="add del">
          <ac:chgData name="Akram Hannoufa" userId="S::hannoufa@mcmaster.ca::8a536cfe-67b6-48c3-9336-e84700d767a2" providerId="AD" clId="Web-{DBEC8877-EE33-D66F-DE64-F1FEAEAD15AC}" dt="2022-02-28T00:31:11.548" v="71"/>
          <ac:grpSpMkLst>
            <pc:docMk/>
            <pc:sldMk cId="109857222" sldId="256"/>
            <ac:grpSpMk id="12" creationId="{32238778-9D1D-45F4-BB78-76F208A224B4}"/>
          </ac:grpSpMkLst>
        </pc:grpChg>
        <pc:grpChg chg="add">
          <ac:chgData name="Akram Hannoufa" userId="S::hannoufa@mcmaster.ca::8a536cfe-67b6-48c3-9336-e84700d767a2" providerId="AD" clId="Web-{DBEC8877-EE33-D66F-DE64-F1FEAEAD15AC}" dt="2022-02-28T00:31:11.563" v="72"/>
          <ac:grpSpMkLst>
            <pc:docMk/>
            <pc:sldMk cId="109857222" sldId="256"/>
            <ac:grpSpMk id="23" creationId="{503816F2-40D5-4C23-AF57-063E3923610A}"/>
          </ac:grpSpMkLst>
        </pc:grpChg>
        <pc:picChg chg="add del mod">
          <ac:chgData name="Akram Hannoufa" userId="S::hannoufa@mcmaster.ca::8a536cfe-67b6-48c3-9336-e84700d767a2" providerId="AD" clId="Web-{DBEC8877-EE33-D66F-DE64-F1FEAEAD15AC}" dt="2022-02-28T00:45:16.056" v="343"/>
          <ac:picMkLst>
            <pc:docMk/>
            <pc:sldMk cId="109857222" sldId="256"/>
            <ac:picMk id="4" creationId="{020BB444-817A-4AB5-8F9D-5DE8B60F2E3E}"/>
          </ac:picMkLst>
        </pc:picChg>
        <pc:picChg chg="add del">
          <ac:chgData name="Akram Hannoufa" userId="S::hannoufa@mcmaster.ca::8a536cfe-67b6-48c3-9336-e84700d767a2" providerId="AD" clId="Web-{DBEC8877-EE33-D66F-DE64-F1FEAEAD15AC}" dt="2022-02-28T00:31:07.626" v="67"/>
          <ac:picMkLst>
            <pc:docMk/>
            <pc:sldMk cId="109857222" sldId="256"/>
            <ac:picMk id="5" creationId="{F350418B-B7F2-4867-87B0-8AAD050955BB}"/>
          </ac:picMkLst>
        </pc:picChg>
        <pc:picChg chg="add">
          <ac:chgData name="Akram Hannoufa" userId="S::hannoufa@mcmaster.ca::8a536cfe-67b6-48c3-9336-e84700d767a2" providerId="AD" clId="Web-{DBEC8877-EE33-D66F-DE64-F1FEAEAD15AC}" dt="2022-02-28T00:31:11.563" v="72"/>
          <ac:picMkLst>
            <pc:docMk/>
            <pc:sldMk cId="109857222" sldId="256"/>
            <ac:picMk id="22" creationId="{80CD4C50-A436-4D52-A4AB-DA6C4991ADFB}"/>
          </ac:picMkLst>
        </pc:picChg>
      </pc:sldChg>
      <pc:sldChg chg="modSp mod modClrScheme chgLayout">
        <pc:chgData name="Akram Hannoufa" userId="S::hannoufa@mcmaster.ca::8a536cfe-67b6-48c3-9336-e84700d767a2" providerId="AD" clId="Web-{DBEC8877-EE33-D66F-DE64-F1FEAEAD15AC}" dt="2022-02-28T00:30:55.391" v="61"/>
        <pc:sldMkLst>
          <pc:docMk/>
          <pc:sldMk cId="1647970234" sldId="257"/>
        </pc:sldMkLst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1647970234" sldId="257"/>
            <ac:spMk id="2" creationId="{5C90248E-D1A4-48B4-9C29-4FC7650CEA54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1647970234" sldId="257"/>
            <ac:spMk id="3" creationId="{ECC28698-1CED-4557-ADD6-617076A58808}"/>
          </ac:spMkLst>
        </pc:spChg>
      </pc:sldChg>
      <pc:sldChg chg="addSp delSp modSp mod setBg modClrScheme chgLayout">
        <pc:chgData name="Akram Hannoufa" userId="S::hannoufa@mcmaster.ca::8a536cfe-67b6-48c3-9336-e84700d767a2" providerId="AD" clId="Web-{DBEC8877-EE33-D66F-DE64-F1FEAEAD15AC}" dt="2022-02-28T00:46:00.837" v="358" actId="20577"/>
        <pc:sldMkLst>
          <pc:docMk/>
          <pc:sldMk cId="2803888533" sldId="258"/>
        </pc:sldMkLst>
        <pc:spChg chg="mod ord">
          <ac:chgData name="Akram Hannoufa" userId="S::hannoufa@mcmaster.ca::8a536cfe-67b6-48c3-9336-e84700d767a2" providerId="AD" clId="Web-{DBEC8877-EE33-D66F-DE64-F1FEAEAD15AC}" dt="2022-02-28T00:45:45.571" v="352"/>
          <ac:spMkLst>
            <pc:docMk/>
            <pc:sldMk cId="2803888533" sldId="258"/>
            <ac:spMk id="2" creationId="{9BEBF27C-4C83-4F8A-BC78-DF86ED2C4A43}"/>
          </ac:spMkLst>
        </pc:spChg>
        <pc:spChg chg="add del mod ord">
          <ac:chgData name="Akram Hannoufa" userId="S::hannoufa@mcmaster.ca::8a536cfe-67b6-48c3-9336-e84700d767a2" providerId="AD" clId="Web-{DBEC8877-EE33-D66F-DE64-F1FEAEAD15AC}" dt="2022-02-28T00:46:00.837" v="358" actId="20577"/>
          <ac:spMkLst>
            <pc:docMk/>
            <pc:sldMk cId="2803888533" sldId="258"/>
            <ac:spMk id="3" creationId="{916B2548-B6F8-4229-B071-5170CE7ADC32}"/>
          </ac:spMkLst>
        </pc:spChg>
        <pc:spChg chg="add">
          <ac:chgData name="Akram Hannoufa" userId="S::hannoufa@mcmaster.ca::8a536cfe-67b6-48c3-9336-e84700d767a2" providerId="AD" clId="Web-{DBEC8877-EE33-D66F-DE64-F1FEAEAD15AC}" dt="2022-02-28T00:45:45.571" v="352"/>
          <ac:spMkLst>
            <pc:docMk/>
            <pc:sldMk cId="2803888533" sldId="258"/>
            <ac:spMk id="19" creationId="{A6073935-E043-4801-AF06-06093A9145F7}"/>
          </ac:spMkLst>
        </pc:spChg>
        <pc:spChg chg="add">
          <ac:chgData name="Akram Hannoufa" userId="S::hannoufa@mcmaster.ca::8a536cfe-67b6-48c3-9336-e84700d767a2" providerId="AD" clId="Web-{DBEC8877-EE33-D66F-DE64-F1FEAEAD15AC}" dt="2022-02-28T00:45:45.571" v="352"/>
          <ac:spMkLst>
            <pc:docMk/>
            <pc:sldMk cId="2803888533" sldId="258"/>
            <ac:spMk id="29" creationId="{8D6B9972-4A81-4223-9901-0E559A1D5E59}"/>
          </ac:spMkLst>
        </pc:spChg>
        <pc:grpChg chg="add">
          <ac:chgData name="Akram Hannoufa" userId="S::hannoufa@mcmaster.ca::8a536cfe-67b6-48c3-9336-e84700d767a2" providerId="AD" clId="Web-{DBEC8877-EE33-D66F-DE64-F1FEAEAD15AC}" dt="2022-02-28T00:45:45.571" v="352"/>
          <ac:grpSpMkLst>
            <pc:docMk/>
            <pc:sldMk cId="2803888533" sldId="258"/>
            <ac:grpSpMk id="11" creationId="{C616B3DC-C165-433D-9187-62DCC0E317D3}"/>
          </ac:grpSpMkLst>
        </pc:grpChg>
        <pc:grpChg chg="add">
          <ac:chgData name="Akram Hannoufa" userId="S::hannoufa@mcmaster.ca::8a536cfe-67b6-48c3-9336-e84700d767a2" providerId="AD" clId="Web-{DBEC8877-EE33-D66F-DE64-F1FEAEAD15AC}" dt="2022-02-28T00:45:45.571" v="352"/>
          <ac:grpSpMkLst>
            <pc:docMk/>
            <pc:sldMk cId="2803888533" sldId="258"/>
            <ac:grpSpMk id="21" creationId="{8AC26FF4-D6F9-4A94-A837-D051A101EDD3}"/>
          </ac:grpSpMkLst>
        </pc:grpChg>
        <pc:picChg chg="add del mod ord">
          <ac:chgData name="Akram Hannoufa" userId="S::hannoufa@mcmaster.ca::8a536cfe-67b6-48c3-9336-e84700d767a2" providerId="AD" clId="Web-{DBEC8877-EE33-D66F-DE64-F1FEAEAD15AC}" dt="2022-02-28T00:45:20.071" v="345"/>
          <ac:picMkLst>
            <pc:docMk/>
            <pc:sldMk cId="2803888533" sldId="258"/>
            <ac:picMk id="4" creationId="{EE77C272-E226-4E9C-AB15-06797A616D35}"/>
          </ac:picMkLst>
        </pc:picChg>
        <pc:picChg chg="add del mod ord">
          <ac:chgData name="Akram Hannoufa" userId="S::hannoufa@mcmaster.ca::8a536cfe-67b6-48c3-9336-e84700d767a2" providerId="AD" clId="Web-{DBEC8877-EE33-D66F-DE64-F1FEAEAD15AC}" dt="2022-02-28T00:45:23.384" v="347"/>
          <ac:picMkLst>
            <pc:docMk/>
            <pc:sldMk cId="2803888533" sldId="258"/>
            <ac:picMk id="5" creationId="{F0F21185-7066-488F-A6F3-20132B05A8FD}"/>
          </ac:picMkLst>
        </pc:picChg>
        <pc:picChg chg="add mod">
          <ac:chgData name="Akram Hannoufa" userId="S::hannoufa@mcmaster.ca::8a536cfe-67b6-48c3-9336-e84700d767a2" providerId="AD" clId="Web-{DBEC8877-EE33-D66F-DE64-F1FEAEAD15AC}" dt="2022-02-28T00:45:45.571" v="352"/>
          <ac:picMkLst>
            <pc:docMk/>
            <pc:sldMk cId="2803888533" sldId="258"/>
            <ac:picMk id="6" creationId="{F73C4EB8-335B-4CA8-BC54-9379F20D6FB7}"/>
          </ac:picMkLst>
        </pc:picChg>
      </pc:sldChg>
      <pc:sldChg chg="modSp mod modClrScheme chgLayout">
        <pc:chgData name="Akram Hannoufa" userId="S::hannoufa@mcmaster.ca::8a536cfe-67b6-48c3-9336-e84700d767a2" providerId="AD" clId="Web-{DBEC8877-EE33-D66F-DE64-F1FEAEAD15AC}" dt="2022-02-28T00:46:16.494" v="368" actId="20577"/>
        <pc:sldMkLst>
          <pc:docMk/>
          <pc:sldMk cId="1226625480" sldId="259"/>
        </pc:sldMkLst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1226625480" sldId="259"/>
            <ac:spMk id="2" creationId="{BE6E60AE-A1D9-4E01-88AA-1A118929CDF9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46:16.494" v="368" actId="20577"/>
          <ac:spMkLst>
            <pc:docMk/>
            <pc:sldMk cId="1226625480" sldId="259"/>
            <ac:spMk id="3" creationId="{A5A70DFD-C0A1-407D-B784-4D71A4123681}"/>
          </ac:spMkLst>
        </pc:spChg>
      </pc:sldChg>
      <pc:sldChg chg="modSp mod modClrScheme chgLayout">
        <pc:chgData name="Akram Hannoufa" userId="S::hannoufa@mcmaster.ca::8a536cfe-67b6-48c3-9336-e84700d767a2" providerId="AD" clId="Web-{DBEC8877-EE33-D66F-DE64-F1FEAEAD15AC}" dt="2022-02-28T00:52:53.294" v="457" actId="20577"/>
        <pc:sldMkLst>
          <pc:docMk/>
          <pc:sldMk cId="1445635055" sldId="260"/>
        </pc:sldMkLst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1445635055" sldId="260"/>
            <ac:spMk id="2" creationId="{B9C585C6-5B87-4D8F-AC81-F081412C47B8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52:53.294" v="457" actId="20577"/>
          <ac:spMkLst>
            <pc:docMk/>
            <pc:sldMk cId="1445635055" sldId="260"/>
            <ac:spMk id="3" creationId="{C381E8F1-83E1-4DAF-920C-24832BB9E1B4}"/>
          </ac:spMkLst>
        </pc:spChg>
      </pc:sldChg>
      <pc:sldChg chg="modSp add mod replId modClrScheme chgLayout">
        <pc:chgData name="Akram Hannoufa" userId="S::hannoufa@mcmaster.ca::8a536cfe-67b6-48c3-9336-e84700d767a2" providerId="AD" clId="Web-{DBEC8877-EE33-D66F-DE64-F1FEAEAD15AC}" dt="2022-02-28T00:30:55.391" v="61"/>
        <pc:sldMkLst>
          <pc:docMk/>
          <pc:sldMk cId="2883145379" sldId="261"/>
        </pc:sldMkLst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2883145379" sldId="261"/>
            <ac:spMk id="2" creationId="{B9C585C6-5B87-4D8F-AC81-F081412C47B8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2883145379" sldId="261"/>
            <ac:spMk id="3" creationId="{C381E8F1-83E1-4DAF-920C-24832BB9E1B4}"/>
          </ac:spMkLst>
        </pc:spChg>
      </pc:sldChg>
      <pc:sldChg chg="modSp add mod replId modClrScheme chgLayout">
        <pc:chgData name="Akram Hannoufa" userId="S::hannoufa@mcmaster.ca::8a536cfe-67b6-48c3-9336-e84700d767a2" providerId="AD" clId="Web-{DBEC8877-EE33-D66F-DE64-F1FEAEAD15AC}" dt="2022-02-28T00:30:55.391" v="61"/>
        <pc:sldMkLst>
          <pc:docMk/>
          <pc:sldMk cId="390552050" sldId="262"/>
        </pc:sldMkLst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390552050" sldId="262"/>
            <ac:spMk id="2" creationId="{B9C585C6-5B87-4D8F-AC81-F081412C47B8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390552050" sldId="262"/>
            <ac:spMk id="3" creationId="{C381E8F1-83E1-4DAF-920C-24832BB9E1B4}"/>
          </ac:spMkLst>
        </pc:spChg>
      </pc:sldChg>
      <pc:sldChg chg="modSp add mod replId modClrScheme chgLayout">
        <pc:chgData name="Akram Hannoufa" userId="S::hannoufa@mcmaster.ca::8a536cfe-67b6-48c3-9336-e84700d767a2" providerId="AD" clId="Web-{DBEC8877-EE33-D66F-DE64-F1FEAEAD15AC}" dt="2022-02-28T00:30:55.391" v="61"/>
        <pc:sldMkLst>
          <pc:docMk/>
          <pc:sldMk cId="2925312642" sldId="263"/>
        </pc:sldMkLst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2925312642" sldId="263"/>
            <ac:spMk id="2" creationId="{B9C585C6-5B87-4D8F-AC81-F081412C47B8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2925312642" sldId="263"/>
            <ac:spMk id="3" creationId="{C381E8F1-83E1-4DAF-920C-24832BB9E1B4}"/>
          </ac:spMkLst>
        </pc:spChg>
      </pc:sldChg>
      <pc:sldChg chg="modSp add mod replId modClrScheme chgLayout">
        <pc:chgData name="Akram Hannoufa" userId="S::hannoufa@mcmaster.ca::8a536cfe-67b6-48c3-9336-e84700d767a2" providerId="AD" clId="Web-{DBEC8877-EE33-D66F-DE64-F1FEAEAD15AC}" dt="2022-02-28T00:38:21.880" v="251" actId="20577"/>
        <pc:sldMkLst>
          <pc:docMk/>
          <pc:sldMk cId="3396267676" sldId="264"/>
        </pc:sldMkLst>
        <pc:spChg chg="mod ord">
          <ac:chgData name="Akram Hannoufa" userId="S::hannoufa@mcmaster.ca::8a536cfe-67b6-48c3-9336-e84700d767a2" providerId="AD" clId="Web-{DBEC8877-EE33-D66F-DE64-F1FEAEAD15AC}" dt="2022-02-28T00:30:55.391" v="61"/>
          <ac:spMkLst>
            <pc:docMk/>
            <pc:sldMk cId="3396267676" sldId="264"/>
            <ac:spMk id="2" creationId="{BE6E60AE-A1D9-4E01-88AA-1A118929CDF9}"/>
          </ac:spMkLst>
        </pc:spChg>
        <pc:spChg chg="mod ord">
          <ac:chgData name="Akram Hannoufa" userId="S::hannoufa@mcmaster.ca::8a536cfe-67b6-48c3-9336-e84700d767a2" providerId="AD" clId="Web-{DBEC8877-EE33-D66F-DE64-F1FEAEAD15AC}" dt="2022-02-28T00:38:21.880" v="251" actId="20577"/>
          <ac:spMkLst>
            <pc:docMk/>
            <pc:sldMk cId="3396267676" sldId="264"/>
            <ac:spMk id="3" creationId="{A5A70DFD-C0A1-407D-B784-4D71A4123681}"/>
          </ac:spMkLst>
        </pc:spChg>
      </pc:sldChg>
      <pc:sldChg chg="new del">
        <pc:chgData name="Akram Hannoufa" userId="S::hannoufa@mcmaster.ca::8a536cfe-67b6-48c3-9336-e84700d767a2" providerId="AD" clId="Web-{DBEC8877-EE33-D66F-DE64-F1FEAEAD15AC}" dt="2022-02-28T00:52:38.825" v="428"/>
        <pc:sldMkLst>
          <pc:docMk/>
          <pc:sldMk cId="3264830521" sldId="265"/>
        </pc:sldMkLst>
      </pc:sldChg>
      <pc:sldMasterChg chg="del delSldLayout">
        <pc:chgData name="Akram Hannoufa" userId="S::hannoufa@mcmaster.ca::8a536cfe-67b6-48c3-9336-e84700d767a2" providerId="AD" clId="Web-{DBEC8877-EE33-D66F-DE64-F1FEAEAD15AC}" dt="2022-02-28T00:30:55.391" v="61"/>
        <pc:sldMasterMkLst>
          <pc:docMk/>
          <pc:sldMasterMk cId="2460954070" sldId="2147483660"/>
        </pc:sldMasterMkLst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kram Hannoufa" userId="S::hannoufa@mcmaster.ca::8a536cfe-67b6-48c3-9336-e84700d767a2" providerId="AD" clId="Web-{DBEC8877-EE33-D66F-DE64-F1FEAEAD15AC}" dt="2022-02-28T00:30:55.391" v="61"/>
        <pc:sldMasterMkLst>
          <pc:docMk/>
          <pc:sldMasterMk cId="4061316602" sldId="2147483672"/>
        </pc:sldMasterMkLst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2665090141" sldId="2147483673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1095115345" sldId="2147483674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4212796674" sldId="2147483675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4129659443" sldId="2147483676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329663927" sldId="2147483677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1877176259" sldId="2147483678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2403668227" sldId="2147483679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1379140338" sldId="2147483680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1596310550" sldId="2147483681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842714763" sldId="2147483682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1912151177" sldId="2147483683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750559037" sldId="2147483684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4046108960" sldId="2147483685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4224206828" sldId="2147483686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3224489860" sldId="2147483687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807426185" sldId="2147483688"/>
          </pc:sldLayoutMkLst>
        </pc:sldLayoutChg>
        <pc:sldLayoutChg chg="add mod replId">
          <pc:chgData name="Akram Hannoufa" userId="S::hannoufa@mcmaster.ca::8a536cfe-67b6-48c3-9336-e84700d767a2" providerId="AD" clId="Web-{DBEC8877-EE33-D66F-DE64-F1FEAEAD15AC}" dt="2022-02-28T00:30:55.391" v="61"/>
          <pc:sldLayoutMkLst>
            <pc:docMk/>
            <pc:sldMasterMk cId="4061316602" sldId="2147483672"/>
            <pc:sldLayoutMk cId="4284710655" sldId="2147483689"/>
          </pc:sldLayoutMkLst>
        </pc:sldLayoutChg>
      </pc:sldMasterChg>
    </pc:docChg>
  </pc:docChgLst>
  <pc:docChgLst>
    <pc:chgData name="Akram Hannoufa" userId="S::hannoufa@mcmaster.ca::8a536cfe-67b6-48c3-9336-e84700d767a2" providerId="AD" clId="Web-{DBC646E0-3509-FF93-4A6C-CDD871C60AB7}"/>
    <pc:docChg chg="addSld delSld modSld">
      <pc:chgData name="Akram Hannoufa" userId="S::hannoufa@mcmaster.ca::8a536cfe-67b6-48c3-9336-e84700d767a2" providerId="AD" clId="Web-{DBC646E0-3509-FF93-4A6C-CDD871C60AB7}" dt="2022-03-31T15:42:29.205" v="659" actId="20577"/>
      <pc:docMkLst>
        <pc:docMk/>
      </pc:docMkLst>
      <pc:sldChg chg="modSp addAnim delAnim">
        <pc:chgData name="Akram Hannoufa" userId="S::hannoufa@mcmaster.ca::8a536cfe-67b6-48c3-9336-e84700d767a2" providerId="AD" clId="Web-{DBC646E0-3509-FF93-4A6C-CDD871C60AB7}" dt="2022-03-31T14:37:46.557" v="475" actId="20577"/>
        <pc:sldMkLst>
          <pc:docMk/>
          <pc:sldMk cId="109857222" sldId="256"/>
        </pc:sldMkLst>
        <pc:spChg chg="mod">
          <ac:chgData name="Akram Hannoufa" userId="S::hannoufa@mcmaster.ca::8a536cfe-67b6-48c3-9336-e84700d767a2" providerId="AD" clId="Web-{DBC646E0-3509-FF93-4A6C-CDD871C60AB7}" dt="2022-03-31T14:37:46.557" v="47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Akram Hannoufa" userId="S::hannoufa@mcmaster.ca::8a536cfe-67b6-48c3-9336-e84700d767a2" providerId="AD" clId="Web-{DBC646E0-3509-FF93-4A6C-CDD871C60AB7}" dt="2022-03-31T14:02:55.435" v="307" actId="1076"/>
        <pc:sldMkLst>
          <pc:docMk/>
          <pc:sldMk cId="3842062457" sldId="276"/>
        </pc:sldMkLst>
        <pc:spChg chg="mod">
          <ac:chgData name="Akram Hannoufa" userId="S::hannoufa@mcmaster.ca::8a536cfe-67b6-48c3-9336-e84700d767a2" providerId="AD" clId="Web-{DBC646E0-3509-FF93-4A6C-CDD871C60AB7}" dt="2022-03-31T13:39:06.120" v="19" actId="1076"/>
          <ac:spMkLst>
            <pc:docMk/>
            <pc:sldMk cId="3842062457" sldId="276"/>
            <ac:spMk id="2" creationId="{C770ED53-100B-B767-86AB-009550C8742F}"/>
          </ac:spMkLst>
        </pc:spChg>
        <pc:spChg chg="mod">
          <ac:chgData name="Akram Hannoufa" userId="S::hannoufa@mcmaster.ca::8a536cfe-67b6-48c3-9336-e84700d767a2" providerId="AD" clId="Web-{DBC646E0-3509-FF93-4A6C-CDD871C60AB7}" dt="2022-03-31T13:38:52.182" v="15" actId="20577"/>
          <ac:spMkLst>
            <pc:docMk/>
            <pc:sldMk cId="3842062457" sldId="276"/>
            <ac:spMk id="3" creationId="{2C008C76-B342-8E66-712D-26D361F6BECC}"/>
          </ac:spMkLst>
        </pc:spChg>
        <pc:picChg chg="add del mod">
          <ac:chgData name="Akram Hannoufa" userId="S::hannoufa@mcmaster.ca::8a536cfe-67b6-48c3-9336-e84700d767a2" providerId="AD" clId="Web-{DBC646E0-3509-FF93-4A6C-CDD871C60AB7}" dt="2022-03-31T14:02:48.951" v="299"/>
          <ac:picMkLst>
            <pc:docMk/>
            <pc:sldMk cId="3842062457" sldId="276"/>
            <ac:picMk id="4" creationId="{13101613-CA19-42A8-37E5-CEDA961FCA1D}"/>
          </ac:picMkLst>
        </pc:picChg>
        <pc:picChg chg="add mod">
          <ac:chgData name="Akram Hannoufa" userId="S::hannoufa@mcmaster.ca::8a536cfe-67b6-48c3-9336-e84700d767a2" providerId="AD" clId="Web-{DBC646E0-3509-FF93-4A6C-CDD871C60AB7}" dt="2022-03-31T14:02:55.404" v="304" actId="1076"/>
          <ac:picMkLst>
            <pc:docMk/>
            <pc:sldMk cId="3842062457" sldId="276"/>
            <ac:picMk id="6" creationId="{65567F9A-A699-D556-575C-AE6036CF3B4B}"/>
          </ac:picMkLst>
        </pc:picChg>
        <pc:picChg chg="add mod">
          <ac:chgData name="Akram Hannoufa" userId="S::hannoufa@mcmaster.ca::8a536cfe-67b6-48c3-9336-e84700d767a2" providerId="AD" clId="Web-{DBC646E0-3509-FF93-4A6C-CDD871C60AB7}" dt="2022-03-31T14:02:55.435" v="307" actId="1076"/>
          <ac:picMkLst>
            <pc:docMk/>
            <pc:sldMk cId="3842062457" sldId="276"/>
            <ac:picMk id="8" creationId="{04401F28-05DE-FC3B-331F-010D57A70D04}"/>
          </ac:picMkLst>
        </pc:picChg>
        <pc:picChg chg="add mod">
          <ac:chgData name="Akram Hannoufa" userId="S::hannoufa@mcmaster.ca::8a536cfe-67b6-48c3-9336-e84700d767a2" providerId="AD" clId="Web-{DBC646E0-3509-FF93-4A6C-CDD871C60AB7}" dt="2022-03-31T14:02:55.420" v="305" actId="1076"/>
          <ac:picMkLst>
            <pc:docMk/>
            <pc:sldMk cId="3842062457" sldId="276"/>
            <ac:picMk id="10" creationId="{233F58AD-72F4-0B57-21FA-90C4706C5DF3}"/>
          </ac:picMkLst>
        </pc:picChg>
        <pc:picChg chg="add mod">
          <ac:chgData name="Akram Hannoufa" userId="S::hannoufa@mcmaster.ca::8a536cfe-67b6-48c3-9336-e84700d767a2" providerId="AD" clId="Web-{DBC646E0-3509-FF93-4A6C-CDD871C60AB7}" dt="2022-03-31T14:02:55.435" v="306" actId="1076"/>
          <ac:picMkLst>
            <pc:docMk/>
            <pc:sldMk cId="3842062457" sldId="276"/>
            <ac:picMk id="12" creationId="{460C7BC7-95C1-FFDD-7A58-B4CB209B5974}"/>
          </ac:picMkLst>
        </pc:picChg>
      </pc:sldChg>
      <pc:sldChg chg="addSp delSp modSp add replId">
        <pc:chgData name="Akram Hannoufa" userId="S::hannoufa@mcmaster.ca::8a536cfe-67b6-48c3-9336-e84700d767a2" providerId="AD" clId="Web-{DBC646E0-3509-FF93-4A6C-CDD871C60AB7}" dt="2022-03-31T15:03:15.562" v="554" actId="20577"/>
        <pc:sldMkLst>
          <pc:docMk/>
          <pc:sldMk cId="159614556" sldId="277"/>
        </pc:sldMkLst>
        <pc:spChg chg="mod">
          <ac:chgData name="Akram Hannoufa" userId="S::hannoufa@mcmaster.ca::8a536cfe-67b6-48c3-9336-e84700d767a2" providerId="AD" clId="Web-{DBC646E0-3509-FF93-4A6C-CDD871C60AB7}" dt="2022-03-31T13:41:29.137" v="27" actId="20577"/>
          <ac:spMkLst>
            <pc:docMk/>
            <pc:sldMk cId="159614556" sldId="277"/>
            <ac:spMk id="3" creationId="{2C008C76-B342-8E66-712D-26D361F6BECC}"/>
          </ac:spMkLst>
        </pc:spChg>
        <pc:spChg chg="add mod">
          <ac:chgData name="Akram Hannoufa" userId="S::hannoufa@mcmaster.ca::8a536cfe-67b6-48c3-9336-e84700d767a2" providerId="AD" clId="Web-{DBC646E0-3509-FF93-4A6C-CDD871C60AB7}" dt="2022-03-31T15:03:15.562" v="554" actId="20577"/>
          <ac:spMkLst>
            <pc:docMk/>
            <pc:sldMk cId="159614556" sldId="277"/>
            <ac:spMk id="5" creationId="{CBBBEB6E-9923-945E-78A9-138E3A9A812A}"/>
          </ac:spMkLst>
        </pc:spChg>
        <pc:picChg chg="del mod">
          <ac:chgData name="Akram Hannoufa" userId="S::hannoufa@mcmaster.ca::8a536cfe-67b6-48c3-9336-e84700d767a2" providerId="AD" clId="Web-{DBC646E0-3509-FF93-4A6C-CDD871C60AB7}" dt="2022-03-31T13:41:26.653" v="26"/>
          <ac:picMkLst>
            <pc:docMk/>
            <pc:sldMk cId="159614556" sldId="277"/>
            <ac:picMk id="4" creationId="{13101613-CA19-42A8-37E5-CEDA961FCA1D}"/>
          </ac:picMkLst>
        </pc:picChg>
      </pc:sldChg>
      <pc:sldChg chg="addSp modSp add replId">
        <pc:chgData name="Akram Hannoufa" userId="S::hannoufa@mcmaster.ca::8a536cfe-67b6-48c3-9336-e84700d767a2" providerId="AD" clId="Web-{DBC646E0-3509-FF93-4A6C-CDD871C60AB7}" dt="2022-03-31T15:03:38.359" v="580" actId="1076"/>
        <pc:sldMkLst>
          <pc:docMk/>
          <pc:sldMk cId="1523596812" sldId="278"/>
        </pc:sldMkLst>
        <pc:spChg chg="mod">
          <ac:chgData name="Akram Hannoufa" userId="S::hannoufa@mcmaster.ca::8a536cfe-67b6-48c3-9336-e84700d767a2" providerId="AD" clId="Web-{DBC646E0-3509-FF93-4A6C-CDD871C60AB7}" dt="2022-03-31T14:56:47.244" v="541" actId="1076"/>
          <ac:spMkLst>
            <pc:docMk/>
            <pc:sldMk cId="1523596812" sldId="278"/>
            <ac:spMk id="3" creationId="{2C008C76-B342-8E66-712D-26D361F6BECC}"/>
          </ac:spMkLst>
        </pc:spChg>
        <pc:spChg chg="add mod">
          <ac:chgData name="Akram Hannoufa" userId="S::hannoufa@mcmaster.ca::8a536cfe-67b6-48c3-9336-e84700d767a2" providerId="AD" clId="Web-{DBC646E0-3509-FF93-4A6C-CDD871C60AB7}" dt="2022-03-31T15:03:38.359" v="580" actId="1076"/>
          <ac:spMkLst>
            <pc:docMk/>
            <pc:sldMk cId="1523596812" sldId="278"/>
            <ac:spMk id="4" creationId="{9B364603-39EB-FAA7-E15D-3FCA079247CE}"/>
          </ac:spMkLst>
        </pc:spChg>
        <pc:spChg chg="mod">
          <ac:chgData name="Akram Hannoufa" userId="S::hannoufa@mcmaster.ca::8a536cfe-67b6-48c3-9336-e84700d767a2" providerId="AD" clId="Web-{DBC646E0-3509-FF93-4A6C-CDD871C60AB7}" dt="2022-03-31T14:56:38.416" v="540" actId="1076"/>
          <ac:spMkLst>
            <pc:docMk/>
            <pc:sldMk cId="1523596812" sldId="278"/>
            <ac:spMk id="5" creationId="{CBBBEB6E-9923-945E-78A9-138E3A9A812A}"/>
          </ac:spMkLst>
        </pc:spChg>
      </pc:sldChg>
      <pc:sldChg chg="addSp modSp add replId">
        <pc:chgData name="Akram Hannoufa" userId="S::hannoufa@mcmaster.ca::8a536cfe-67b6-48c3-9336-e84700d767a2" providerId="AD" clId="Web-{DBC646E0-3509-FF93-4A6C-CDD871C60AB7}" dt="2022-03-31T15:04:00.047" v="624" actId="20577"/>
        <pc:sldMkLst>
          <pc:docMk/>
          <pc:sldMk cId="2881723846" sldId="279"/>
        </pc:sldMkLst>
        <pc:spChg chg="mod">
          <ac:chgData name="Akram Hannoufa" userId="S::hannoufa@mcmaster.ca::8a536cfe-67b6-48c3-9336-e84700d767a2" providerId="AD" clId="Web-{DBC646E0-3509-FF93-4A6C-CDD871C60AB7}" dt="2022-03-31T13:42:03.325" v="55" actId="20577"/>
          <ac:spMkLst>
            <pc:docMk/>
            <pc:sldMk cId="2881723846" sldId="279"/>
            <ac:spMk id="3" creationId="{2C008C76-B342-8E66-712D-26D361F6BECC}"/>
          </ac:spMkLst>
        </pc:spChg>
        <pc:spChg chg="add mod">
          <ac:chgData name="Akram Hannoufa" userId="S::hannoufa@mcmaster.ca::8a536cfe-67b6-48c3-9336-e84700d767a2" providerId="AD" clId="Web-{DBC646E0-3509-FF93-4A6C-CDD871C60AB7}" dt="2022-03-31T15:04:00.047" v="624" actId="20577"/>
          <ac:spMkLst>
            <pc:docMk/>
            <pc:sldMk cId="2881723846" sldId="279"/>
            <ac:spMk id="4" creationId="{56ED616A-162A-4FB7-6185-3E02DF53252B}"/>
          </ac:spMkLst>
        </pc:spChg>
        <pc:spChg chg="mod">
          <ac:chgData name="Akram Hannoufa" userId="S::hannoufa@mcmaster.ca::8a536cfe-67b6-48c3-9336-e84700d767a2" providerId="AD" clId="Web-{DBC646E0-3509-FF93-4A6C-CDD871C60AB7}" dt="2022-03-31T13:42:13.778" v="60" actId="20577"/>
          <ac:spMkLst>
            <pc:docMk/>
            <pc:sldMk cId="2881723846" sldId="279"/>
            <ac:spMk id="5" creationId="{CBBBEB6E-9923-945E-78A9-138E3A9A812A}"/>
          </ac:spMkLst>
        </pc:spChg>
      </pc:sldChg>
      <pc:sldChg chg="add del replId">
        <pc:chgData name="Akram Hannoufa" userId="S::hannoufa@mcmaster.ca::8a536cfe-67b6-48c3-9336-e84700d767a2" providerId="AD" clId="Web-{DBC646E0-3509-FF93-4A6C-CDD871C60AB7}" dt="2022-03-31T13:42:59.591" v="62"/>
        <pc:sldMkLst>
          <pc:docMk/>
          <pc:sldMk cId="1758202423" sldId="280"/>
        </pc:sldMkLst>
      </pc:sldChg>
      <pc:sldChg chg="modSp add replId">
        <pc:chgData name="Akram Hannoufa" userId="S::hannoufa@mcmaster.ca::8a536cfe-67b6-48c3-9336-e84700d767a2" providerId="AD" clId="Web-{DBC646E0-3509-FF93-4A6C-CDD871C60AB7}" dt="2022-03-31T14:29:17.144" v="467" actId="20577"/>
        <pc:sldMkLst>
          <pc:docMk/>
          <pc:sldMk cId="3949100175" sldId="280"/>
        </pc:sldMkLst>
        <pc:spChg chg="mod">
          <ac:chgData name="Akram Hannoufa" userId="S::hannoufa@mcmaster.ca::8a536cfe-67b6-48c3-9336-e84700d767a2" providerId="AD" clId="Web-{DBC646E0-3509-FF93-4A6C-CDD871C60AB7}" dt="2022-03-31T13:43:22.889" v="78" actId="20577"/>
          <ac:spMkLst>
            <pc:docMk/>
            <pc:sldMk cId="3949100175" sldId="280"/>
            <ac:spMk id="3" creationId="{2C008C76-B342-8E66-712D-26D361F6BECC}"/>
          </ac:spMkLst>
        </pc:spChg>
        <pc:spChg chg="mod">
          <ac:chgData name="Akram Hannoufa" userId="S::hannoufa@mcmaster.ca::8a536cfe-67b6-48c3-9336-e84700d767a2" providerId="AD" clId="Web-{DBC646E0-3509-FF93-4A6C-CDD871C60AB7}" dt="2022-03-31T14:29:17.144" v="467" actId="20577"/>
          <ac:spMkLst>
            <pc:docMk/>
            <pc:sldMk cId="3949100175" sldId="280"/>
            <ac:spMk id="5" creationId="{CBBBEB6E-9923-945E-78A9-138E3A9A812A}"/>
          </ac:spMkLst>
        </pc:spChg>
      </pc:sldChg>
      <pc:sldChg chg="delSp modSp add replId">
        <pc:chgData name="Akram Hannoufa" userId="S::hannoufa@mcmaster.ca::8a536cfe-67b6-48c3-9336-e84700d767a2" providerId="AD" clId="Web-{DBC646E0-3509-FF93-4A6C-CDD871C60AB7}" dt="2022-03-31T14:15:30.102" v="365" actId="1076"/>
        <pc:sldMkLst>
          <pc:docMk/>
          <pc:sldMk cId="936708697" sldId="281"/>
        </pc:sldMkLst>
        <pc:spChg chg="mod">
          <ac:chgData name="Akram Hannoufa" userId="S::hannoufa@mcmaster.ca::8a536cfe-67b6-48c3-9336-e84700d767a2" providerId="AD" clId="Web-{DBC646E0-3509-FF93-4A6C-CDD871C60AB7}" dt="2022-03-31T14:15:30.102" v="365" actId="1076"/>
          <ac:spMkLst>
            <pc:docMk/>
            <pc:sldMk cId="936708697" sldId="281"/>
            <ac:spMk id="2" creationId="{C770ED53-100B-B767-86AB-009550C8742F}"/>
          </ac:spMkLst>
        </pc:spChg>
        <pc:spChg chg="del mod">
          <ac:chgData name="Akram Hannoufa" userId="S::hannoufa@mcmaster.ca::8a536cfe-67b6-48c3-9336-e84700d767a2" providerId="AD" clId="Web-{DBC646E0-3509-FF93-4A6C-CDD871C60AB7}" dt="2022-03-31T14:15:21.961" v="364"/>
          <ac:spMkLst>
            <pc:docMk/>
            <pc:sldMk cId="936708697" sldId="281"/>
            <ac:spMk id="3" creationId="{2C008C76-B342-8E66-712D-26D361F6BECC}"/>
          </ac:spMkLst>
        </pc:spChg>
        <pc:spChg chg="del">
          <ac:chgData name="Akram Hannoufa" userId="S::hannoufa@mcmaster.ca::8a536cfe-67b6-48c3-9336-e84700d767a2" providerId="AD" clId="Web-{DBC646E0-3509-FF93-4A6C-CDD871C60AB7}" dt="2022-03-31T13:50:26.675" v="107"/>
          <ac:spMkLst>
            <pc:docMk/>
            <pc:sldMk cId="936708697" sldId="281"/>
            <ac:spMk id="5" creationId="{CBBBEB6E-9923-945E-78A9-138E3A9A812A}"/>
          </ac:spMkLst>
        </pc:spChg>
      </pc:sldChg>
      <pc:sldChg chg="delSp modSp add replId">
        <pc:chgData name="Akram Hannoufa" userId="S::hannoufa@mcmaster.ca::8a536cfe-67b6-48c3-9336-e84700d767a2" providerId="AD" clId="Web-{DBC646E0-3509-FF93-4A6C-CDD871C60AB7}" dt="2022-03-31T14:27:43.127" v="438" actId="20577"/>
        <pc:sldMkLst>
          <pc:docMk/>
          <pc:sldMk cId="488800652" sldId="282"/>
        </pc:sldMkLst>
        <pc:spChg chg="mod">
          <ac:chgData name="Akram Hannoufa" userId="S::hannoufa@mcmaster.ca::8a536cfe-67b6-48c3-9336-e84700d767a2" providerId="AD" clId="Web-{DBC646E0-3509-FF93-4A6C-CDD871C60AB7}" dt="2022-03-31T14:22:48.061" v="366"/>
          <ac:spMkLst>
            <pc:docMk/>
            <pc:sldMk cId="488800652" sldId="282"/>
            <ac:spMk id="2" creationId="{C770ED53-100B-B767-86AB-009550C8742F}"/>
          </ac:spMkLst>
        </pc:spChg>
        <pc:spChg chg="mod">
          <ac:chgData name="Akram Hannoufa" userId="S::hannoufa@mcmaster.ca::8a536cfe-67b6-48c3-9336-e84700d767a2" providerId="AD" clId="Web-{DBC646E0-3509-FF93-4A6C-CDD871C60AB7}" dt="2022-03-31T14:27:43.127" v="438" actId="20577"/>
          <ac:spMkLst>
            <pc:docMk/>
            <pc:sldMk cId="488800652" sldId="282"/>
            <ac:spMk id="3" creationId="{2C008C76-B342-8E66-712D-26D361F6BECC}"/>
          </ac:spMkLst>
        </pc:spChg>
        <pc:spChg chg="del">
          <ac:chgData name="Akram Hannoufa" userId="S::hannoufa@mcmaster.ca::8a536cfe-67b6-48c3-9336-e84700d767a2" providerId="AD" clId="Web-{DBC646E0-3509-FF93-4A6C-CDD871C60AB7}" dt="2022-03-31T13:50:23.332" v="106"/>
          <ac:spMkLst>
            <pc:docMk/>
            <pc:sldMk cId="488800652" sldId="282"/>
            <ac:spMk id="5" creationId="{CBBBEB6E-9923-945E-78A9-138E3A9A812A}"/>
          </ac:spMkLst>
        </pc:spChg>
      </pc:sldChg>
      <pc:sldChg chg="add del replId">
        <pc:chgData name="Akram Hannoufa" userId="S::hannoufa@mcmaster.ca::8a536cfe-67b6-48c3-9336-e84700d767a2" providerId="AD" clId="Web-{DBC646E0-3509-FF93-4A6C-CDD871C60AB7}" dt="2022-03-31T13:50:10.160" v="100"/>
        <pc:sldMkLst>
          <pc:docMk/>
          <pc:sldMk cId="1919223294" sldId="282"/>
        </pc:sldMkLst>
      </pc:sldChg>
      <pc:sldChg chg="modSp new">
        <pc:chgData name="Akram Hannoufa" userId="S::hannoufa@mcmaster.ca::8a536cfe-67b6-48c3-9336-e84700d767a2" providerId="AD" clId="Web-{DBC646E0-3509-FF93-4A6C-CDD871C60AB7}" dt="2022-03-31T14:24:10.874" v="409" actId="20577"/>
        <pc:sldMkLst>
          <pc:docMk/>
          <pc:sldMk cId="142788581" sldId="283"/>
        </pc:sldMkLst>
        <pc:spChg chg="mod">
          <ac:chgData name="Akram Hannoufa" userId="S::hannoufa@mcmaster.ca::8a536cfe-67b6-48c3-9336-e84700d767a2" providerId="AD" clId="Web-{DBC646E0-3509-FF93-4A6C-CDD871C60AB7}" dt="2022-03-31T13:55:44.633" v="189" actId="20577"/>
          <ac:spMkLst>
            <pc:docMk/>
            <pc:sldMk cId="142788581" sldId="283"/>
            <ac:spMk id="2" creationId="{72CFE9E5-4B37-643A-8066-20BE518E9F91}"/>
          </ac:spMkLst>
        </pc:spChg>
        <pc:spChg chg="mod">
          <ac:chgData name="Akram Hannoufa" userId="S::hannoufa@mcmaster.ca::8a536cfe-67b6-48c3-9336-e84700d767a2" providerId="AD" clId="Web-{DBC646E0-3509-FF93-4A6C-CDD871C60AB7}" dt="2022-03-31T14:24:10.874" v="409" actId="20577"/>
          <ac:spMkLst>
            <pc:docMk/>
            <pc:sldMk cId="142788581" sldId="283"/>
            <ac:spMk id="3" creationId="{79DF4293-3176-3E2D-CA46-B25F7B35DB84}"/>
          </ac:spMkLst>
        </pc:spChg>
      </pc:sldChg>
      <pc:sldChg chg="addSp delSp modSp add replId">
        <pc:chgData name="Akram Hannoufa" userId="S::hannoufa@mcmaster.ca::8a536cfe-67b6-48c3-9336-e84700d767a2" providerId="AD" clId="Web-{DBC646E0-3509-FF93-4A6C-CDD871C60AB7}" dt="2022-03-31T15:42:29.205" v="659" actId="20577"/>
        <pc:sldMkLst>
          <pc:docMk/>
          <pc:sldMk cId="3647930844" sldId="284"/>
        </pc:sldMkLst>
        <pc:spChg chg="mod">
          <ac:chgData name="Akram Hannoufa" userId="S::hannoufa@mcmaster.ca::8a536cfe-67b6-48c3-9336-e84700d767a2" providerId="AD" clId="Web-{DBC646E0-3509-FF93-4A6C-CDD871C60AB7}" dt="2022-03-31T13:54:26.522" v="120" actId="20577"/>
          <ac:spMkLst>
            <pc:docMk/>
            <pc:sldMk cId="3647930844" sldId="284"/>
            <ac:spMk id="2" creationId="{C770ED53-100B-B767-86AB-009550C8742F}"/>
          </ac:spMkLst>
        </pc:spChg>
        <pc:spChg chg="mod">
          <ac:chgData name="Akram Hannoufa" userId="S::hannoufa@mcmaster.ca::8a536cfe-67b6-48c3-9336-e84700d767a2" providerId="AD" clId="Web-{DBC646E0-3509-FF93-4A6C-CDD871C60AB7}" dt="2022-03-31T14:28:49.393" v="440" actId="20577"/>
          <ac:spMkLst>
            <pc:docMk/>
            <pc:sldMk cId="3647930844" sldId="284"/>
            <ac:spMk id="3" creationId="{2C008C76-B342-8E66-712D-26D361F6BECC}"/>
          </ac:spMkLst>
        </pc:spChg>
        <pc:spChg chg="add mod">
          <ac:chgData name="Akram Hannoufa" userId="S::hannoufa@mcmaster.ca::8a536cfe-67b6-48c3-9336-e84700d767a2" providerId="AD" clId="Web-{DBC646E0-3509-FF93-4A6C-CDD871C60AB7}" dt="2022-03-31T15:42:29.205" v="659" actId="20577"/>
          <ac:spMkLst>
            <pc:docMk/>
            <pc:sldMk cId="3647930844" sldId="284"/>
            <ac:spMk id="4" creationId="{5FF65D1C-6C27-DCAE-2AB6-B51D90E3374E}"/>
          </ac:spMkLst>
        </pc:spChg>
        <pc:spChg chg="del">
          <ac:chgData name="Akram Hannoufa" userId="S::hannoufa@mcmaster.ca::8a536cfe-67b6-48c3-9336-e84700d767a2" providerId="AD" clId="Web-{DBC646E0-3509-FF93-4A6C-CDD871C60AB7}" dt="2022-03-31T14:28:54.378" v="441"/>
          <ac:spMkLst>
            <pc:docMk/>
            <pc:sldMk cId="3647930844" sldId="284"/>
            <ac:spMk id="5" creationId="{CBBBEB6E-9923-945E-78A9-138E3A9A812A}"/>
          </ac:spMkLst>
        </pc:spChg>
        <pc:spChg chg="add del">
          <ac:chgData name="Akram Hannoufa" userId="S::hannoufa@mcmaster.ca::8a536cfe-67b6-48c3-9336-e84700d767a2" providerId="AD" clId="Web-{DBC646E0-3509-FF93-4A6C-CDD871C60AB7}" dt="2022-03-31T15:04:12.906" v="627"/>
          <ac:spMkLst>
            <pc:docMk/>
            <pc:sldMk cId="3647930844" sldId="284"/>
            <ac:spMk id="6" creationId="{419CCF6C-820F-F072-6DC9-DAF87DD288CD}"/>
          </ac:spMkLst>
        </pc:spChg>
      </pc:sldChg>
      <pc:sldChg chg="modSp new">
        <pc:chgData name="Akram Hannoufa" userId="S::hannoufa@mcmaster.ca::8a536cfe-67b6-48c3-9336-e84700d767a2" providerId="AD" clId="Web-{DBC646E0-3509-FF93-4A6C-CDD871C60AB7}" dt="2022-03-31T13:59:05.370" v="258" actId="20577"/>
        <pc:sldMkLst>
          <pc:docMk/>
          <pc:sldMk cId="3275603626" sldId="285"/>
        </pc:sldMkLst>
        <pc:spChg chg="mod">
          <ac:chgData name="Akram Hannoufa" userId="S::hannoufa@mcmaster.ca::8a536cfe-67b6-48c3-9336-e84700d767a2" providerId="AD" clId="Web-{DBC646E0-3509-FF93-4A6C-CDD871C60AB7}" dt="2022-03-31T13:58:53.401" v="232" actId="20577"/>
          <ac:spMkLst>
            <pc:docMk/>
            <pc:sldMk cId="3275603626" sldId="285"/>
            <ac:spMk id="2" creationId="{9CFFB592-5F49-1D76-CDC0-0A319C9D8E16}"/>
          </ac:spMkLst>
        </pc:spChg>
        <pc:spChg chg="mod">
          <ac:chgData name="Akram Hannoufa" userId="S::hannoufa@mcmaster.ca::8a536cfe-67b6-48c3-9336-e84700d767a2" providerId="AD" clId="Web-{DBC646E0-3509-FF93-4A6C-CDD871C60AB7}" dt="2022-03-31T13:59:05.370" v="258" actId="20577"/>
          <ac:spMkLst>
            <pc:docMk/>
            <pc:sldMk cId="3275603626" sldId="285"/>
            <ac:spMk id="3" creationId="{0EF6416D-8D93-F342-8F30-A190E892AE5D}"/>
          </ac:spMkLst>
        </pc:spChg>
      </pc:sldChg>
      <pc:sldChg chg="addSp delSp modSp new">
        <pc:chgData name="Akram Hannoufa" userId="S::hannoufa@mcmaster.ca::8a536cfe-67b6-48c3-9336-e84700d767a2" providerId="AD" clId="Web-{DBC646E0-3509-FF93-4A6C-CDD871C60AB7}" dt="2022-03-31T14:01:19.528" v="298"/>
        <pc:sldMkLst>
          <pc:docMk/>
          <pc:sldMk cId="3821252203" sldId="286"/>
        </pc:sldMkLst>
        <pc:spChg chg="mod">
          <ac:chgData name="Akram Hannoufa" userId="S::hannoufa@mcmaster.ca::8a536cfe-67b6-48c3-9336-e84700d767a2" providerId="AD" clId="Web-{DBC646E0-3509-FF93-4A6C-CDD871C60AB7}" dt="2022-03-31T14:00:39.777" v="290" actId="20577"/>
          <ac:spMkLst>
            <pc:docMk/>
            <pc:sldMk cId="3821252203" sldId="286"/>
            <ac:spMk id="2" creationId="{4D38336F-3EF5-6D54-89C7-B36849F0B225}"/>
          </ac:spMkLst>
        </pc:spChg>
        <pc:spChg chg="del">
          <ac:chgData name="Akram Hannoufa" userId="S::hannoufa@mcmaster.ca::8a536cfe-67b6-48c3-9336-e84700d767a2" providerId="AD" clId="Web-{DBC646E0-3509-FF93-4A6C-CDD871C60AB7}" dt="2022-03-31T14:01:19.528" v="298"/>
          <ac:spMkLst>
            <pc:docMk/>
            <pc:sldMk cId="3821252203" sldId="286"/>
            <ac:spMk id="3" creationId="{9D03BA23-BA19-5714-3690-DE685640C25B}"/>
          </ac:spMkLst>
        </pc:spChg>
        <pc:picChg chg="add mod">
          <ac:chgData name="Akram Hannoufa" userId="S::hannoufa@mcmaster.ca::8a536cfe-67b6-48c3-9336-e84700d767a2" providerId="AD" clId="Web-{DBC646E0-3509-FF93-4A6C-CDD871C60AB7}" dt="2022-03-31T14:01:09.996" v="297" actId="1076"/>
          <ac:picMkLst>
            <pc:docMk/>
            <pc:sldMk cId="3821252203" sldId="286"/>
            <ac:picMk id="5" creationId="{ECECBEA2-DE6C-C206-BED4-A39CDA04EFF5}"/>
          </ac:picMkLst>
        </pc:picChg>
      </pc:sldChg>
      <pc:sldChg chg="modSp add replId">
        <pc:chgData name="Akram Hannoufa" userId="S::hannoufa@mcmaster.ca::8a536cfe-67b6-48c3-9336-e84700d767a2" providerId="AD" clId="Web-{DBC646E0-3509-FF93-4A6C-CDD871C60AB7}" dt="2022-03-31T15:01:58.889" v="550" actId="20577"/>
        <pc:sldMkLst>
          <pc:docMk/>
          <pc:sldMk cId="3798238684" sldId="287"/>
        </pc:sldMkLst>
        <pc:spChg chg="mod">
          <ac:chgData name="Akram Hannoufa" userId="S::hannoufa@mcmaster.ca::8a536cfe-67b6-48c3-9336-e84700d767a2" providerId="AD" clId="Web-{DBC646E0-3509-FF93-4A6C-CDD871C60AB7}" dt="2022-03-31T15:01:58.889" v="550" actId="20577"/>
          <ac:spMkLst>
            <pc:docMk/>
            <pc:sldMk cId="3798238684" sldId="287"/>
            <ac:spMk id="2" creationId="{C770ED53-100B-B767-86AB-009550C8742F}"/>
          </ac:spMkLst>
        </pc:spChg>
      </pc:sldChg>
    </pc:docChg>
  </pc:docChgLst>
  <pc:docChgLst>
    <pc:chgData name="Akram Hannoufa" userId="S::hannoufa@mcmaster.ca::8a536cfe-67b6-48c3-9336-e84700d767a2" providerId="AD" clId="Web-{F805171E-F6F0-2EC7-4AAF-A5D928C70AD2}"/>
    <pc:docChg chg="modSld">
      <pc:chgData name="Akram Hannoufa" userId="S::hannoufa@mcmaster.ca::8a536cfe-67b6-48c3-9336-e84700d767a2" providerId="AD" clId="Web-{F805171E-F6F0-2EC7-4AAF-A5D928C70AD2}" dt="2022-03-01T03:15:16.848" v="318" actId="14100"/>
      <pc:docMkLst>
        <pc:docMk/>
      </pc:docMkLst>
      <pc:sldChg chg="modSp">
        <pc:chgData name="Akram Hannoufa" userId="S::hannoufa@mcmaster.ca::8a536cfe-67b6-48c3-9336-e84700d767a2" providerId="AD" clId="Web-{F805171E-F6F0-2EC7-4AAF-A5D928C70AD2}" dt="2022-03-01T03:15:16.848" v="318" actId="14100"/>
        <pc:sldMkLst>
          <pc:docMk/>
          <pc:sldMk cId="1226625480" sldId="259"/>
        </pc:sldMkLst>
        <pc:spChg chg="mod">
          <ac:chgData name="Akram Hannoufa" userId="S::hannoufa@mcmaster.ca::8a536cfe-67b6-48c3-9336-e84700d767a2" providerId="AD" clId="Web-{F805171E-F6F0-2EC7-4AAF-A5D928C70AD2}" dt="2022-03-01T03:15:16.848" v="318" actId="14100"/>
          <ac:spMkLst>
            <pc:docMk/>
            <pc:sldMk cId="1226625480" sldId="259"/>
            <ac:spMk id="3" creationId="{A5A70DFD-C0A1-407D-B784-4D71A4123681}"/>
          </ac:spMkLst>
        </pc:spChg>
      </pc:sldChg>
    </pc:docChg>
  </pc:docChgLst>
  <pc:docChgLst>
    <pc:chgData name="Akram Hannoufa" userId="S::hannoufa@mcmaster.ca::8a536cfe-67b6-48c3-9336-e84700d767a2" providerId="AD" clId="Web-{19F020B5-5218-EC59-2B8F-15D6CE515B3A}"/>
    <pc:docChg chg="modSld">
      <pc:chgData name="Akram Hannoufa" userId="S::hannoufa@mcmaster.ca::8a536cfe-67b6-48c3-9336-e84700d767a2" providerId="AD" clId="Web-{19F020B5-5218-EC59-2B8F-15D6CE515B3A}" dt="2022-04-05T12:19:17.806" v="193" actId="1076"/>
      <pc:docMkLst>
        <pc:docMk/>
      </pc:docMkLst>
      <pc:sldChg chg="modSp">
        <pc:chgData name="Akram Hannoufa" userId="S::hannoufa@mcmaster.ca::8a536cfe-67b6-48c3-9336-e84700d767a2" providerId="AD" clId="Web-{19F020B5-5218-EC59-2B8F-15D6CE515B3A}" dt="2022-04-05T12:17:43.945" v="147" actId="20577"/>
        <pc:sldMkLst>
          <pc:docMk/>
          <pc:sldMk cId="3842062457" sldId="276"/>
        </pc:sldMkLst>
        <pc:spChg chg="mod">
          <ac:chgData name="Akram Hannoufa" userId="S::hannoufa@mcmaster.ca::8a536cfe-67b6-48c3-9336-e84700d767a2" providerId="AD" clId="Web-{19F020B5-5218-EC59-2B8F-15D6CE515B3A}" dt="2022-04-05T12:17:43.945" v="147" actId="20577"/>
          <ac:spMkLst>
            <pc:docMk/>
            <pc:sldMk cId="3842062457" sldId="276"/>
            <ac:spMk id="2" creationId="{C770ED53-100B-B767-86AB-009550C8742F}"/>
          </ac:spMkLst>
        </pc:spChg>
      </pc:sldChg>
      <pc:sldChg chg="modSp">
        <pc:chgData name="Akram Hannoufa" userId="S::hannoufa@mcmaster.ca::8a536cfe-67b6-48c3-9336-e84700d767a2" providerId="AD" clId="Web-{19F020B5-5218-EC59-2B8F-15D6CE515B3A}" dt="2022-04-05T12:17:59.336" v="157" actId="20577"/>
        <pc:sldMkLst>
          <pc:docMk/>
          <pc:sldMk cId="159614556" sldId="277"/>
        </pc:sldMkLst>
        <pc:spChg chg="mod">
          <ac:chgData name="Akram Hannoufa" userId="S::hannoufa@mcmaster.ca::8a536cfe-67b6-48c3-9336-e84700d767a2" providerId="AD" clId="Web-{19F020B5-5218-EC59-2B8F-15D6CE515B3A}" dt="2022-04-05T12:17:59.336" v="157" actId="20577"/>
          <ac:spMkLst>
            <pc:docMk/>
            <pc:sldMk cId="159614556" sldId="277"/>
            <ac:spMk id="2" creationId="{C770ED53-100B-B767-86AB-009550C8742F}"/>
          </ac:spMkLst>
        </pc:spChg>
      </pc:sldChg>
      <pc:sldChg chg="addSp delSp modSp">
        <pc:chgData name="Akram Hannoufa" userId="S::hannoufa@mcmaster.ca::8a536cfe-67b6-48c3-9336-e84700d767a2" providerId="AD" clId="Web-{19F020B5-5218-EC59-2B8F-15D6CE515B3A}" dt="2022-04-05T12:18:37.321" v="171" actId="20577"/>
        <pc:sldMkLst>
          <pc:docMk/>
          <pc:sldMk cId="1523596812" sldId="278"/>
        </pc:sldMkLst>
        <pc:spChg chg="mod">
          <ac:chgData name="Akram Hannoufa" userId="S::hannoufa@mcmaster.ca::8a536cfe-67b6-48c3-9336-e84700d767a2" providerId="AD" clId="Web-{19F020B5-5218-EC59-2B8F-15D6CE515B3A}" dt="2022-04-05T12:18:06.305" v="164" actId="20577"/>
          <ac:spMkLst>
            <pc:docMk/>
            <pc:sldMk cId="1523596812" sldId="278"/>
            <ac:spMk id="2" creationId="{C770ED53-100B-B767-86AB-009550C8742F}"/>
          </ac:spMkLst>
        </pc:spChg>
        <pc:spChg chg="del">
          <ac:chgData name="Akram Hannoufa" userId="S::hannoufa@mcmaster.ca::8a536cfe-67b6-48c3-9336-e84700d767a2" providerId="AD" clId="Web-{19F020B5-5218-EC59-2B8F-15D6CE515B3A}" dt="2022-04-05T12:17:37.898" v="145"/>
          <ac:spMkLst>
            <pc:docMk/>
            <pc:sldMk cId="1523596812" sldId="278"/>
            <ac:spMk id="3" creationId="{2C008C76-B342-8E66-712D-26D361F6BECC}"/>
          </ac:spMkLst>
        </pc:spChg>
        <pc:spChg chg="del">
          <ac:chgData name="Akram Hannoufa" userId="S::hannoufa@mcmaster.ca::8a536cfe-67b6-48c3-9336-e84700d767a2" providerId="AD" clId="Web-{19F020B5-5218-EC59-2B8F-15D6CE515B3A}" dt="2022-04-05T12:15:35.725" v="22"/>
          <ac:spMkLst>
            <pc:docMk/>
            <pc:sldMk cId="1523596812" sldId="278"/>
            <ac:spMk id="4" creationId="{9B364603-39EB-FAA7-E15D-3FCA079247CE}"/>
          </ac:spMkLst>
        </pc:spChg>
        <pc:spChg chg="mod">
          <ac:chgData name="Akram Hannoufa" userId="S::hannoufa@mcmaster.ca::8a536cfe-67b6-48c3-9336-e84700d767a2" providerId="AD" clId="Web-{19F020B5-5218-EC59-2B8F-15D6CE515B3A}" dt="2022-04-05T12:18:37.321" v="171" actId="20577"/>
          <ac:spMkLst>
            <pc:docMk/>
            <pc:sldMk cId="1523596812" sldId="278"/>
            <ac:spMk id="5" creationId="{CBBBEB6E-9923-945E-78A9-138E3A9A812A}"/>
          </ac:spMkLst>
        </pc:spChg>
        <pc:spChg chg="add mod">
          <ac:chgData name="Akram Hannoufa" userId="S::hannoufa@mcmaster.ca::8a536cfe-67b6-48c3-9336-e84700d767a2" providerId="AD" clId="Web-{19F020B5-5218-EC59-2B8F-15D6CE515B3A}" dt="2022-04-05T12:18:14.414" v="165" actId="1076"/>
          <ac:spMkLst>
            <pc:docMk/>
            <pc:sldMk cId="1523596812" sldId="278"/>
            <ac:spMk id="6" creationId="{8015BB54-DA53-4D5E-9F41-7F5D8AE411DC}"/>
          </ac:spMkLst>
        </pc:spChg>
        <pc:spChg chg="add mod">
          <ac:chgData name="Akram Hannoufa" userId="S::hannoufa@mcmaster.ca::8a536cfe-67b6-48c3-9336-e84700d767a2" providerId="AD" clId="Web-{19F020B5-5218-EC59-2B8F-15D6CE515B3A}" dt="2022-04-05T12:18:19.540" v="166" actId="1076"/>
          <ac:spMkLst>
            <pc:docMk/>
            <pc:sldMk cId="1523596812" sldId="278"/>
            <ac:spMk id="7" creationId="{DF7F1A71-D2FD-6E67-0708-23B4B9577AEA}"/>
          </ac:spMkLst>
        </pc:spChg>
        <pc:spChg chg="add del mod">
          <ac:chgData name="Akram Hannoufa" userId="S::hannoufa@mcmaster.ca::8a536cfe-67b6-48c3-9336-e84700d767a2" providerId="AD" clId="Web-{19F020B5-5218-EC59-2B8F-15D6CE515B3A}" dt="2022-04-05T12:17:40.445" v="146"/>
          <ac:spMkLst>
            <pc:docMk/>
            <pc:sldMk cId="1523596812" sldId="278"/>
            <ac:spMk id="9" creationId="{8A19409E-D2E9-DC1D-3283-7AB104F882C9}"/>
          </ac:spMkLst>
        </pc:spChg>
      </pc:sldChg>
      <pc:sldChg chg="modSp">
        <pc:chgData name="Akram Hannoufa" userId="S::hannoufa@mcmaster.ca::8a536cfe-67b6-48c3-9336-e84700d767a2" providerId="AD" clId="Web-{19F020B5-5218-EC59-2B8F-15D6CE515B3A}" dt="2022-04-05T12:18:52.103" v="184" actId="20577"/>
        <pc:sldMkLst>
          <pc:docMk/>
          <pc:sldMk cId="2881723846" sldId="279"/>
        </pc:sldMkLst>
        <pc:spChg chg="mod">
          <ac:chgData name="Akram Hannoufa" userId="S::hannoufa@mcmaster.ca::8a536cfe-67b6-48c3-9336-e84700d767a2" providerId="AD" clId="Web-{19F020B5-5218-EC59-2B8F-15D6CE515B3A}" dt="2022-04-05T12:18:52.103" v="184" actId="20577"/>
          <ac:spMkLst>
            <pc:docMk/>
            <pc:sldMk cId="2881723846" sldId="279"/>
            <ac:spMk id="2" creationId="{C770ED53-100B-B767-86AB-009550C8742F}"/>
          </ac:spMkLst>
        </pc:spChg>
      </pc:sldChg>
      <pc:sldChg chg="modSp">
        <pc:chgData name="Akram Hannoufa" userId="S::hannoufa@mcmaster.ca::8a536cfe-67b6-48c3-9336-e84700d767a2" providerId="AD" clId="Web-{19F020B5-5218-EC59-2B8F-15D6CE515B3A}" dt="2022-04-05T12:19:03.196" v="192" actId="20577"/>
        <pc:sldMkLst>
          <pc:docMk/>
          <pc:sldMk cId="3949100175" sldId="280"/>
        </pc:sldMkLst>
        <pc:spChg chg="mod">
          <ac:chgData name="Akram Hannoufa" userId="S::hannoufa@mcmaster.ca::8a536cfe-67b6-48c3-9336-e84700d767a2" providerId="AD" clId="Web-{19F020B5-5218-EC59-2B8F-15D6CE515B3A}" dt="2022-04-05T12:19:03.196" v="192" actId="20577"/>
          <ac:spMkLst>
            <pc:docMk/>
            <pc:sldMk cId="3949100175" sldId="280"/>
            <ac:spMk id="2" creationId="{C770ED53-100B-B767-86AB-009550C8742F}"/>
          </ac:spMkLst>
        </pc:spChg>
      </pc:sldChg>
      <pc:sldChg chg="modSp">
        <pc:chgData name="Akram Hannoufa" userId="S::hannoufa@mcmaster.ca::8a536cfe-67b6-48c3-9336-e84700d767a2" providerId="AD" clId="Web-{19F020B5-5218-EC59-2B8F-15D6CE515B3A}" dt="2022-04-05T12:19:17.806" v="193" actId="1076"/>
        <pc:sldMkLst>
          <pc:docMk/>
          <pc:sldMk cId="3275603626" sldId="285"/>
        </pc:sldMkLst>
        <pc:spChg chg="mod">
          <ac:chgData name="Akram Hannoufa" userId="S::hannoufa@mcmaster.ca::8a536cfe-67b6-48c3-9336-e84700d767a2" providerId="AD" clId="Web-{19F020B5-5218-EC59-2B8F-15D6CE515B3A}" dt="2022-04-05T12:19:17.806" v="193" actId="1076"/>
          <ac:spMkLst>
            <pc:docMk/>
            <pc:sldMk cId="3275603626" sldId="285"/>
            <ac:spMk id="2" creationId="{9CFFB592-5F49-1D76-CDC0-0A319C9D8E16}"/>
          </ac:spMkLst>
        </pc:spChg>
      </pc:sldChg>
    </pc:docChg>
  </pc:docChgLst>
  <pc:docChgLst>
    <pc:chgData name="Nathaniel Hu" userId="S::hun4@mcmaster.ca::1dc20e1f-5957-46d0-80ba-cdc018a20620" providerId="AD" clId="Web-{6C3287DB-C92C-B648-76D8-F9790CCB058F}"/>
    <pc:docChg chg="modSld sldOrd">
      <pc:chgData name="Nathaniel Hu" userId="S::hun4@mcmaster.ca::1dc20e1f-5957-46d0-80ba-cdc018a20620" providerId="AD" clId="Web-{6C3287DB-C92C-B648-76D8-F9790CCB058F}" dt="2022-02-28T01:25:58.102" v="894"/>
      <pc:docMkLst>
        <pc:docMk/>
      </pc:docMkLst>
      <pc:sldChg chg="addSp modSp">
        <pc:chgData name="Nathaniel Hu" userId="S::hun4@mcmaster.ca::1dc20e1f-5957-46d0-80ba-cdc018a20620" providerId="AD" clId="Web-{6C3287DB-C92C-B648-76D8-F9790CCB058F}" dt="2022-02-28T00:45:31.568" v="545" actId="1076"/>
        <pc:sldMkLst>
          <pc:docMk/>
          <pc:sldMk cId="1647970234" sldId="257"/>
        </pc:sldMkLst>
        <pc:spChg chg="mod">
          <ac:chgData name="Nathaniel Hu" userId="S::hun4@mcmaster.ca::1dc20e1f-5957-46d0-80ba-cdc018a20620" providerId="AD" clId="Web-{6C3287DB-C92C-B648-76D8-F9790CCB058F}" dt="2022-02-28T00:24:27.487" v="27" actId="20577"/>
          <ac:spMkLst>
            <pc:docMk/>
            <pc:sldMk cId="1647970234" sldId="257"/>
            <ac:spMk id="2" creationId="{5C90248E-D1A4-48B4-9C29-4FC7650CEA54}"/>
          </ac:spMkLst>
        </pc:spChg>
        <pc:spChg chg="mod">
          <ac:chgData name="Nathaniel Hu" userId="S::hun4@mcmaster.ca::1dc20e1f-5957-46d0-80ba-cdc018a20620" providerId="AD" clId="Web-{6C3287DB-C92C-B648-76D8-F9790CCB058F}" dt="2022-02-28T00:43:38.051" v="534" actId="14100"/>
          <ac:spMkLst>
            <pc:docMk/>
            <pc:sldMk cId="1647970234" sldId="257"/>
            <ac:spMk id="3" creationId="{ECC28698-1CED-4557-ADD6-617076A58808}"/>
          </ac:spMkLst>
        </pc:spChg>
        <pc:picChg chg="add mod">
          <ac:chgData name="Nathaniel Hu" userId="S::hun4@mcmaster.ca::1dc20e1f-5957-46d0-80ba-cdc018a20620" providerId="AD" clId="Web-{6C3287DB-C92C-B648-76D8-F9790CCB058F}" dt="2022-02-28T00:44:12.614" v="538" actId="1076"/>
          <ac:picMkLst>
            <pc:docMk/>
            <pc:sldMk cId="1647970234" sldId="257"/>
            <ac:picMk id="4" creationId="{0A6210DA-1AF0-4903-B71C-A441A8218015}"/>
          </ac:picMkLst>
        </pc:picChg>
        <pc:picChg chg="add mod">
          <ac:chgData name="Nathaniel Hu" userId="S::hun4@mcmaster.ca::1dc20e1f-5957-46d0-80ba-cdc018a20620" providerId="AD" clId="Web-{6C3287DB-C92C-B648-76D8-F9790CCB058F}" dt="2022-02-28T00:45:31.568" v="545" actId="1076"/>
          <ac:picMkLst>
            <pc:docMk/>
            <pc:sldMk cId="1647970234" sldId="257"/>
            <ac:picMk id="5" creationId="{882604F6-D4ED-4A97-BE11-1CA50D6F79BB}"/>
          </ac:picMkLst>
        </pc:picChg>
      </pc:sldChg>
      <pc:sldChg chg="modSp modNotes">
        <pc:chgData name="Nathaniel Hu" userId="S::hun4@mcmaster.ca::1dc20e1f-5957-46d0-80ba-cdc018a20620" providerId="AD" clId="Web-{6C3287DB-C92C-B648-76D8-F9790CCB058F}" dt="2022-02-28T01:25:58.102" v="894"/>
        <pc:sldMkLst>
          <pc:docMk/>
          <pc:sldMk cId="2803888533" sldId="258"/>
        </pc:sldMkLst>
        <pc:spChg chg="mod">
          <ac:chgData name="Nathaniel Hu" userId="S::hun4@mcmaster.ca::1dc20e1f-5957-46d0-80ba-cdc018a20620" providerId="AD" clId="Web-{6C3287DB-C92C-B648-76D8-F9790CCB058F}" dt="2022-02-28T00:24:35.424" v="31" actId="20577"/>
          <ac:spMkLst>
            <pc:docMk/>
            <pc:sldMk cId="2803888533" sldId="258"/>
            <ac:spMk id="2" creationId="{9BEBF27C-4C83-4F8A-BC78-DF86ED2C4A43}"/>
          </ac:spMkLst>
        </pc:spChg>
        <pc:spChg chg="mod">
          <ac:chgData name="Nathaniel Hu" userId="S::hun4@mcmaster.ca::1dc20e1f-5957-46d0-80ba-cdc018a20620" providerId="AD" clId="Web-{6C3287DB-C92C-B648-76D8-F9790CCB058F}" dt="2022-02-28T00:47:38.210" v="615" actId="20577"/>
          <ac:spMkLst>
            <pc:docMk/>
            <pc:sldMk cId="2803888533" sldId="258"/>
            <ac:spMk id="3" creationId="{916B2548-B6F8-4229-B071-5170CE7ADC32}"/>
          </ac:spMkLst>
        </pc:spChg>
      </pc:sldChg>
      <pc:sldChg chg="modSp ord">
        <pc:chgData name="Nathaniel Hu" userId="S::hun4@mcmaster.ca::1dc20e1f-5957-46d0-80ba-cdc018a20620" providerId="AD" clId="Web-{6C3287DB-C92C-B648-76D8-F9790CCB058F}" dt="2022-02-28T00:26:06.941" v="39"/>
        <pc:sldMkLst>
          <pc:docMk/>
          <pc:sldMk cId="1445635055" sldId="260"/>
        </pc:sldMkLst>
        <pc:spChg chg="mod">
          <ac:chgData name="Nathaniel Hu" userId="S::hun4@mcmaster.ca::1dc20e1f-5957-46d0-80ba-cdc018a20620" providerId="AD" clId="Web-{6C3287DB-C92C-B648-76D8-F9790CCB058F}" dt="2022-02-28T00:24:57.628" v="37" actId="20577"/>
          <ac:spMkLst>
            <pc:docMk/>
            <pc:sldMk cId="1445635055" sldId="260"/>
            <ac:spMk id="2" creationId="{B9C585C6-5B87-4D8F-AC81-F081412C47B8}"/>
          </ac:spMkLst>
        </pc:spChg>
      </pc:sldChg>
      <pc:sldChg chg="modSp">
        <pc:chgData name="Nathaniel Hu" userId="S::hun4@mcmaster.ca::1dc20e1f-5957-46d0-80ba-cdc018a20620" providerId="AD" clId="Web-{6C3287DB-C92C-B648-76D8-F9790CCB058F}" dt="2022-02-28T00:58:31.454" v="680" actId="20577"/>
        <pc:sldMkLst>
          <pc:docMk/>
          <pc:sldMk cId="2883145379" sldId="261"/>
        </pc:sldMkLst>
        <pc:spChg chg="mod">
          <ac:chgData name="Nathaniel Hu" userId="S::hun4@mcmaster.ca::1dc20e1f-5957-46d0-80ba-cdc018a20620" providerId="AD" clId="Web-{6C3287DB-C92C-B648-76D8-F9790CCB058F}" dt="2022-02-28T00:58:31.454" v="680" actId="20577"/>
          <ac:spMkLst>
            <pc:docMk/>
            <pc:sldMk cId="2883145379" sldId="261"/>
            <ac:spMk id="3" creationId="{C381E8F1-83E1-4DAF-920C-24832BB9E1B4}"/>
          </ac:spMkLst>
        </pc:spChg>
      </pc:sldChg>
      <pc:sldChg chg="modSp">
        <pc:chgData name="Nathaniel Hu" userId="S::hun4@mcmaster.ca::1dc20e1f-5957-46d0-80ba-cdc018a20620" providerId="AD" clId="Web-{6C3287DB-C92C-B648-76D8-F9790CCB058F}" dt="2022-02-28T00:58:11.157" v="662" actId="20577"/>
        <pc:sldMkLst>
          <pc:docMk/>
          <pc:sldMk cId="390552050" sldId="262"/>
        </pc:sldMkLst>
        <pc:spChg chg="mod">
          <ac:chgData name="Nathaniel Hu" userId="S::hun4@mcmaster.ca::1dc20e1f-5957-46d0-80ba-cdc018a20620" providerId="AD" clId="Web-{6C3287DB-C92C-B648-76D8-F9790CCB058F}" dt="2022-02-28T00:58:11.157" v="662" actId="20577"/>
          <ac:spMkLst>
            <pc:docMk/>
            <pc:sldMk cId="390552050" sldId="262"/>
            <ac:spMk id="22" creationId="{5E9B99F5-EDCD-4753-B18D-8F2D0D8A7D07}"/>
          </ac:spMkLst>
        </pc:spChg>
      </pc:sldChg>
      <pc:sldChg chg="modSp">
        <pc:chgData name="Nathaniel Hu" userId="S::hun4@mcmaster.ca::1dc20e1f-5957-46d0-80ba-cdc018a20620" providerId="AD" clId="Web-{6C3287DB-C92C-B648-76D8-F9790CCB058F}" dt="2022-02-28T00:58:27.423" v="673" actId="20577"/>
        <pc:sldMkLst>
          <pc:docMk/>
          <pc:sldMk cId="2925312642" sldId="263"/>
        </pc:sldMkLst>
        <pc:spChg chg="mod">
          <ac:chgData name="Nathaniel Hu" userId="S::hun4@mcmaster.ca::1dc20e1f-5957-46d0-80ba-cdc018a20620" providerId="AD" clId="Web-{6C3287DB-C92C-B648-76D8-F9790CCB058F}" dt="2022-02-28T00:58:27.423" v="673" actId="20577"/>
          <ac:spMkLst>
            <pc:docMk/>
            <pc:sldMk cId="2925312642" sldId="263"/>
            <ac:spMk id="3" creationId="{C381E8F1-83E1-4DAF-920C-24832BB9E1B4}"/>
          </ac:spMkLst>
        </pc:spChg>
      </pc:sldChg>
    </pc:docChg>
  </pc:docChgLst>
  <pc:docChgLst>
    <pc:chgData name="Nathaniel Hu" userId="S::hun4@mcmaster.ca::1dc20e1f-5957-46d0-80ba-cdc018a20620" providerId="AD" clId="Web-{1810C6EB-6872-67B5-8AFF-F635EB1AC6E9}"/>
    <pc:docChg chg="modSld">
      <pc:chgData name="Nathaniel Hu" userId="S::hun4@mcmaster.ca::1dc20e1f-5957-46d0-80ba-cdc018a20620" providerId="AD" clId="Web-{1810C6EB-6872-67B5-8AFF-F635EB1AC6E9}" dt="2022-03-01T14:32:52.317" v="49" actId="14100"/>
      <pc:docMkLst>
        <pc:docMk/>
      </pc:docMkLst>
      <pc:sldChg chg="modSp">
        <pc:chgData name="Nathaniel Hu" userId="S::hun4@mcmaster.ca::1dc20e1f-5957-46d0-80ba-cdc018a20620" providerId="AD" clId="Web-{1810C6EB-6872-67B5-8AFF-F635EB1AC6E9}" dt="2022-03-01T14:26:15.172" v="21" actId="20577"/>
        <pc:sldMkLst>
          <pc:docMk/>
          <pc:sldMk cId="1647970234" sldId="257"/>
        </pc:sldMkLst>
        <pc:spChg chg="mod">
          <ac:chgData name="Nathaniel Hu" userId="S::hun4@mcmaster.ca::1dc20e1f-5957-46d0-80ba-cdc018a20620" providerId="AD" clId="Web-{1810C6EB-6872-67B5-8AFF-F635EB1AC6E9}" dt="2022-03-01T14:26:15.172" v="21" actId="20577"/>
          <ac:spMkLst>
            <pc:docMk/>
            <pc:sldMk cId="1647970234" sldId="257"/>
            <ac:spMk id="3" creationId="{ECC28698-1CED-4557-ADD6-617076A58808}"/>
          </ac:spMkLst>
        </pc:spChg>
      </pc:sldChg>
      <pc:sldChg chg="modSp">
        <pc:chgData name="Nathaniel Hu" userId="S::hun4@mcmaster.ca::1dc20e1f-5957-46d0-80ba-cdc018a20620" providerId="AD" clId="Web-{1810C6EB-6872-67B5-8AFF-F635EB1AC6E9}" dt="2022-03-01T14:32:52.317" v="49" actId="14100"/>
        <pc:sldMkLst>
          <pc:docMk/>
          <pc:sldMk cId="2803888533" sldId="258"/>
        </pc:sldMkLst>
        <pc:spChg chg="mod">
          <ac:chgData name="Nathaniel Hu" userId="S::hun4@mcmaster.ca::1dc20e1f-5957-46d0-80ba-cdc018a20620" providerId="AD" clId="Web-{1810C6EB-6872-67B5-8AFF-F635EB1AC6E9}" dt="2022-03-01T14:32:52.317" v="49" actId="14100"/>
          <ac:spMkLst>
            <pc:docMk/>
            <pc:sldMk cId="2803888533" sldId="258"/>
            <ac:spMk id="2" creationId="{9BEBF27C-4C83-4F8A-BC78-DF86ED2C4A43}"/>
          </ac:spMkLst>
        </pc:spChg>
        <pc:spChg chg="mod">
          <ac:chgData name="Nathaniel Hu" userId="S::hun4@mcmaster.ca::1dc20e1f-5957-46d0-80ba-cdc018a20620" providerId="AD" clId="Web-{1810C6EB-6872-67B5-8AFF-F635EB1AC6E9}" dt="2022-03-01T14:32:47.098" v="48" actId="14100"/>
          <ac:spMkLst>
            <pc:docMk/>
            <pc:sldMk cId="2803888533" sldId="258"/>
            <ac:spMk id="3" creationId="{916B2548-B6F8-4229-B071-5170CE7ADC32}"/>
          </ac:spMkLst>
        </pc:spChg>
      </pc:sldChg>
    </pc:docChg>
  </pc:docChgLst>
  <pc:docChgLst>
    <pc:chgData name="Nathaniel Hu" userId="S::hun4@mcmaster.ca::1dc20e1f-5957-46d0-80ba-cdc018a20620" providerId="AD" clId="Web-{FED0AA5A-D7BB-6897-0D67-DCA8644DE667}"/>
    <pc:docChg chg="modSld">
      <pc:chgData name="Nathaniel Hu" userId="S::hun4@mcmaster.ca::1dc20e1f-5957-46d0-80ba-cdc018a20620" providerId="AD" clId="Web-{FED0AA5A-D7BB-6897-0D67-DCA8644DE667}" dt="2022-03-01T16:20:29.497" v="56" actId="20577"/>
      <pc:docMkLst>
        <pc:docMk/>
      </pc:docMkLst>
      <pc:sldChg chg="modSp">
        <pc:chgData name="Nathaniel Hu" userId="S::hun4@mcmaster.ca::1dc20e1f-5957-46d0-80ba-cdc018a20620" providerId="AD" clId="Web-{FED0AA5A-D7BB-6897-0D67-DCA8644DE667}" dt="2022-03-01T16:20:29.497" v="56" actId="20577"/>
        <pc:sldMkLst>
          <pc:docMk/>
          <pc:sldMk cId="1647970234" sldId="257"/>
        </pc:sldMkLst>
        <pc:spChg chg="mod">
          <ac:chgData name="Nathaniel Hu" userId="S::hun4@mcmaster.ca::1dc20e1f-5957-46d0-80ba-cdc018a20620" providerId="AD" clId="Web-{FED0AA5A-D7BB-6897-0D67-DCA8644DE667}" dt="2022-03-01T16:20:29.497" v="56" actId="20577"/>
          <ac:spMkLst>
            <pc:docMk/>
            <pc:sldMk cId="1647970234" sldId="257"/>
            <ac:spMk id="3" creationId="{ECC28698-1CED-4557-ADD6-617076A58808}"/>
          </ac:spMkLst>
        </pc:spChg>
      </pc:sldChg>
      <pc:sldChg chg="modSp">
        <pc:chgData name="Nathaniel Hu" userId="S::hun4@mcmaster.ca::1dc20e1f-5957-46d0-80ba-cdc018a20620" providerId="AD" clId="Web-{FED0AA5A-D7BB-6897-0D67-DCA8644DE667}" dt="2022-03-01T15:15:03.531" v="33" actId="20577"/>
        <pc:sldMkLst>
          <pc:docMk/>
          <pc:sldMk cId="2803888533" sldId="258"/>
        </pc:sldMkLst>
        <pc:spChg chg="mod">
          <ac:chgData name="Nathaniel Hu" userId="S::hun4@mcmaster.ca::1dc20e1f-5957-46d0-80ba-cdc018a20620" providerId="AD" clId="Web-{FED0AA5A-D7BB-6897-0D67-DCA8644DE667}" dt="2022-03-01T14:39:02.832" v="14" actId="14100"/>
          <ac:spMkLst>
            <pc:docMk/>
            <pc:sldMk cId="2803888533" sldId="258"/>
            <ac:spMk id="2" creationId="{9BEBF27C-4C83-4F8A-BC78-DF86ED2C4A43}"/>
          </ac:spMkLst>
        </pc:spChg>
        <pc:spChg chg="mod">
          <ac:chgData name="Nathaniel Hu" userId="S::hun4@mcmaster.ca::1dc20e1f-5957-46d0-80ba-cdc018a20620" providerId="AD" clId="Web-{FED0AA5A-D7BB-6897-0D67-DCA8644DE667}" dt="2022-03-01T15:15:03.531" v="33" actId="20577"/>
          <ac:spMkLst>
            <pc:docMk/>
            <pc:sldMk cId="2803888533" sldId="258"/>
            <ac:spMk id="3" creationId="{916B2548-B6F8-4229-B071-5170CE7ADC32}"/>
          </ac:spMkLst>
        </pc:spChg>
      </pc:sldChg>
      <pc:sldChg chg="addSp delSp modSp">
        <pc:chgData name="Nathaniel Hu" userId="S::hun4@mcmaster.ca::1dc20e1f-5957-46d0-80ba-cdc018a20620" providerId="AD" clId="Web-{FED0AA5A-D7BB-6897-0D67-DCA8644DE667}" dt="2022-03-01T15:06:28.665" v="31"/>
        <pc:sldMkLst>
          <pc:docMk/>
          <pc:sldMk cId="390552050" sldId="262"/>
        </pc:sldMkLst>
        <pc:spChg chg="mod">
          <ac:chgData name="Nathaniel Hu" userId="S::hun4@mcmaster.ca::1dc20e1f-5957-46d0-80ba-cdc018a20620" providerId="AD" clId="Web-{FED0AA5A-D7BB-6897-0D67-DCA8644DE667}" dt="2022-03-01T15:05:59.212" v="28" actId="20577"/>
          <ac:spMkLst>
            <pc:docMk/>
            <pc:sldMk cId="390552050" sldId="262"/>
            <ac:spMk id="22" creationId="{5E9B99F5-EDCD-4753-B18D-8F2D0D8A7D07}"/>
          </ac:spMkLst>
        </pc:spChg>
        <pc:picChg chg="add del mod">
          <ac:chgData name="Nathaniel Hu" userId="S::hun4@mcmaster.ca::1dc20e1f-5957-46d0-80ba-cdc018a20620" providerId="AD" clId="Web-{FED0AA5A-D7BB-6897-0D67-DCA8644DE667}" dt="2022-03-01T15:06:28.665" v="31"/>
          <ac:picMkLst>
            <pc:docMk/>
            <pc:sldMk cId="390552050" sldId="262"/>
            <ac:picMk id="6" creationId="{9BCC582D-FD8D-45CF-BFB9-F016158A763A}"/>
          </ac:picMkLst>
        </pc:picChg>
      </pc:sldChg>
      <pc:sldChg chg="modNotes">
        <pc:chgData name="Nathaniel Hu" userId="S::hun4@mcmaster.ca::1dc20e1f-5957-46d0-80ba-cdc018a20620" providerId="AD" clId="Web-{FED0AA5A-D7BB-6897-0D67-DCA8644DE667}" dt="2022-03-01T15:24:54.086" v="54"/>
        <pc:sldMkLst>
          <pc:docMk/>
          <pc:sldMk cId="2925312642" sldId="263"/>
        </pc:sldMkLst>
      </pc:sldChg>
    </pc:docChg>
  </pc:docChgLst>
  <pc:docChgLst>
    <pc:chgData name="Akram Hannoufa" userId="S::hannoufa@mcmaster.ca::8a536cfe-67b6-48c3-9336-e84700d767a2" providerId="AD" clId="Web-{FEC6B8F0-47DC-5077-B58C-FE3A12D433F9}"/>
    <pc:docChg chg="modSld">
      <pc:chgData name="Akram Hannoufa" userId="S::hannoufa@mcmaster.ca::8a536cfe-67b6-48c3-9336-e84700d767a2" providerId="AD" clId="Web-{FEC6B8F0-47DC-5077-B58C-FE3A12D433F9}" dt="2022-04-05T13:28:28.135" v="23" actId="20577"/>
      <pc:docMkLst>
        <pc:docMk/>
      </pc:docMkLst>
      <pc:sldChg chg="modSp">
        <pc:chgData name="Akram Hannoufa" userId="S::hannoufa@mcmaster.ca::8a536cfe-67b6-48c3-9336-e84700d767a2" providerId="AD" clId="Web-{FEC6B8F0-47DC-5077-B58C-FE3A12D433F9}" dt="2022-04-05T13:28:28.135" v="23" actId="20577"/>
        <pc:sldMkLst>
          <pc:docMk/>
          <pc:sldMk cId="159614556" sldId="277"/>
        </pc:sldMkLst>
        <pc:spChg chg="mod">
          <ac:chgData name="Akram Hannoufa" userId="S::hannoufa@mcmaster.ca::8a536cfe-67b6-48c3-9336-e84700d767a2" providerId="AD" clId="Web-{FEC6B8F0-47DC-5077-B58C-FE3A12D433F9}" dt="2022-04-05T13:28:28.135" v="23" actId="20577"/>
          <ac:spMkLst>
            <pc:docMk/>
            <pc:sldMk cId="159614556" sldId="277"/>
            <ac:spMk id="3" creationId="{2C008C76-B342-8E66-712D-26D361F6BECC}"/>
          </ac:spMkLst>
        </pc:spChg>
      </pc:sldChg>
      <pc:sldChg chg="modSp">
        <pc:chgData name="Akram Hannoufa" userId="S::hannoufa@mcmaster.ca::8a536cfe-67b6-48c3-9336-e84700d767a2" providerId="AD" clId="Web-{FEC6B8F0-47DC-5077-B58C-FE3A12D433F9}" dt="2022-04-05T12:57:11.973" v="3" actId="1076"/>
        <pc:sldMkLst>
          <pc:docMk/>
          <pc:sldMk cId="1523596812" sldId="278"/>
        </pc:sldMkLst>
        <pc:spChg chg="mod">
          <ac:chgData name="Akram Hannoufa" userId="S::hannoufa@mcmaster.ca::8a536cfe-67b6-48c3-9336-e84700d767a2" providerId="AD" clId="Web-{FEC6B8F0-47DC-5077-B58C-FE3A12D433F9}" dt="2022-04-05T12:57:11.973" v="3" actId="1076"/>
          <ac:spMkLst>
            <pc:docMk/>
            <pc:sldMk cId="1523596812" sldId="278"/>
            <ac:spMk id="2" creationId="{C770ED53-100B-B767-86AB-009550C8742F}"/>
          </ac:spMkLst>
        </pc:spChg>
        <pc:spChg chg="mod">
          <ac:chgData name="Akram Hannoufa" userId="S::hannoufa@mcmaster.ca::8a536cfe-67b6-48c3-9336-e84700d767a2" providerId="AD" clId="Web-{FEC6B8F0-47DC-5077-B58C-FE3A12D433F9}" dt="2022-04-05T12:57:08.676" v="0" actId="1076"/>
          <ac:spMkLst>
            <pc:docMk/>
            <pc:sldMk cId="1523596812" sldId="278"/>
            <ac:spMk id="5" creationId="{CBBBEB6E-9923-945E-78A9-138E3A9A812A}"/>
          </ac:spMkLst>
        </pc:spChg>
        <pc:spChg chg="mod">
          <ac:chgData name="Akram Hannoufa" userId="S::hannoufa@mcmaster.ca::8a536cfe-67b6-48c3-9336-e84700d767a2" providerId="AD" clId="Web-{FEC6B8F0-47DC-5077-B58C-FE3A12D433F9}" dt="2022-04-05T12:57:08.676" v="1" actId="1076"/>
          <ac:spMkLst>
            <pc:docMk/>
            <pc:sldMk cId="1523596812" sldId="278"/>
            <ac:spMk id="6" creationId="{8015BB54-DA53-4D5E-9F41-7F5D8AE411DC}"/>
          </ac:spMkLst>
        </pc:spChg>
        <pc:spChg chg="mod">
          <ac:chgData name="Akram Hannoufa" userId="S::hannoufa@mcmaster.ca::8a536cfe-67b6-48c3-9336-e84700d767a2" providerId="AD" clId="Web-{FEC6B8F0-47DC-5077-B58C-FE3A12D433F9}" dt="2022-04-05T12:57:08.676" v="2" actId="1076"/>
          <ac:spMkLst>
            <pc:docMk/>
            <pc:sldMk cId="1523596812" sldId="278"/>
            <ac:spMk id="7" creationId="{DF7F1A71-D2FD-6E67-0708-23B4B9577AEA}"/>
          </ac:spMkLst>
        </pc:spChg>
      </pc:sldChg>
      <pc:sldChg chg="modSp">
        <pc:chgData name="Akram Hannoufa" userId="S::hannoufa@mcmaster.ca::8a536cfe-67b6-48c3-9336-e84700d767a2" providerId="AD" clId="Web-{FEC6B8F0-47DC-5077-B58C-FE3A12D433F9}" dt="2022-04-05T12:57:41.661" v="10" actId="20577"/>
        <pc:sldMkLst>
          <pc:docMk/>
          <pc:sldMk cId="3647930844" sldId="284"/>
        </pc:sldMkLst>
        <pc:spChg chg="mod">
          <ac:chgData name="Akram Hannoufa" userId="S::hannoufa@mcmaster.ca::8a536cfe-67b6-48c3-9336-e84700d767a2" providerId="AD" clId="Web-{FEC6B8F0-47DC-5077-B58C-FE3A12D433F9}" dt="2022-04-05T12:57:41.661" v="10" actId="20577"/>
          <ac:spMkLst>
            <pc:docMk/>
            <pc:sldMk cId="3647930844" sldId="284"/>
            <ac:spMk id="3" creationId="{2C008C76-B342-8E66-712D-26D361F6BECC}"/>
          </ac:spMkLst>
        </pc:spChg>
      </pc:sldChg>
      <pc:sldChg chg="modSp">
        <pc:chgData name="Akram Hannoufa" userId="S::hannoufa@mcmaster.ca::8a536cfe-67b6-48c3-9336-e84700d767a2" providerId="AD" clId="Web-{FEC6B8F0-47DC-5077-B58C-FE3A12D433F9}" dt="2022-04-05T13:07:04.011" v="21" actId="1076"/>
        <pc:sldMkLst>
          <pc:docMk/>
          <pc:sldMk cId="3275603626" sldId="285"/>
        </pc:sldMkLst>
        <pc:spChg chg="mod">
          <ac:chgData name="Akram Hannoufa" userId="S::hannoufa@mcmaster.ca::8a536cfe-67b6-48c3-9336-e84700d767a2" providerId="AD" clId="Web-{FEC6B8F0-47DC-5077-B58C-FE3A12D433F9}" dt="2022-04-05T13:07:04.011" v="21" actId="1076"/>
          <ac:spMkLst>
            <pc:docMk/>
            <pc:sldMk cId="3275603626" sldId="285"/>
            <ac:spMk id="2" creationId="{9CFFB592-5F49-1D76-CDC0-0A319C9D8E16}"/>
          </ac:spMkLst>
        </pc:spChg>
        <pc:spChg chg="mod">
          <ac:chgData name="Akram Hannoufa" userId="S::hannoufa@mcmaster.ca::8a536cfe-67b6-48c3-9336-e84700d767a2" providerId="AD" clId="Web-{FEC6B8F0-47DC-5077-B58C-FE3A12D433F9}" dt="2022-04-05T13:06:45.386" v="17" actId="1076"/>
          <ac:spMkLst>
            <pc:docMk/>
            <pc:sldMk cId="3275603626" sldId="285"/>
            <ac:spMk id="3" creationId="{0EF6416D-8D93-F342-8F30-A190E892AE5D}"/>
          </ac:spMkLst>
        </pc:spChg>
        <pc:picChg chg="mod">
          <ac:chgData name="Akram Hannoufa" userId="S::hannoufa@mcmaster.ca::8a536cfe-67b6-48c3-9336-e84700d767a2" providerId="AD" clId="Web-{FEC6B8F0-47DC-5077-B58C-FE3A12D433F9}" dt="2022-04-05T13:06:56.339" v="20" actId="14100"/>
          <ac:picMkLst>
            <pc:docMk/>
            <pc:sldMk cId="3275603626" sldId="285"/>
            <ac:picMk id="4" creationId="{B6FC85BE-A584-A7E8-93B6-546152AB6588}"/>
          </ac:picMkLst>
        </pc:picChg>
      </pc:sldChg>
    </pc:docChg>
  </pc:docChgLst>
  <pc:docChgLst>
    <pc:chgData name="Ganghoon Park" userId="S::parkg10@mcmaster.ca::71e370fb-5c73-480d-9115-fde35698bdc1" providerId="AD" clId="Web-{BF1AF1E6-F01B-451F-DC8C-01072B8009E6}"/>
    <pc:docChg chg="modSld">
      <pc:chgData name="Ganghoon Park" userId="S::parkg10@mcmaster.ca::71e370fb-5c73-480d-9115-fde35698bdc1" providerId="AD" clId="Web-{BF1AF1E6-F01B-451F-DC8C-01072B8009E6}" dt="2022-04-05T13:29:20.596" v="23" actId="20577"/>
      <pc:docMkLst>
        <pc:docMk/>
      </pc:docMkLst>
      <pc:sldChg chg="modSp">
        <pc:chgData name="Ganghoon Park" userId="S::parkg10@mcmaster.ca::71e370fb-5c73-480d-9115-fde35698bdc1" providerId="AD" clId="Web-{BF1AF1E6-F01B-451F-DC8C-01072B8009E6}" dt="2022-04-05T13:29:20.596" v="23" actId="20577"/>
        <pc:sldMkLst>
          <pc:docMk/>
          <pc:sldMk cId="488800652" sldId="282"/>
        </pc:sldMkLst>
        <pc:spChg chg="mod">
          <ac:chgData name="Ganghoon Park" userId="S::parkg10@mcmaster.ca::71e370fb-5c73-480d-9115-fde35698bdc1" providerId="AD" clId="Web-{BF1AF1E6-F01B-451F-DC8C-01072B8009E6}" dt="2022-04-05T13:29:20.596" v="23" actId="20577"/>
          <ac:spMkLst>
            <pc:docMk/>
            <pc:sldMk cId="488800652" sldId="282"/>
            <ac:spMk id="3" creationId="{2C008C76-B342-8E66-712D-26D361F6BECC}"/>
          </ac:spMkLst>
        </pc:spChg>
      </pc:sldChg>
    </pc:docChg>
  </pc:docChgLst>
  <pc:docChgLst>
    <pc:chgData name="Akram Hannoufa" userId="S::hannoufa@mcmaster.ca::8a536cfe-67b6-48c3-9336-e84700d767a2" providerId="AD" clId="Web-{566E5E4C-016F-8412-6FD6-080316FDCB43}"/>
    <pc:docChg chg="addSld delSld modSld">
      <pc:chgData name="Akram Hannoufa" userId="S::hannoufa@mcmaster.ca::8a536cfe-67b6-48c3-9336-e84700d767a2" providerId="AD" clId="Web-{566E5E4C-016F-8412-6FD6-080316FDCB43}" dt="2022-03-24T13:47:12.773" v="267" actId="20577"/>
      <pc:docMkLst>
        <pc:docMk/>
      </pc:docMkLst>
      <pc:sldChg chg="modSp">
        <pc:chgData name="Akram Hannoufa" userId="S::hannoufa@mcmaster.ca::8a536cfe-67b6-48c3-9336-e84700d767a2" providerId="AD" clId="Web-{566E5E4C-016F-8412-6FD6-080316FDCB43}" dt="2022-03-24T13:33:55.811" v="260" actId="20577"/>
        <pc:sldMkLst>
          <pc:docMk/>
          <pc:sldMk cId="2803888533" sldId="258"/>
        </pc:sldMkLst>
        <pc:spChg chg="mod">
          <ac:chgData name="Akram Hannoufa" userId="S::hannoufa@mcmaster.ca::8a536cfe-67b6-48c3-9336-e84700d767a2" providerId="AD" clId="Web-{566E5E4C-016F-8412-6FD6-080316FDCB43}" dt="2022-03-24T13:33:55.811" v="260" actId="20577"/>
          <ac:spMkLst>
            <pc:docMk/>
            <pc:sldMk cId="2803888533" sldId="258"/>
            <ac:spMk id="3" creationId="{916B2548-B6F8-4229-B071-5170CE7ADC32}"/>
          </ac:spMkLst>
        </pc:spChg>
      </pc:sldChg>
      <pc:sldChg chg="modSp">
        <pc:chgData name="Akram Hannoufa" userId="S::hannoufa@mcmaster.ca::8a536cfe-67b6-48c3-9336-e84700d767a2" providerId="AD" clId="Web-{566E5E4C-016F-8412-6FD6-080316FDCB43}" dt="2022-03-24T13:26:48.306" v="215" actId="20577"/>
        <pc:sldMkLst>
          <pc:docMk/>
          <pc:sldMk cId="1445635055" sldId="260"/>
        </pc:sldMkLst>
        <pc:spChg chg="mod">
          <ac:chgData name="Akram Hannoufa" userId="S::hannoufa@mcmaster.ca::8a536cfe-67b6-48c3-9336-e84700d767a2" providerId="AD" clId="Web-{566E5E4C-016F-8412-6FD6-080316FDCB43}" dt="2022-03-24T13:26:48.306" v="215" actId="20577"/>
          <ac:spMkLst>
            <pc:docMk/>
            <pc:sldMk cId="1445635055" sldId="260"/>
            <ac:spMk id="3" creationId="{C381E8F1-83E1-4DAF-920C-24832BB9E1B4}"/>
          </ac:spMkLst>
        </pc:spChg>
      </pc:sldChg>
      <pc:sldChg chg="modSp">
        <pc:chgData name="Akram Hannoufa" userId="S::hannoufa@mcmaster.ca::8a536cfe-67b6-48c3-9336-e84700d767a2" providerId="AD" clId="Web-{566E5E4C-016F-8412-6FD6-080316FDCB43}" dt="2022-03-24T13:47:12.773" v="267" actId="20577"/>
        <pc:sldMkLst>
          <pc:docMk/>
          <pc:sldMk cId="4032388658" sldId="266"/>
        </pc:sldMkLst>
        <pc:spChg chg="mod">
          <ac:chgData name="Akram Hannoufa" userId="S::hannoufa@mcmaster.ca::8a536cfe-67b6-48c3-9336-e84700d767a2" providerId="AD" clId="Web-{566E5E4C-016F-8412-6FD6-080316FDCB43}" dt="2022-03-24T13:47:12.773" v="267" actId="20577"/>
          <ac:spMkLst>
            <pc:docMk/>
            <pc:sldMk cId="4032388658" sldId="266"/>
            <ac:spMk id="3" creationId="{FC5545B7-7A74-42F8-F9D8-FBECB16EEECC}"/>
          </ac:spMkLst>
        </pc:spChg>
      </pc:sldChg>
      <pc:sldChg chg="addSp modSp">
        <pc:chgData name="Akram Hannoufa" userId="S::hannoufa@mcmaster.ca::8a536cfe-67b6-48c3-9336-e84700d767a2" providerId="AD" clId="Web-{566E5E4C-016F-8412-6FD6-080316FDCB43}" dt="2022-03-24T13:28:33.667" v="248" actId="20577"/>
        <pc:sldMkLst>
          <pc:docMk/>
          <pc:sldMk cId="1588957523" sldId="268"/>
        </pc:sldMkLst>
        <pc:spChg chg="mod">
          <ac:chgData name="Akram Hannoufa" userId="S::hannoufa@mcmaster.ca::8a536cfe-67b6-48c3-9336-e84700d767a2" providerId="AD" clId="Web-{566E5E4C-016F-8412-6FD6-080316FDCB43}" dt="2022-03-24T12:16:21.815" v="59" actId="1076"/>
          <ac:spMkLst>
            <pc:docMk/>
            <pc:sldMk cId="1588957523" sldId="268"/>
            <ac:spMk id="2" creationId="{FF4D1AF6-C6C5-47F3-FC80-91B97A535877}"/>
          </ac:spMkLst>
        </pc:spChg>
        <pc:spChg chg="mod">
          <ac:chgData name="Akram Hannoufa" userId="S::hannoufa@mcmaster.ca::8a536cfe-67b6-48c3-9336-e84700d767a2" providerId="AD" clId="Web-{566E5E4C-016F-8412-6FD6-080316FDCB43}" dt="2022-03-24T13:28:33.667" v="248" actId="20577"/>
          <ac:spMkLst>
            <pc:docMk/>
            <pc:sldMk cId="1588957523" sldId="268"/>
            <ac:spMk id="3" creationId="{9EB1266F-24B0-95E4-F585-ECF362650217}"/>
          </ac:spMkLst>
        </pc:spChg>
        <pc:picChg chg="add mod">
          <ac:chgData name="Akram Hannoufa" userId="S::hannoufa@mcmaster.ca::8a536cfe-67b6-48c3-9336-e84700d767a2" providerId="AD" clId="Web-{566E5E4C-016F-8412-6FD6-080316FDCB43}" dt="2022-03-24T12:20:12.990" v="74" actId="1076"/>
          <ac:picMkLst>
            <pc:docMk/>
            <pc:sldMk cId="1588957523" sldId="268"/>
            <ac:picMk id="4" creationId="{8CC397EE-B73F-E314-6B12-5200D4301723}"/>
          </ac:picMkLst>
        </pc:picChg>
        <pc:picChg chg="add mod">
          <ac:chgData name="Akram Hannoufa" userId="S::hannoufa@mcmaster.ca::8a536cfe-67b6-48c3-9336-e84700d767a2" providerId="AD" clId="Web-{566E5E4C-016F-8412-6FD6-080316FDCB43}" dt="2022-03-24T12:20:09.787" v="73" actId="1076"/>
          <ac:picMkLst>
            <pc:docMk/>
            <pc:sldMk cId="1588957523" sldId="268"/>
            <ac:picMk id="5" creationId="{D6F1B9F8-5F77-5813-B638-0C4784968C57}"/>
          </ac:picMkLst>
        </pc:picChg>
      </pc:sldChg>
      <pc:sldChg chg="addSp delSp modSp">
        <pc:chgData name="Akram Hannoufa" userId="S::hannoufa@mcmaster.ca::8a536cfe-67b6-48c3-9336-e84700d767a2" providerId="AD" clId="Web-{566E5E4C-016F-8412-6FD6-080316FDCB43}" dt="2022-03-24T12:12:51.140" v="50" actId="14100"/>
        <pc:sldMkLst>
          <pc:docMk/>
          <pc:sldMk cId="2169180252" sldId="270"/>
        </pc:sldMkLst>
        <pc:spChg chg="del">
          <ac:chgData name="Akram Hannoufa" userId="S::hannoufa@mcmaster.ca::8a536cfe-67b6-48c3-9336-e84700d767a2" providerId="AD" clId="Web-{566E5E4C-016F-8412-6FD6-080316FDCB43}" dt="2022-03-24T12:09:26.997" v="45"/>
          <ac:spMkLst>
            <pc:docMk/>
            <pc:sldMk cId="2169180252" sldId="270"/>
            <ac:spMk id="3" creationId="{37054041-69CA-7526-237C-3B3752A1D276}"/>
          </ac:spMkLst>
        </pc:spChg>
        <pc:spChg chg="add del mod">
          <ac:chgData name="Akram Hannoufa" userId="S::hannoufa@mcmaster.ca::8a536cfe-67b6-48c3-9336-e84700d767a2" providerId="AD" clId="Web-{566E5E4C-016F-8412-6FD6-080316FDCB43}" dt="2022-03-24T12:09:27.809" v="46"/>
          <ac:spMkLst>
            <pc:docMk/>
            <pc:sldMk cId="2169180252" sldId="270"/>
            <ac:spMk id="5" creationId="{AA15E738-4F0E-6317-2D94-F9C0EDA2D3D2}"/>
          </ac:spMkLst>
        </pc:spChg>
        <pc:picChg chg="add mod ord">
          <ac:chgData name="Akram Hannoufa" userId="S::hannoufa@mcmaster.ca::8a536cfe-67b6-48c3-9336-e84700d767a2" providerId="AD" clId="Web-{566E5E4C-016F-8412-6FD6-080316FDCB43}" dt="2022-03-24T12:09:29.716" v="47" actId="1076"/>
          <ac:picMkLst>
            <pc:docMk/>
            <pc:sldMk cId="2169180252" sldId="270"/>
            <ac:picMk id="6" creationId="{FD742D11-F026-B714-BB7D-AAD0A96A2CC7}"/>
          </ac:picMkLst>
        </pc:picChg>
        <pc:picChg chg="add mod">
          <ac:chgData name="Akram Hannoufa" userId="S::hannoufa@mcmaster.ca::8a536cfe-67b6-48c3-9336-e84700d767a2" providerId="AD" clId="Web-{566E5E4C-016F-8412-6FD6-080316FDCB43}" dt="2022-03-24T12:12:51.140" v="50" actId="14100"/>
          <ac:picMkLst>
            <pc:docMk/>
            <pc:sldMk cId="2169180252" sldId="270"/>
            <ac:picMk id="7" creationId="{ED7DEE1A-237B-9203-EEBB-FFE906BDFF02}"/>
          </ac:picMkLst>
        </pc:picChg>
      </pc:sldChg>
      <pc:sldChg chg="addSp delSp modSp add replId">
        <pc:chgData name="Akram Hannoufa" userId="S::hannoufa@mcmaster.ca::8a536cfe-67b6-48c3-9336-e84700d767a2" providerId="AD" clId="Web-{566E5E4C-016F-8412-6FD6-080316FDCB43}" dt="2022-03-24T12:17:22.222" v="67" actId="1076"/>
        <pc:sldMkLst>
          <pc:docMk/>
          <pc:sldMk cId="2754349701" sldId="272"/>
        </pc:sldMkLst>
        <pc:spChg chg="mod">
          <ac:chgData name="Akram Hannoufa" userId="S::hannoufa@mcmaster.ca::8a536cfe-67b6-48c3-9336-e84700d767a2" providerId="AD" clId="Web-{566E5E4C-016F-8412-6FD6-080316FDCB43}" dt="2022-03-24T12:13:10.922" v="57" actId="20577"/>
          <ac:spMkLst>
            <pc:docMk/>
            <pc:sldMk cId="2754349701" sldId="272"/>
            <ac:spMk id="2" creationId="{73A49A2E-D5F7-1B88-40C7-94AC2593FBF8}"/>
          </ac:spMkLst>
        </pc:spChg>
        <pc:spChg chg="add del mod">
          <ac:chgData name="Akram Hannoufa" userId="S::hannoufa@mcmaster.ca::8a536cfe-67b6-48c3-9336-e84700d767a2" providerId="AD" clId="Web-{566E5E4C-016F-8412-6FD6-080316FDCB43}" dt="2022-03-24T12:16:54.097" v="61"/>
          <ac:spMkLst>
            <pc:docMk/>
            <pc:sldMk cId="2754349701" sldId="272"/>
            <ac:spMk id="4" creationId="{FCFF7AAD-C73F-E113-9EFE-6EA37DAF34FE}"/>
          </ac:spMkLst>
        </pc:spChg>
        <pc:picChg chg="add mod ord">
          <ac:chgData name="Akram Hannoufa" userId="S::hannoufa@mcmaster.ca::8a536cfe-67b6-48c3-9336-e84700d767a2" providerId="AD" clId="Web-{566E5E4C-016F-8412-6FD6-080316FDCB43}" dt="2022-03-24T12:17:17.394" v="64" actId="1076"/>
          <ac:picMkLst>
            <pc:docMk/>
            <pc:sldMk cId="2754349701" sldId="272"/>
            <ac:picMk id="5" creationId="{E241CA45-F0AD-4480-AD90-12401123E220}"/>
          </ac:picMkLst>
        </pc:picChg>
        <pc:picChg chg="del">
          <ac:chgData name="Akram Hannoufa" userId="S::hannoufa@mcmaster.ca::8a536cfe-67b6-48c3-9336-e84700d767a2" providerId="AD" clId="Web-{566E5E4C-016F-8412-6FD6-080316FDCB43}" dt="2022-03-24T12:13:04.828" v="54"/>
          <ac:picMkLst>
            <pc:docMk/>
            <pc:sldMk cId="2754349701" sldId="272"/>
            <ac:picMk id="6" creationId="{FD742D11-F026-B714-BB7D-AAD0A96A2CC7}"/>
          </ac:picMkLst>
        </pc:picChg>
        <pc:picChg chg="del">
          <ac:chgData name="Akram Hannoufa" userId="S::hannoufa@mcmaster.ca::8a536cfe-67b6-48c3-9336-e84700d767a2" providerId="AD" clId="Web-{566E5E4C-016F-8412-6FD6-080316FDCB43}" dt="2022-03-24T12:13:03.781" v="53"/>
          <ac:picMkLst>
            <pc:docMk/>
            <pc:sldMk cId="2754349701" sldId="272"/>
            <ac:picMk id="7" creationId="{ED7DEE1A-237B-9203-EEBB-FFE906BDFF02}"/>
          </ac:picMkLst>
        </pc:picChg>
        <pc:picChg chg="add mod">
          <ac:chgData name="Akram Hannoufa" userId="S::hannoufa@mcmaster.ca::8a536cfe-67b6-48c3-9336-e84700d767a2" providerId="AD" clId="Web-{566E5E4C-016F-8412-6FD6-080316FDCB43}" dt="2022-03-24T12:17:22.222" v="67" actId="1076"/>
          <ac:picMkLst>
            <pc:docMk/>
            <pc:sldMk cId="2754349701" sldId="272"/>
            <ac:picMk id="8" creationId="{17D334F1-8219-0779-6174-E671700F6BD8}"/>
          </ac:picMkLst>
        </pc:picChg>
      </pc:sldChg>
      <pc:sldChg chg="addSp modSp new">
        <pc:chgData name="Akram Hannoufa" userId="S::hannoufa@mcmaster.ca::8a536cfe-67b6-48c3-9336-e84700d767a2" providerId="AD" clId="Web-{566E5E4C-016F-8412-6FD6-080316FDCB43}" dt="2022-03-24T12:23:42.555" v="128" actId="20577"/>
        <pc:sldMkLst>
          <pc:docMk/>
          <pc:sldMk cId="3003511787" sldId="273"/>
        </pc:sldMkLst>
        <pc:spChg chg="mod">
          <ac:chgData name="Akram Hannoufa" userId="S::hannoufa@mcmaster.ca::8a536cfe-67b6-48c3-9336-e84700d767a2" providerId="AD" clId="Web-{566E5E4C-016F-8412-6FD6-080316FDCB43}" dt="2022-03-24T12:20:33.584" v="86" actId="20577"/>
          <ac:spMkLst>
            <pc:docMk/>
            <pc:sldMk cId="3003511787" sldId="273"/>
            <ac:spMk id="2" creationId="{0EEC9AD5-468B-81D8-0CBE-D281BD40DE1C}"/>
          </ac:spMkLst>
        </pc:spChg>
        <pc:spChg chg="mod">
          <ac:chgData name="Akram Hannoufa" userId="S::hannoufa@mcmaster.ca::8a536cfe-67b6-48c3-9336-e84700d767a2" providerId="AD" clId="Web-{566E5E4C-016F-8412-6FD6-080316FDCB43}" dt="2022-03-24T12:23:34.305" v="124" actId="1076"/>
          <ac:spMkLst>
            <pc:docMk/>
            <pc:sldMk cId="3003511787" sldId="273"/>
            <ac:spMk id="3" creationId="{4721AAFC-5319-7FBC-3945-F29CC5C852DB}"/>
          </ac:spMkLst>
        </pc:spChg>
        <pc:spChg chg="add mod">
          <ac:chgData name="Akram Hannoufa" userId="S::hannoufa@mcmaster.ca::8a536cfe-67b6-48c3-9336-e84700d767a2" providerId="AD" clId="Web-{566E5E4C-016F-8412-6FD6-080316FDCB43}" dt="2022-03-24T12:23:42.555" v="128" actId="20577"/>
          <ac:spMkLst>
            <pc:docMk/>
            <pc:sldMk cId="3003511787" sldId="273"/>
            <ac:spMk id="7" creationId="{EF2580DB-2B26-6DB0-E6BF-894A98DD1F80}"/>
          </ac:spMkLst>
        </pc:spChg>
        <pc:picChg chg="add mod">
          <ac:chgData name="Akram Hannoufa" userId="S::hannoufa@mcmaster.ca::8a536cfe-67b6-48c3-9336-e84700d767a2" providerId="AD" clId="Web-{566E5E4C-016F-8412-6FD6-080316FDCB43}" dt="2022-03-24T12:23:22.586" v="114" actId="1076"/>
          <ac:picMkLst>
            <pc:docMk/>
            <pc:sldMk cId="3003511787" sldId="273"/>
            <ac:picMk id="4" creationId="{81644FB5-A916-ADA4-355E-FC4F4CC3D943}"/>
          </ac:picMkLst>
        </pc:picChg>
        <pc:picChg chg="add mod">
          <ac:chgData name="Akram Hannoufa" userId="S::hannoufa@mcmaster.ca::8a536cfe-67b6-48c3-9336-e84700d767a2" providerId="AD" clId="Web-{566E5E4C-016F-8412-6FD6-080316FDCB43}" dt="2022-03-24T12:23:20.414" v="113" actId="1076"/>
          <ac:picMkLst>
            <pc:docMk/>
            <pc:sldMk cId="3003511787" sldId="273"/>
            <ac:picMk id="5" creationId="{06601609-B6C6-5E0B-2073-0599A32FEFB1}"/>
          </ac:picMkLst>
        </pc:picChg>
      </pc:sldChg>
      <pc:sldChg chg="modSp new">
        <pc:chgData name="Akram Hannoufa" userId="S::hannoufa@mcmaster.ca::8a536cfe-67b6-48c3-9336-e84700d767a2" providerId="AD" clId="Web-{566E5E4C-016F-8412-6FD6-080316FDCB43}" dt="2022-03-24T12:25:31.744" v="163" actId="20577"/>
        <pc:sldMkLst>
          <pc:docMk/>
          <pc:sldMk cId="2075404812" sldId="274"/>
        </pc:sldMkLst>
        <pc:spChg chg="mod">
          <ac:chgData name="Akram Hannoufa" userId="S::hannoufa@mcmaster.ca::8a536cfe-67b6-48c3-9336-e84700d767a2" providerId="AD" clId="Web-{566E5E4C-016F-8412-6FD6-080316FDCB43}" dt="2022-03-24T12:25:31.744" v="163" actId="20577"/>
          <ac:spMkLst>
            <pc:docMk/>
            <pc:sldMk cId="2075404812" sldId="274"/>
            <ac:spMk id="2" creationId="{FEE9E258-B215-12B8-3924-E33EAF17BA14}"/>
          </ac:spMkLst>
        </pc:spChg>
      </pc:sldChg>
      <pc:sldChg chg="addSp delSp modSp add replId">
        <pc:chgData name="Akram Hannoufa" userId="S::hannoufa@mcmaster.ca::8a536cfe-67b6-48c3-9336-e84700d767a2" providerId="AD" clId="Web-{566E5E4C-016F-8412-6FD6-080316FDCB43}" dt="2022-03-24T13:27:32.432" v="246" actId="1076"/>
        <pc:sldMkLst>
          <pc:docMk/>
          <pc:sldMk cId="2173620459" sldId="275"/>
        </pc:sldMkLst>
        <pc:spChg chg="add del mod">
          <ac:chgData name="Akram Hannoufa" userId="S::hannoufa@mcmaster.ca::8a536cfe-67b6-48c3-9336-e84700d767a2" providerId="AD" clId="Web-{566E5E4C-016F-8412-6FD6-080316FDCB43}" dt="2022-03-24T13:24:19.351" v="169"/>
          <ac:spMkLst>
            <pc:docMk/>
            <pc:sldMk cId="2173620459" sldId="275"/>
            <ac:spMk id="4" creationId="{C6EA01D1-03CE-7463-8C02-625D3E998BB1}"/>
          </ac:spMkLst>
        </pc:spChg>
        <pc:spChg chg="add">
          <ac:chgData name="Akram Hannoufa" userId="S::hannoufa@mcmaster.ca::8a536cfe-67b6-48c3-9336-e84700d767a2" providerId="AD" clId="Web-{566E5E4C-016F-8412-6FD6-080316FDCB43}" dt="2022-03-24T13:24:29.023" v="172"/>
          <ac:spMkLst>
            <pc:docMk/>
            <pc:sldMk cId="2173620459" sldId="275"/>
            <ac:spMk id="8" creationId="{69A47E9B-C9D5-54FA-6C79-22E86C8409EB}"/>
          </ac:spMkLst>
        </pc:spChg>
        <pc:spChg chg="add">
          <ac:chgData name="Akram Hannoufa" userId="S::hannoufa@mcmaster.ca::8a536cfe-67b6-48c3-9336-e84700d767a2" providerId="AD" clId="Web-{566E5E4C-016F-8412-6FD6-080316FDCB43}" dt="2022-03-24T13:24:34.070" v="173"/>
          <ac:spMkLst>
            <pc:docMk/>
            <pc:sldMk cId="2173620459" sldId="275"/>
            <ac:spMk id="9" creationId="{0BB7275D-8D18-9183-5F1F-BCEFED7AC57A}"/>
          </ac:spMkLst>
        </pc:spChg>
        <pc:spChg chg="add">
          <ac:chgData name="Akram Hannoufa" userId="S::hannoufa@mcmaster.ca::8a536cfe-67b6-48c3-9336-e84700d767a2" providerId="AD" clId="Web-{566E5E4C-016F-8412-6FD6-080316FDCB43}" dt="2022-03-24T13:24:35.648" v="174"/>
          <ac:spMkLst>
            <pc:docMk/>
            <pc:sldMk cId="2173620459" sldId="275"/>
            <ac:spMk id="10" creationId="{484E2144-7B58-085D-0123-18C188C8980E}"/>
          </ac:spMkLst>
        </pc:spChg>
        <pc:spChg chg="add mod">
          <ac:chgData name="Akram Hannoufa" userId="S::hannoufa@mcmaster.ca::8a536cfe-67b6-48c3-9336-e84700d767a2" providerId="AD" clId="Web-{566E5E4C-016F-8412-6FD6-080316FDCB43}" dt="2022-03-24T13:27:32.432" v="246" actId="1076"/>
          <ac:spMkLst>
            <pc:docMk/>
            <pc:sldMk cId="2173620459" sldId="275"/>
            <ac:spMk id="11" creationId="{6812CA63-BF6E-2A9E-E85B-8AFE91125391}"/>
          </ac:spMkLst>
        </pc:spChg>
        <pc:picChg chg="add mod ord">
          <ac:chgData name="Akram Hannoufa" userId="S::hannoufa@mcmaster.ca::8a536cfe-67b6-48c3-9336-e84700d767a2" providerId="AD" clId="Web-{566E5E4C-016F-8412-6FD6-080316FDCB43}" dt="2022-03-24T13:24:27.695" v="171" actId="1076"/>
          <ac:picMkLst>
            <pc:docMk/>
            <pc:sldMk cId="2173620459" sldId="275"/>
            <ac:picMk id="5" creationId="{0710BE5D-3472-09CB-0DEB-57E97D43F871}"/>
          </ac:picMkLst>
        </pc:picChg>
        <pc:picChg chg="del">
          <ac:chgData name="Akram Hannoufa" userId="S::hannoufa@mcmaster.ca::8a536cfe-67b6-48c3-9336-e84700d767a2" providerId="AD" clId="Web-{566E5E4C-016F-8412-6FD6-080316FDCB43}" dt="2022-03-24T13:23:54.914" v="166"/>
          <ac:picMkLst>
            <pc:docMk/>
            <pc:sldMk cId="2173620459" sldId="275"/>
            <ac:picMk id="6" creationId="{FD742D11-F026-B714-BB7D-AAD0A96A2CC7}"/>
          </ac:picMkLst>
        </pc:picChg>
        <pc:picChg chg="del">
          <ac:chgData name="Akram Hannoufa" userId="S::hannoufa@mcmaster.ca::8a536cfe-67b6-48c3-9336-e84700d767a2" providerId="AD" clId="Web-{566E5E4C-016F-8412-6FD6-080316FDCB43}" dt="2022-03-24T13:23:53.445" v="165"/>
          <ac:picMkLst>
            <pc:docMk/>
            <pc:sldMk cId="2173620459" sldId="275"/>
            <ac:picMk id="7" creationId="{ED7DEE1A-237B-9203-EEBB-FFE906BDFF02}"/>
          </ac:picMkLst>
        </pc:picChg>
      </pc:sldChg>
      <pc:sldChg chg="add del">
        <pc:chgData name="Akram Hannoufa" userId="S::hannoufa@mcmaster.ca::8a536cfe-67b6-48c3-9336-e84700d767a2" providerId="AD" clId="Web-{566E5E4C-016F-8412-6FD6-080316FDCB43}" dt="2022-03-24T13:23:58.320" v="168"/>
        <pc:sldMkLst>
          <pc:docMk/>
          <pc:sldMk cId="2854930701" sldId="276"/>
        </pc:sldMkLst>
      </pc:sldChg>
    </pc:docChg>
  </pc:docChgLst>
  <pc:docChgLst>
    <pc:chgData name="Ganghoon Park" userId="S::parkg10@mcmaster.ca::71e370fb-5c73-480d-9115-fde35698bdc1" providerId="AD" clId="Web-{13D771FF-92BD-CECB-F43D-53B797F039C0}"/>
    <pc:docChg chg="modSld">
      <pc:chgData name="Ganghoon Park" userId="S::parkg10@mcmaster.ca::71e370fb-5c73-480d-9115-fde35698bdc1" providerId="AD" clId="Web-{13D771FF-92BD-CECB-F43D-53B797F039C0}" dt="2022-03-24T13:41:05.305" v="222" actId="20577"/>
      <pc:docMkLst>
        <pc:docMk/>
      </pc:docMkLst>
      <pc:sldChg chg="addSp delSp modSp mod setBg">
        <pc:chgData name="Ganghoon Park" userId="S::parkg10@mcmaster.ca::71e370fb-5c73-480d-9115-fde35698bdc1" providerId="AD" clId="Web-{13D771FF-92BD-CECB-F43D-53B797F039C0}" dt="2022-03-24T13:41:05.305" v="222" actId="20577"/>
        <pc:sldMkLst>
          <pc:docMk/>
          <pc:sldMk cId="2075404812" sldId="274"/>
        </pc:sldMkLst>
        <pc:spChg chg="mod">
          <ac:chgData name="Ganghoon Park" userId="S::parkg10@mcmaster.ca::71e370fb-5c73-480d-9115-fde35698bdc1" providerId="AD" clId="Web-{13D771FF-92BD-CECB-F43D-53B797F039C0}" dt="2022-03-24T13:34:03.203" v="21" actId="1076"/>
          <ac:spMkLst>
            <pc:docMk/>
            <pc:sldMk cId="2075404812" sldId="274"/>
            <ac:spMk id="2" creationId="{FEE9E258-B215-12B8-3924-E33EAF17BA14}"/>
          </ac:spMkLst>
        </pc:spChg>
        <pc:spChg chg="del">
          <ac:chgData name="Ganghoon Park" userId="S::parkg10@mcmaster.ca::71e370fb-5c73-480d-9115-fde35698bdc1" providerId="AD" clId="Web-{13D771FF-92BD-CECB-F43D-53B797F039C0}" dt="2022-03-24T13:32:44.686" v="0"/>
          <ac:spMkLst>
            <pc:docMk/>
            <pc:sldMk cId="2075404812" sldId="274"/>
            <ac:spMk id="3" creationId="{F2C7E946-23BF-3BC9-CB01-2CF420EC721C}"/>
          </ac:spMkLst>
        </pc:spChg>
        <pc:spChg chg="add mod">
          <ac:chgData name="Ganghoon Park" userId="S::parkg10@mcmaster.ca::71e370fb-5c73-480d-9115-fde35698bdc1" providerId="AD" clId="Web-{13D771FF-92BD-CECB-F43D-53B797F039C0}" dt="2022-03-24T13:41:05.305" v="222" actId="20577"/>
          <ac:spMkLst>
            <pc:docMk/>
            <pc:sldMk cId="2075404812" sldId="274"/>
            <ac:spMk id="5" creationId="{01FE27B0-3065-BEF8-6E3F-1AE78A05818F}"/>
          </ac:spMkLst>
        </pc:spChg>
        <pc:spChg chg="add del">
          <ac:chgData name="Ganghoon Park" userId="S::parkg10@mcmaster.ca::71e370fb-5c73-480d-9115-fde35698bdc1" providerId="AD" clId="Web-{13D771FF-92BD-CECB-F43D-53B797F039C0}" dt="2022-03-24T13:32:56.858" v="3"/>
          <ac:spMkLst>
            <pc:docMk/>
            <pc:sldMk cId="2075404812" sldId="274"/>
            <ac:spMk id="8" creationId="{D520A8B6-82BA-B179-BEEE-93781605A29B}"/>
          </ac:spMkLst>
        </pc:spChg>
        <pc:spChg chg="add">
          <ac:chgData name="Ganghoon Park" userId="S::parkg10@mcmaster.ca::71e370fb-5c73-480d-9115-fde35698bdc1" providerId="AD" clId="Web-{13D771FF-92BD-CECB-F43D-53B797F039C0}" dt="2022-03-24T13:32:56.874" v="4"/>
          <ac:spMkLst>
            <pc:docMk/>
            <pc:sldMk cId="2075404812" sldId="274"/>
            <ac:spMk id="17" creationId="{A6073935-E043-4801-AF06-06093A9145F7}"/>
          </ac:spMkLst>
        </pc:spChg>
        <pc:spChg chg="add">
          <ac:chgData name="Ganghoon Park" userId="S::parkg10@mcmaster.ca::71e370fb-5c73-480d-9115-fde35698bdc1" providerId="AD" clId="Web-{13D771FF-92BD-CECB-F43D-53B797F039C0}" dt="2022-03-24T13:32:56.874" v="4"/>
          <ac:spMkLst>
            <pc:docMk/>
            <pc:sldMk cId="2075404812" sldId="274"/>
            <ac:spMk id="27" creationId="{8D6B9972-4A81-4223-9901-0E559A1D5E59}"/>
          </ac:spMkLst>
        </pc:spChg>
        <pc:grpChg chg="add">
          <ac:chgData name="Ganghoon Park" userId="S::parkg10@mcmaster.ca::71e370fb-5c73-480d-9115-fde35698bdc1" providerId="AD" clId="Web-{13D771FF-92BD-CECB-F43D-53B797F039C0}" dt="2022-03-24T13:32:56.874" v="4"/>
          <ac:grpSpMkLst>
            <pc:docMk/>
            <pc:sldMk cId="2075404812" sldId="274"/>
            <ac:grpSpMk id="9" creationId="{C616B3DC-C165-433D-9187-62DCC0E317D3}"/>
          </ac:grpSpMkLst>
        </pc:grpChg>
        <pc:grpChg chg="add">
          <ac:chgData name="Ganghoon Park" userId="S::parkg10@mcmaster.ca::71e370fb-5c73-480d-9115-fde35698bdc1" providerId="AD" clId="Web-{13D771FF-92BD-CECB-F43D-53B797F039C0}" dt="2022-03-24T13:32:56.874" v="4"/>
          <ac:grpSpMkLst>
            <pc:docMk/>
            <pc:sldMk cId="2075404812" sldId="274"/>
            <ac:grpSpMk id="19" creationId="{8AC26FF4-D6F9-4A94-A837-D051A101EDD3}"/>
          </ac:grpSpMkLst>
        </pc:grpChg>
        <pc:picChg chg="add mod ord">
          <ac:chgData name="Ganghoon Park" userId="S::parkg10@mcmaster.ca::71e370fb-5c73-480d-9115-fde35698bdc1" providerId="AD" clId="Web-{13D771FF-92BD-CECB-F43D-53B797F039C0}" dt="2022-03-24T13:32:56.874" v="4"/>
          <ac:picMkLst>
            <pc:docMk/>
            <pc:sldMk cId="2075404812" sldId="274"/>
            <ac:picMk id="4" creationId="{73051052-6215-2F4E-A873-567821E7CE48}"/>
          </ac:picMkLst>
        </pc:picChg>
      </pc:sldChg>
    </pc:docChg>
  </pc:docChgLst>
  <pc:docChgLst>
    <pc:chgData name="Nathaniel Hu" userId="S::hun4@mcmaster.ca::1dc20e1f-5957-46d0-80ba-cdc018a20620" providerId="AD" clId="Web-{97398F7C-9583-4967-B62F-820D672CFE5B}"/>
    <pc:docChg chg="modSld">
      <pc:chgData name="Nathaniel Hu" userId="S::hun4@mcmaster.ca::1dc20e1f-5957-46d0-80ba-cdc018a20620" providerId="AD" clId="Web-{97398F7C-9583-4967-B62F-820D672CFE5B}" dt="2022-04-05T12:59:57.033" v="1450"/>
      <pc:docMkLst>
        <pc:docMk/>
      </pc:docMkLst>
      <pc:sldChg chg="addSp delSp modSp modNotes">
        <pc:chgData name="Nathaniel Hu" userId="S::hun4@mcmaster.ca::1dc20e1f-5957-46d0-80ba-cdc018a20620" providerId="AD" clId="Web-{97398F7C-9583-4967-B62F-820D672CFE5B}" dt="2022-04-05T12:59:57.033" v="1450"/>
        <pc:sldMkLst>
          <pc:docMk/>
          <pc:sldMk cId="2881723846" sldId="279"/>
        </pc:sldMkLst>
        <pc:spChg chg="mod">
          <ac:chgData name="Nathaniel Hu" userId="S::hun4@mcmaster.ca::1dc20e1f-5957-46d0-80ba-cdc018a20620" providerId="AD" clId="Web-{97398F7C-9583-4967-B62F-820D672CFE5B}" dt="2022-04-05T12:56:46.891" v="1240" actId="20577"/>
          <ac:spMkLst>
            <pc:docMk/>
            <pc:sldMk cId="2881723846" sldId="279"/>
            <ac:spMk id="3" creationId="{2C008C76-B342-8E66-712D-26D361F6BECC}"/>
          </ac:spMkLst>
        </pc:spChg>
        <pc:picChg chg="del">
          <ac:chgData name="Nathaniel Hu" userId="S::hun4@mcmaster.ca::1dc20e1f-5957-46d0-80ba-cdc018a20620" providerId="AD" clId="Web-{97398F7C-9583-4967-B62F-820D672CFE5B}" dt="2022-04-04T21:40:40.368" v="13"/>
          <ac:picMkLst>
            <pc:docMk/>
            <pc:sldMk cId="2881723846" sldId="279"/>
            <ac:picMk id="6" creationId="{501572A6-7671-904D-2C93-D5C36A74C882}"/>
          </ac:picMkLst>
        </pc:picChg>
        <pc:picChg chg="add del mod">
          <ac:chgData name="Nathaniel Hu" userId="S::hun4@mcmaster.ca::1dc20e1f-5957-46d0-80ba-cdc018a20620" providerId="AD" clId="Web-{97398F7C-9583-4967-B62F-820D672CFE5B}" dt="2022-04-04T21:37:11.880" v="7"/>
          <ac:picMkLst>
            <pc:docMk/>
            <pc:sldMk cId="2881723846" sldId="279"/>
            <ac:picMk id="7" creationId="{1AEDB43E-02DB-DD67-66E3-32D81EDF96D4}"/>
          </ac:picMkLst>
        </pc:picChg>
        <pc:picChg chg="add mod">
          <ac:chgData name="Nathaniel Hu" userId="S::hun4@mcmaster.ca::1dc20e1f-5957-46d0-80ba-cdc018a20620" providerId="AD" clId="Web-{97398F7C-9583-4967-B62F-820D672CFE5B}" dt="2022-04-04T22:01:34.390" v="191" actId="1076"/>
          <ac:picMkLst>
            <pc:docMk/>
            <pc:sldMk cId="2881723846" sldId="279"/>
            <ac:picMk id="8" creationId="{7AA41DEE-7F88-6E4F-7F94-D76D107DEEA3}"/>
          </ac:picMkLst>
        </pc:picChg>
        <pc:picChg chg="add del mod">
          <ac:chgData name="Nathaniel Hu" userId="S::hun4@mcmaster.ca::1dc20e1f-5957-46d0-80ba-cdc018a20620" providerId="AD" clId="Web-{97398F7C-9583-4967-B62F-820D672CFE5B}" dt="2022-04-04T21:40:39.665" v="12"/>
          <ac:picMkLst>
            <pc:docMk/>
            <pc:sldMk cId="2881723846" sldId="279"/>
            <ac:picMk id="9" creationId="{A76CA49A-BD5D-0759-8994-2B0DBA20C42A}"/>
          </ac:picMkLst>
        </pc:picChg>
        <pc:picChg chg="add del mod">
          <ac:chgData name="Nathaniel Hu" userId="S::hun4@mcmaster.ca::1dc20e1f-5957-46d0-80ba-cdc018a20620" providerId="AD" clId="Web-{97398F7C-9583-4967-B62F-820D672CFE5B}" dt="2022-04-04T22:01:05.311" v="185"/>
          <ac:picMkLst>
            <pc:docMk/>
            <pc:sldMk cId="2881723846" sldId="279"/>
            <ac:picMk id="10" creationId="{49603009-6CA3-4F92-ED94-08A8878EB79C}"/>
          </ac:picMkLst>
        </pc:picChg>
        <pc:picChg chg="add mod">
          <ac:chgData name="Nathaniel Hu" userId="S::hun4@mcmaster.ca::1dc20e1f-5957-46d0-80ba-cdc018a20620" providerId="AD" clId="Web-{97398F7C-9583-4967-B62F-820D672CFE5B}" dt="2022-04-04T22:01:15.421" v="190" actId="1076"/>
          <ac:picMkLst>
            <pc:docMk/>
            <pc:sldMk cId="2881723846" sldId="279"/>
            <ac:picMk id="11" creationId="{E4EF8C57-D15B-3734-D2B2-AE557F13A84C}"/>
          </ac:picMkLst>
        </pc:picChg>
      </pc:sldChg>
      <pc:sldChg chg="modNotes">
        <pc:chgData name="Nathaniel Hu" userId="S::hun4@mcmaster.ca::1dc20e1f-5957-46d0-80ba-cdc018a20620" providerId="AD" clId="Web-{97398F7C-9583-4967-B62F-820D672CFE5B}" dt="2022-04-05T01:45:11.786" v="898"/>
        <pc:sldMkLst>
          <pc:docMk/>
          <pc:sldMk cId="3949100175" sldId="280"/>
        </pc:sldMkLst>
      </pc:sldChg>
      <pc:sldChg chg="addSp modSp modNotes">
        <pc:chgData name="Nathaniel Hu" userId="S::hun4@mcmaster.ca::1dc20e1f-5957-46d0-80ba-cdc018a20620" providerId="AD" clId="Web-{97398F7C-9583-4967-B62F-820D672CFE5B}" dt="2022-04-05T01:53:51.072" v="1226"/>
        <pc:sldMkLst>
          <pc:docMk/>
          <pc:sldMk cId="3275603626" sldId="285"/>
        </pc:sldMkLst>
        <pc:spChg chg="mod">
          <ac:chgData name="Nathaniel Hu" userId="S::hun4@mcmaster.ca::1dc20e1f-5957-46d0-80ba-cdc018a20620" providerId="AD" clId="Web-{97398F7C-9583-4967-B62F-820D672CFE5B}" dt="2022-04-04T22:54:52.038" v="460" actId="20577"/>
          <ac:spMkLst>
            <pc:docMk/>
            <pc:sldMk cId="3275603626" sldId="285"/>
            <ac:spMk id="2" creationId="{9CFFB592-5F49-1D76-CDC0-0A319C9D8E16}"/>
          </ac:spMkLst>
        </pc:spChg>
        <pc:spChg chg="mod">
          <ac:chgData name="Nathaniel Hu" userId="S::hun4@mcmaster.ca::1dc20e1f-5957-46d0-80ba-cdc018a20620" providerId="AD" clId="Web-{97398F7C-9583-4967-B62F-820D672CFE5B}" dt="2022-04-04T22:55:26.992" v="463" actId="20577"/>
          <ac:spMkLst>
            <pc:docMk/>
            <pc:sldMk cId="3275603626" sldId="285"/>
            <ac:spMk id="3" creationId="{0EF6416D-8D93-F342-8F30-A190E892AE5D}"/>
          </ac:spMkLst>
        </pc:spChg>
        <pc:picChg chg="add mod">
          <ac:chgData name="Nathaniel Hu" userId="S::hun4@mcmaster.ca::1dc20e1f-5957-46d0-80ba-cdc018a20620" providerId="AD" clId="Web-{97398F7C-9583-4967-B62F-820D672CFE5B}" dt="2022-04-04T22:54:49.695" v="458" actId="1076"/>
          <ac:picMkLst>
            <pc:docMk/>
            <pc:sldMk cId="3275603626" sldId="285"/>
            <ac:picMk id="4" creationId="{B6FC85BE-A584-A7E8-93B6-546152AB6588}"/>
          </ac:picMkLst>
        </pc:picChg>
      </pc:sldChg>
      <pc:sldChg chg="modNotes">
        <pc:chgData name="Nathaniel Hu" userId="S::hun4@mcmaster.ca::1dc20e1f-5957-46d0-80ba-cdc018a20620" providerId="AD" clId="Web-{97398F7C-9583-4967-B62F-820D672CFE5B}" dt="2022-04-04T22:12:58.808" v="196"/>
        <pc:sldMkLst>
          <pc:docMk/>
          <pc:sldMk cId="3798238684" sldId="287"/>
        </pc:sldMkLst>
      </pc:sldChg>
    </pc:docChg>
  </pc:docChgLst>
  <pc:docChgLst>
    <pc:chgData name="Akram Hannoufa" userId="S::hannoufa@mcmaster.ca::8a536cfe-67b6-48c3-9336-e84700d767a2" providerId="AD" clId="Web-{4BF49A2A-FAD1-6B1F-B936-B9930E6C8373}"/>
    <pc:docChg chg="modSld">
      <pc:chgData name="Akram Hannoufa" userId="S::hannoufa@mcmaster.ca::8a536cfe-67b6-48c3-9336-e84700d767a2" providerId="AD" clId="Web-{4BF49A2A-FAD1-6B1F-B936-B9930E6C8373}" dt="2022-03-01T15:19:30.737" v="38" actId="20577"/>
      <pc:docMkLst>
        <pc:docMk/>
      </pc:docMkLst>
      <pc:sldChg chg="modSp">
        <pc:chgData name="Akram Hannoufa" userId="S::hannoufa@mcmaster.ca::8a536cfe-67b6-48c3-9336-e84700d767a2" providerId="AD" clId="Web-{4BF49A2A-FAD1-6B1F-B936-B9930E6C8373}" dt="2022-03-01T15:18:56.158" v="34" actId="20577"/>
        <pc:sldMkLst>
          <pc:docMk/>
          <pc:sldMk cId="1647970234" sldId="257"/>
        </pc:sldMkLst>
        <pc:spChg chg="mod">
          <ac:chgData name="Akram Hannoufa" userId="S::hannoufa@mcmaster.ca::8a536cfe-67b6-48c3-9336-e84700d767a2" providerId="AD" clId="Web-{4BF49A2A-FAD1-6B1F-B936-B9930E6C8373}" dt="2022-03-01T15:18:56.158" v="34" actId="20577"/>
          <ac:spMkLst>
            <pc:docMk/>
            <pc:sldMk cId="1647970234" sldId="257"/>
            <ac:spMk id="3" creationId="{ECC28698-1CED-4557-ADD6-617076A58808}"/>
          </ac:spMkLst>
        </pc:spChg>
      </pc:sldChg>
      <pc:sldChg chg="modSp">
        <pc:chgData name="Akram Hannoufa" userId="S::hannoufa@mcmaster.ca::8a536cfe-67b6-48c3-9336-e84700d767a2" providerId="AD" clId="Web-{4BF49A2A-FAD1-6B1F-B936-B9930E6C8373}" dt="2022-03-01T15:19:04.362" v="36" actId="20577"/>
        <pc:sldMkLst>
          <pc:docMk/>
          <pc:sldMk cId="2803888533" sldId="258"/>
        </pc:sldMkLst>
        <pc:spChg chg="mod">
          <ac:chgData name="Akram Hannoufa" userId="S::hannoufa@mcmaster.ca::8a536cfe-67b6-48c3-9336-e84700d767a2" providerId="AD" clId="Web-{4BF49A2A-FAD1-6B1F-B936-B9930E6C8373}" dt="2022-03-01T15:19:04.362" v="36" actId="20577"/>
          <ac:spMkLst>
            <pc:docMk/>
            <pc:sldMk cId="2803888533" sldId="258"/>
            <ac:spMk id="3" creationId="{916B2548-B6F8-4229-B071-5170CE7ADC32}"/>
          </ac:spMkLst>
        </pc:spChg>
      </pc:sldChg>
      <pc:sldChg chg="modSp">
        <pc:chgData name="Akram Hannoufa" userId="S::hannoufa@mcmaster.ca::8a536cfe-67b6-48c3-9336-e84700d767a2" providerId="AD" clId="Web-{4BF49A2A-FAD1-6B1F-B936-B9930E6C8373}" dt="2022-03-01T15:19:30.737" v="38" actId="20577"/>
        <pc:sldMkLst>
          <pc:docMk/>
          <pc:sldMk cId="1226625480" sldId="259"/>
        </pc:sldMkLst>
        <pc:spChg chg="mod">
          <ac:chgData name="Akram Hannoufa" userId="S::hannoufa@mcmaster.ca::8a536cfe-67b6-48c3-9336-e84700d767a2" providerId="AD" clId="Web-{4BF49A2A-FAD1-6B1F-B936-B9930E6C8373}" dt="2022-03-01T15:19:30.737" v="38" actId="20577"/>
          <ac:spMkLst>
            <pc:docMk/>
            <pc:sldMk cId="1226625480" sldId="259"/>
            <ac:spMk id="3" creationId="{A5A70DFD-C0A1-407D-B784-4D71A4123681}"/>
          </ac:spMkLst>
        </pc:spChg>
      </pc:sldChg>
      <pc:sldChg chg="addSp delSp modSp">
        <pc:chgData name="Akram Hannoufa" userId="S::hannoufa@mcmaster.ca::8a536cfe-67b6-48c3-9336-e84700d767a2" providerId="AD" clId="Web-{4BF49A2A-FAD1-6B1F-B936-B9930E6C8373}" dt="2022-03-01T15:08:48.648" v="31"/>
        <pc:sldMkLst>
          <pc:docMk/>
          <pc:sldMk cId="390552050" sldId="262"/>
        </pc:sldMkLst>
        <pc:spChg chg="add del mod">
          <ac:chgData name="Akram Hannoufa" userId="S::hannoufa@mcmaster.ca::8a536cfe-67b6-48c3-9336-e84700d767a2" providerId="AD" clId="Web-{4BF49A2A-FAD1-6B1F-B936-B9930E6C8373}" dt="2022-03-01T15:07:26.803" v="11"/>
          <ac:spMkLst>
            <pc:docMk/>
            <pc:sldMk cId="390552050" sldId="262"/>
            <ac:spMk id="9" creationId="{0D7B966D-F331-450C-811F-09ABECB913B4}"/>
          </ac:spMkLst>
        </pc:spChg>
        <pc:spChg chg="add del mod">
          <ac:chgData name="Akram Hannoufa" userId="S::hannoufa@mcmaster.ca::8a536cfe-67b6-48c3-9336-e84700d767a2" providerId="AD" clId="Web-{4BF49A2A-FAD1-6B1F-B936-B9930E6C8373}" dt="2022-03-01T15:07:21.366" v="8"/>
          <ac:spMkLst>
            <pc:docMk/>
            <pc:sldMk cId="390552050" sldId="262"/>
            <ac:spMk id="12" creationId="{1F11E418-15BF-453C-89A2-45F88C359496}"/>
          </ac:spMkLst>
        </pc:spChg>
        <pc:spChg chg="mod">
          <ac:chgData name="Akram Hannoufa" userId="S::hannoufa@mcmaster.ca::8a536cfe-67b6-48c3-9336-e84700d767a2" providerId="AD" clId="Web-{4BF49A2A-FAD1-6B1F-B936-B9930E6C8373}" dt="2022-03-01T15:08:12.476" v="23" actId="20577"/>
          <ac:spMkLst>
            <pc:docMk/>
            <pc:sldMk cId="390552050" sldId="262"/>
            <ac:spMk id="22" creationId="{5E9B99F5-EDCD-4753-B18D-8F2D0D8A7D07}"/>
          </ac:spMkLst>
        </pc:spChg>
        <pc:graphicFrameChg chg="add del mod">
          <ac:chgData name="Akram Hannoufa" userId="S::hannoufa@mcmaster.ca::8a536cfe-67b6-48c3-9336-e84700d767a2" providerId="AD" clId="Web-{4BF49A2A-FAD1-6B1F-B936-B9930E6C8373}" dt="2022-03-01T15:07:28.272" v="12"/>
          <ac:graphicFrameMkLst>
            <pc:docMk/>
            <pc:sldMk cId="390552050" sldId="262"/>
            <ac:graphicFrameMk id="8" creationId="{2D15A169-14A8-418C-A408-80DEDDCF8CAC}"/>
          </ac:graphicFrameMkLst>
        </pc:graphicFrameChg>
        <pc:graphicFrameChg chg="add del mod">
          <ac:chgData name="Akram Hannoufa" userId="S::hannoufa@mcmaster.ca::8a536cfe-67b6-48c3-9336-e84700d767a2" providerId="AD" clId="Web-{4BF49A2A-FAD1-6B1F-B936-B9930E6C8373}" dt="2022-03-01T15:07:21.366" v="9"/>
          <ac:graphicFrameMkLst>
            <pc:docMk/>
            <pc:sldMk cId="390552050" sldId="262"/>
            <ac:graphicFrameMk id="11" creationId="{2F3E4D65-0EDB-46FB-81DE-F056AE67587C}"/>
          </ac:graphicFrameMkLst>
        </pc:graphicFrameChg>
        <pc:picChg chg="del">
          <ac:chgData name="Akram Hannoufa" userId="S::hannoufa@mcmaster.ca::8a536cfe-67b6-48c3-9336-e84700d767a2" providerId="AD" clId="Web-{4BF49A2A-FAD1-6B1F-B936-B9930E6C8373}" dt="2022-03-01T15:07:17.428" v="0"/>
          <ac:picMkLst>
            <pc:docMk/>
            <pc:sldMk cId="390552050" sldId="262"/>
            <ac:picMk id="6" creationId="{9BCC582D-FD8D-45CF-BFB9-F016158A763A}"/>
          </ac:picMkLst>
        </pc:picChg>
        <pc:picChg chg="add mod">
          <ac:chgData name="Akram Hannoufa" userId="S::hannoufa@mcmaster.ca::8a536cfe-67b6-48c3-9336-e84700d767a2" providerId="AD" clId="Web-{4BF49A2A-FAD1-6B1F-B936-B9930E6C8373}" dt="2022-03-01T15:08:22.476" v="26" actId="1076"/>
          <ac:picMkLst>
            <pc:docMk/>
            <pc:sldMk cId="390552050" sldId="262"/>
            <ac:picMk id="13" creationId="{3B58083B-4C0B-4081-AD28-3A7924CE6DDA}"/>
          </ac:picMkLst>
        </pc:picChg>
        <pc:picChg chg="add del mod">
          <ac:chgData name="Akram Hannoufa" userId="S::hannoufa@mcmaster.ca::8a536cfe-67b6-48c3-9336-e84700d767a2" providerId="AD" clId="Web-{4BF49A2A-FAD1-6B1F-B936-B9930E6C8373}" dt="2022-03-01T15:08:48.648" v="31"/>
          <ac:picMkLst>
            <pc:docMk/>
            <pc:sldMk cId="390552050" sldId="262"/>
            <ac:picMk id="14" creationId="{7C5635AD-2860-4C53-8AF1-7478C0EBC3C1}"/>
          </ac:picMkLst>
        </pc:picChg>
      </pc:sldChg>
    </pc:docChg>
  </pc:docChgLst>
  <pc:docChgLst>
    <pc:chgData name="Ganghoon Park" userId="S::parkg10@mcmaster.ca::71e370fb-5c73-480d-9115-fde35698bdc1" providerId="AD" clId="Web-{7D673604-C6ED-65EC-3B0C-F1CF7A4F024E}"/>
    <pc:docChg chg="modSld">
      <pc:chgData name="Ganghoon Park" userId="S::parkg10@mcmaster.ca::71e370fb-5c73-480d-9115-fde35698bdc1" providerId="AD" clId="Web-{7D673604-C6ED-65EC-3B0C-F1CF7A4F024E}" dt="2022-03-23T22:50:10.405" v="31" actId="20577"/>
      <pc:docMkLst>
        <pc:docMk/>
      </pc:docMkLst>
      <pc:sldChg chg="addSp delSp modSp">
        <pc:chgData name="Ganghoon Park" userId="S::parkg10@mcmaster.ca::71e370fb-5c73-480d-9115-fde35698bdc1" providerId="AD" clId="Web-{7D673604-C6ED-65EC-3B0C-F1CF7A4F024E}" dt="2022-03-23T22:49:06.591" v="3"/>
        <pc:sldMkLst>
          <pc:docMk/>
          <pc:sldMk cId="2803888533" sldId="258"/>
        </pc:sldMkLst>
        <pc:spChg chg="mod">
          <ac:chgData name="Ganghoon Park" userId="S::parkg10@mcmaster.ca::71e370fb-5c73-480d-9115-fde35698bdc1" providerId="AD" clId="Web-{7D673604-C6ED-65EC-3B0C-F1CF7A4F024E}" dt="2022-03-23T22:49:06.591" v="3"/>
          <ac:spMkLst>
            <pc:docMk/>
            <pc:sldMk cId="2803888533" sldId="258"/>
            <ac:spMk id="2" creationId="{9BEBF27C-4C83-4F8A-BC78-DF86ED2C4A43}"/>
          </ac:spMkLst>
        </pc:spChg>
        <pc:spChg chg="mod">
          <ac:chgData name="Ganghoon Park" userId="S::parkg10@mcmaster.ca::71e370fb-5c73-480d-9115-fde35698bdc1" providerId="AD" clId="Web-{7D673604-C6ED-65EC-3B0C-F1CF7A4F024E}" dt="2022-03-23T22:49:06.591" v="3"/>
          <ac:spMkLst>
            <pc:docMk/>
            <pc:sldMk cId="2803888533" sldId="258"/>
            <ac:spMk id="3" creationId="{916B2548-B6F8-4229-B071-5170CE7ADC32}"/>
          </ac:spMkLst>
        </pc:spChg>
        <pc:spChg chg="del">
          <ac:chgData name="Ganghoon Park" userId="S::parkg10@mcmaster.ca::71e370fb-5c73-480d-9115-fde35698bdc1" providerId="AD" clId="Web-{7D673604-C6ED-65EC-3B0C-F1CF7A4F024E}" dt="2022-03-23T22:49:06.591" v="3"/>
          <ac:spMkLst>
            <pc:docMk/>
            <pc:sldMk cId="2803888533" sldId="258"/>
            <ac:spMk id="19" creationId="{A6073935-E043-4801-AF06-06093A9145F7}"/>
          </ac:spMkLst>
        </pc:spChg>
        <pc:spChg chg="del">
          <ac:chgData name="Ganghoon Park" userId="S::parkg10@mcmaster.ca::71e370fb-5c73-480d-9115-fde35698bdc1" providerId="AD" clId="Web-{7D673604-C6ED-65EC-3B0C-F1CF7A4F024E}" dt="2022-03-23T22:49:06.591" v="3"/>
          <ac:spMkLst>
            <pc:docMk/>
            <pc:sldMk cId="2803888533" sldId="258"/>
            <ac:spMk id="29" creationId="{8D6B9972-4A81-4223-9901-0E559A1D5E59}"/>
          </ac:spMkLst>
        </pc:spChg>
        <pc:spChg chg="add">
          <ac:chgData name="Ganghoon Park" userId="S::parkg10@mcmaster.ca::71e370fb-5c73-480d-9115-fde35698bdc1" providerId="AD" clId="Web-{7D673604-C6ED-65EC-3B0C-F1CF7A4F024E}" dt="2022-03-23T22:49:06.591" v="3"/>
          <ac:spMkLst>
            <pc:docMk/>
            <pc:sldMk cId="2803888533" sldId="258"/>
            <ac:spMk id="42" creationId="{63A60C88-7443-4827-9241-5019758CB4F0}"/>
          </ac:spMkLst>
        </pc:spChg>
        <pc:grpChg chg="del">
          <ac:chgData name="Ganghoon Park" userId="S::parkg10@mcmaster.ca::71e370fb-5c73-480d-9115-fde35698bdc1" providerId="AD" clId="Web-{7D673604-C6ED-65EC-3B0C-F1CF7A4F024E}" dt="2022-03-23T22:49:06.591" v="3"/>
          <ac:grpSpMkLst>
            <pc:docMk/>
            <pc:sldMk cId="2803888533" sldId="258"/>
            <ac:grpSpMk id="11" creationId="{C616B3DC-C165-433D-9187-62DCC0E317D3}"/>
          </ac:grpSpMkLst>
        </pc:grpChg>
        <pc:grpChg chg="del">
          <ac:chgData name="Ganghoon Park" userId="S::parkg10@mcmaster.ca::71e370fb-5c73-480d-9115-fde35698bdc1" providerId="AD" clId="Web-{7D673604-C6ED-65EC-3B0C-F1CF7A4F024E}" dt="2022-03-23T22:49:06.591" v="3"/>
          <ac:grpSpMkLst>
            <pc:docMk/>
            <pc:sldMk cId="2803888533" sldId="258"/>
            <ac:grpSpMk id="21" creationId="{8AC26FF4-D6F9-4A94-A837-D051A101EDD3}"/>
          </ac:grpSpMkLst>
        </pc:grpChg>
        <pc:grpChg chg="add">
          <ac:chgData name="Ganghoon Park" userId="S::parkg10@mcmaster.ca::71e370fb-5c73-480d-9115-fde35698bdc1" providerId="AD" clId="Web-{7D673604-C6ED-65EC-3B0C-F1CF7A4F024E}" dt="2022-03-23T22:49:06.591" v="3"/>
          <ac:grpSpMkLst>
            <pc:docMk/>
            <pc:sldMk cId="2803888533" sldId="258"/>
            <ac:grpSpMk id="34" creationId="{DF8D5C46-63E5-40C5-A208-4B2189FA1032}"/>
          </ac:grpSpMkLst>
        </pc:grpChg>
        <pc:picChg chg="add mod">
          <ac:chgData name="Ganghoon Park" userId="S::parkg10@mcmaster.ca::71e370fb-5c73-480d-9115-fde35698bdc1" providerId="AD" clId="Web-{7D673604-C6ED-65EC-3B0C-F1CF7A4F024E}" dt="2022-03-23T22:49:06.591" v="3"/>
          <ac:picMkLst>
            <pc:docMk/>
            <pc:sldMk cId="2803888533" sldId="258"/>
            <ac:picMk id="4" creationId="{52C1D632-3A15-7CE8-6EAE-F734EC46D10B}"/>
          </ac:picMkLst>
        </pc:picChg>
        <pc:picChg chg="del">
          <ac:chgData name="Ganghoon Park" userId="S::parkg10@mcmaster.ca::71e370fb-5c73-480d-9115-fde35698bdc1" providerId="AD" clId="Web-{7D673604-C6ED-65EC-3B0C-F1CF7A4F024E}" dt="2022-03-23T22:48:47.060" v="0"/>
          <ac:picMkLst>
            <pc:docMk/>
            <pc:sldMk cId="2803888533" sldId="258"/>
            <ac:picMk id="6" creationId="{F73C4EB8-335B-4CA8-BC54-9379F20D6FB7}"/>
          </ac:picMkLst>
        </pc:picChg>
      </pc:sldChg>
      <pc:sldChg chg="modSp">
        <pc:chgData name="Ganghoon Park" userId="S::parkg10@mcmaster.ca::71e370fb-5c73-480d-9115-fde35698bdc1" providerId="AD" clId="Web-{7D673604-C6ED-65EC-3B0C-F1CF7A4F024E}" dt="2022-03-23T22:50:10.405" v="31" actId="20577"/>
        <pc:sldMkLst>
          <pc:docMk/>
          <pc:sldMk cId="1445635055" sldId="260"/>
        </pc:sldMkLst>
        <pc:spChg chg="mod">
          <ac:chgData name="Ganghoon Park" userId="S::parkg10@mcmaster.ca::71e370fb-5c73-480d-9115-fde35698bdc1" providerId="AD" clId="Web-{7D673604-C6ED-65EC-3B0C-F1CF7A4F024E}" dt="2022-03-23T22:50:10.405" v="31" actId="20577"/>
          <ac:spMkLst>
            <pc:docMk/>
            <pc:sldMk cId="1445635055" sldId="260"/>
            <ac:spMk id="3" creationId="{C381E8F1-83E1-4DAF-920C-24832BB9E1B4}"/>
          </ac:spMkLst>
        </pc:spChg>
      </pc:sldChg>
    </pc:docChg>
  </pc:docChgLst>
  <pc:docChgLst>
    <pc:chgData name="Ganghoon Park" userId="S::parkg10@mcmaster.ca::71e370fb-5c73-480d-9115-fde35698bdc1" providerId="AD" clId="Web-{839AA35C-A839-C952-E1B8-BDF9198B6850}"/>
    <pc:docChg chg="addSld delSld modSld">
      <pc:chgData name="Ganghoon Park" userId="S::parkg10@mcmaster.ca::71e370fb-5c73-480d-9115-fde35698bdc1" providerId="AD" clId="Web-{839AA35C-A839-C952-E1B8-BDF9198B6850}" dt="2022-04-04T22:15:14.341" v="470" actId="1076"/>
      <pc:docMkLst>
        <pc:docMk/>
      </pc:docMkLst>
      <pc:sldChg chg="modSp">
        <pc:chgData name="Ganghoon Park" userId="S::parkg10@mcmaster.ca::71e370fb-5c73-480d-9115-fde35698bdc1" providerId="AD" clId="Web-{839AA35C-A839-C952-E1B8-BDF9198B6850}" dt="2022-04-03T21:53:55.041" v="1" actId="20577"/>
        <pc:sldMkLst>
          <pc:docMk/>
          <pc:sldMk cId="1445635055" sldId="260"/>
        </pc:sldMkLst>
        <pc:spChg chg="mod">
          <ac:chgData name="Ganghoon Park" userId="S::parkg10@mcmaster.ca::71e370fb-5c73-480d-9115-fde35698bdc1" providerId="AD" clId="Web-{839AA35C-A839-C952-E1B8-BDF9198B6850}" dt="2022-04-03T21:53:55.041" v="1" actId="20577"/>
          <ac:spMkLst>
            <pc:docMk/>
            <pc:sldMk cId="1445635055" sldId="260"/>
            <ac:spMk id="3" creationId="{C381E8F1-83E1-4DAF-920C-24832BB9E1B4}"/>
          </ac:spMkLst>
        </pc:spChg>
      </pc:sldChg>
      <pc:sldChg chg="modSp mod setBg">
        <pc:chgData name="Ganghoon Park" userId="S::parkg10@mcmaster.ca::71e370fb-5c73-480d-9115-fde35698bdc1" providerId="AD" clId="Web-{839AA35C-A839-C952-E1B8-BDF9198B6850}" dt="2022-04-04T22:09:48.010" v="460" actId="20577"/>
        <pc:sldMkLst>
          <pc:docMk/>
          <pc:sldMk cId="3842062457" sldId="276"/>
        </pc:sldMkLst>
        <pc:spChg chg="mod">
          <ac:chgData name="Ganghoon Park" userId="S::parkg10@mcmaster.ca::71e370fb-5c73-480d-9115-fde35698bdc1" providerId="AD" clId="Web-{839AA35C-A839-C952-E1B8-BDF9198B6850}" dt="2022-04-04T21:26:42.817" v="93"/>
          <ac:spMkLst>
            <pc:docMk/>
            <pc:sldMk cId="3842062457" sldId="276"/>
            <ac:spMk id="2" creationId="{C770ED53-100B-B767-86AB-009550C8742F}"/>
          </ac:spMkLst>
        </pc:spChg>
        <pc:spChg chg="mod">
          <ac:chgData name="Ganghoon Park" userId="S::parkg10@mcmaster.ca::71e370fb-5c73-480d-9115-fde35698bdc1" providerId="AD" clId="Web-{839AA35C-A839-C952-E1B8-BDF9198B6850}" dt="2022-04-04T22:09:48.010" v="460" actId="20577"/>
          <ac:spMkLst>
            <pc:docMk/>
            <pc:sldMk cId="3842062457" sldId="276"/>
            <ac:spMk id="3" creationId="{2C008C76-B342-8E66-712D-26D361F6BECC}"/>
          </ac:spMkLst>
        </pc:spChg>
        <pc:picChg chg="mod ord">
          <ac:chgData name="Ganghoon Park" userId="S::parkg10@mcmaster.ca::71e370fb-5c73-480d-9115-fde35698bdc1" providerId="AD" clId="Web-{839AA35C-A839-C952-E1B8-BDF9198B6850}" dt="2022-04-04T21:26:42.817" v="93"/>
          <ac:picMkLst>
            <pc:docMk/>
            <pc:sldMk cId="3842062457" sldId="276"/>
            <ac:picMk id="6" creationId="{65567F9A-A699-D556-575C-AE6036CF3B4B}"/>
          </ac:picMkLst>
        </pc:picChg>
        <pc:picChg chg="mod">
          <ac:chgData name="Ganghoon Park" userId="S::parkg10@mcmaster.ca::71e370fb-5c73-480d-9115-fde35698bdc1" providerId="AD" clId="Web-{839AA35C-A839-C952-E1B8-BDF9198B6850}" dt="2022-04-04T21:26:42.817" v="93"/>
          <ac:picMkLst>
            <pc:docMk/>
            <pc:sldMk cId="3842062457" sldId="276"/>
            <ac:picMk id="8" creationId="{04401F28-05DE-FC3B-331F-010D57A70D04}"/>
          </ac:picMkLst>
        </pc:picChg>
        <pc:picChg chg="mod">
          <ac:chgData name="Ganghoon Park" userId="S::parkg10@mcmaster.ca::71e370fb-5c73-480d-9115-fde35698bdc1" providerId="AD" clId="Web-{839AA35C-A839-C952-E1B8-BDF9198B6850}" dt="2022-04-04T21:26:42.817" v="93"/>
          <ac:picMkLst>
            <pc:docMk/>
            <pc:sldMk cId="3842062457" sldId="276"/>
            <ac:picMk id="10" creationId="{233F58AD-72F4-0B57-21FA-90C4706C5DF3}"/>
          </ac:picMkLst>
        </pc:picChg>
        <pc:picChg chg="mod">
          <ac:chgData name="Ganghoon Park" userId="S::parkg10@mcmaster.ca::71e370fb-5c73-480d-9115-fde35698bdc1" providerId="AD" clId="Web-{839AA35C-A839-C952-E1B8-BDF9198B6850}" dt="2022-04-04T21:26:42.817" v="93"/>
          <ac:picMkLst>
            <pc:docMk/>
            <pc:sldMk cId="3842062457" sldId="276"/>
            <ac:picMk id="12" creationId="{460C7BC7-95C1-FFDD-7A58-B4CB209B5974}"/>
          </ac:picMkLst>
        </pc:picChg>
      </pc:sldChg>
      <pc:sldChg chg="addSp modSp mod setBg">
        <pc:chgData name="Ganghoon Park" userId="S::parkg10@mcmaster.ca::71e370fb-5c73-480d-9115-fde35698bdc1" providerId="AD" clId="Web-{839AA35C-A839-C952-E1B8-BDF9198B6850}" dt="2022-04-04T22:12:39.918" v="469" actId="1076"/>
        <pc:sldMkLst>
          <pc:docMk/>
          <pc:sldMk cId="159614556" sldId="277"/>
        </pc:sldMkLst>
        <pc:spChg chg="mod">
          <ac:chgData name="Ganghoon Park" userId="S::parkg10@mcmaster.ca::71e370fb-5c73-480d-9115-fde35698bdc1" providerId="AD" clId="Web-{839AA35C-A839-C952-E1B8-BDF9198B6850}" dt="2022-04-04T21:09:23.887" v="17"/>
          <ac:spMkLst>
            <pc:docMk/>
            <pc:sldMk cId="159614556" sldId="277"/>
            <ac:spMk id="2" creationId="{C770ED53-100B-B767-86AB-009550C8742F}"/>
          </ac:spMkLst>
        </pc:spChg>
        <pc:spChg chg="mod">
          <ac:chgData name="Ganghoon Park" userId="S::parkg10@mcmaster.ca::71e370fb-5c73-480d-9115-fde35698bdc1" providerId="AD" clId="Web-{839AA35C-A839-C952-E1B8-BDF9198B6850}" dt="2022-04-04T21:09:23.887" v="17"/>
          <ac:spMkLst>
            <pc:docMk/>
            <pc:sldMk cId="159614556" sldId="277"/>
            <ac:spMk id="3" creationId="{2C008C76-B342-8E66-712D-26D361F6BECC}"/>
          </ac:spMkLst>
        </pc:spChg>
        <pc:picChg chg="add mod ord">
          <ac:chgData name="Ganghoon Park" userId="S::parkg10@mcmaster.ca::71e370fb-5c73-480d-9115-fde35698bdc1" providerId="AD" clId="Web-{839AA35C-A839-C952-E1B8-BDF9198B6850}" dt="2022-04-04T21:09:23.887" v="17"/>
          <ac:picMkLst>
            <pc:docMk/>
            <pc:sldMk cId="159614556" sldId="277"/>
            <ac:picMk id="4" creationId="{C7788322-1541-385A-535F-7315EBC73BDA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1:09:49.387" v="24" actId="1076"/>
          <ac:picMkLst>
            <pc:docMk/>
            <pc:sldMk cId="159614556" sldId="277"/>
            <ac:picMk id="6" creationId="{C3C7A4C0-696F-85DF-30BE-8ECD73FEC8A9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2:12:25.652" v="465" actId="1076"/>
          <ac:picMkLst>
            <pc:docMk/>
            <pc:sldMk cId="159614556" sldId="277"/>
            <ac:picMk id="7" creationId="{CBFAD2FA-D22A-FF17-88A3-340C226B3EAE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2:12:39.918" v="469" actId="1076"/>
          <ac:picMkLst>
            <pc:docMk/>
            <pc:sldMk cId="159614556" sldId="277"/>
            <ac:picMk id="8" creationId="{267B4A7E-5D1F-01AA-7017-A1278BCED66A}"/>
          </ac:picMkLst>
        </pc:picChg>
      </pc:sldChg>
      <pc:sldChg chg="modSp">
        <pc:chgData name="Ganghoon Park" userId="S::parkg10@mcmaster.ca::71e370fb-5c73-480d-9115-fde35698bdc1" providerId="AD" clId="Web-{839AA35C-A839-C952-E1B8-BDF9198B6850}" dt="2022-04-04T21:33:53.915" v="123" actId="20577"/>
        <pc:sldMkLst>
          <pc:docMk/>
          <pc:sldMk cId="2881723846" sldId="279"/>
        </pc:sldMkLst>
        <pc:spChg chg="mod">
          <ac:chgData name="Ganghoon Park" userId="S::parkg10@mcmaster.ca::71e370fb-5c73-480d-9115-fde35698bdc1" providerId="AD" clId="Web-{839AA35C-A839-C952-E1B8-BDF9198B6850}" dt="2022-04-04T21:33:53.915" v="123" actId="20577"/>
          <ac:spMkLst>
            <pc:docMk/>
            <pc:sldMk cId="2881723846" sldId="279"/>
            <ac:spMk id="3" creationId="{2C008C76-B342-8E66-712D-26D361F6BECC}"/>
          </ac:spMkLst>
        </pc:spChg>
      </pc:sldChg>
      <pc:sldChg chg="modSp">
        <pc:chgData name="Ganghoon Park" userId="S::parkg10@mcmaster.ca::71e370fb-5c73-480d-9115-fde35698bdc1" providerId="AD" clId="Web-{839AA35C-A839-C952-E1B8-BDF9198B6850}" dt="2022-04-04T22:15:14.341" v="470" actId="1076"/>
        <pc:sldMkLst>
          <pc:docMk/>
          <pc:sldMk cId="488800652" sldId="282"/>
        </pc:sldMkLst>
        <pc:spChg chg="mod">
          <ac:chgData name="Ganghoon Park" userId="S::parkg10@mcmaster.ca::71e370fb-5c73-480d-9115-fde35698bdc1" providerId="AD" clId="Web-{839AA35C-A839-C952-E1B8-BDF9198B6850}" dt="2022-04-04T22:15:14.341" v="470" actId="1076"/>
          <ac:spMkLst>
            <pc:docMk/>
            <pc:sldMk cId="488800652" sldId="282"/>
            <ac:spMk id="3" creationId="{2C008C76-B342-8E66-712D-26D361F6BECC}"/>
          </ac:spMkLst>
        </pc:spChg>
      </pc:sldChg>
      <pc:sldChg chg="addSp delSp modSp">
        <pc:chgData name="Ganghoon Park" userId="S::parkg10@mcmaster.ca::71e370fb-5c73-480d-9115-fde35698bdc1" providerId="AD" clId="Web-{839AA35C-A839-C952-E1B8-BDF9198B6850}" dt="2022-04-04T22:06:46.728" v="405" actId="1076"/>
        <pc:sldMkLst>
          <pc:docMk/>
          <pc:sldMk cId="142788581" sldId="283"/>
        </pc:sldMkLst>
        <pc:spChg chg="add del mod">
          <ac:chgData name="Ganghoon Park" userId="S::parkg10@mcmaster.ca::71e370fb-5c73-480d-9115-fde35698bdc1" providerId="AD" clId="Web-{839AA35C-A839-C952-E1B8-BDF9198B6850}" dt="2022-04-04T22:06:39.993" v="404"/>
          <ac:spMkLst>
            <pc:docMk/>
            <pc:sldMk cId="142788581" sldId="283"/>
            <ac:spMk id="12" creationId="{8C3DFA94-A5D3-6381-FBB9-844CA2C900AF}"/>
          </ac:spMkLst>
        </pc:spChg>
        <pc:spChg chg="add mod">
          <ac:chgData name="Ganghoon Park" userId="S::parkg10@mcmaster.ca::71e370fb-5c73-480d-9115-fde35698bdc1" providerId="AD" clId="Web-{839AA35C-A839-C952-E1B8-BDF9198B6850}" dt="2022-04-04T21:58:22.802" v="385" actId="1076"/>
          <ac:spMkLst>
            <pc:docMk/>
            <pc:sldMk cId="142788581" sldId="283"/>
            <ac:spMk id="14" creationId="{FF12EDD2-DE35-02E2-C126-4D69BB359C7F}"/>
          </ac:spMkLst>
        </pc:spChg>
        <pc:spChg chg="add mod">
          <ac:chgData name="Ganghoon Park" userId="S::parkg10@mcmaster.ca::71e370fb-5c73-480d-9115-fde35698bdc1" providerId="AD" clId="Web-{839AA35C-A839-C952-E1B8-BDF9198B6850}" dt="2022-04-04T21:52:18.830" v="289" actId="1076"/>
          <ac:spMkLst>
            <pc:docMk/>
            <pc:sldMk cId="142788581" sldId="283"/>
            <ac:spMk id="15" creationId="{C866111B-1B26-A282-64EF-F8EAFA325DDB}"/>
          </ac:spMkLst>
        </pc:spChg>
        <pc:spChg chg="add mod">
          <ac:chgData name="Ganghoon Park" userId="S::parkg10@mcmaster.ca::71e370fb-5c73-480d-9115-fde35698bdc1" providerId="AD" clId="Web-{839AA35C-A839-C952-E1B8-BDF9198B6850}" dt="2022-04-04T21:52:13.986" v="288" actId="1076"/>
          <ac:spMkLst>
            <pc:docMk/>
            <pc:sldMk cId="142788581" sldId="283"/>
            <ac:spMk id="16" creationId="{FD3DD4EF-40BA-E348-73F4-5AD20567D60E}"/>
          </ac:spMkLst>
        </pc:spChg>
        <pc:spChg chg="add mod">
          <ac:chgData name="Ganghoon Park" userId="S::parkg10@mcmaster.ca::71e370fb-5c73-480d-9115-fde35698bdc1" providerId="AD" clId="Web-{839AA35C-A839-C952-E1B8-BDF9198B6850}" dt="2022-04-04T21:52:09.674" v="287" actId="1076"/>
          <ac:spMkLst>
            <pc:docMk/>
            <pc:sldMk cId="142788581" sldId="283"/>
            <ac:spMk id="17" creationId="{2D8A3295-098A-46A0-57FD-7ED119A71726}"/>
          </ac:spMkLst>
        </pc:spChg>
        <pc:spChg chg="add mod">
          <ac:chgData name="Ganghoon Park" userId="S::parkg10@mcmaster.ca::71e370fb-5c73-480d-9115-fde35698bdc1" providerId="AD" clId="Web-{839AA35C-A839-C952-E1B8-BDF9198B6850}" dt="2022-04-04T21:58:18.005" v="384" actId="1076"/>
          <ac:spMkLst>
            <pc:docMk/>
            <pc:sldMk cId="142788581" sldId="283"/>
            <ac:spMk id="19" creationId="{8E15BD05-3ACD-A1B0-45CF-4FCE3E280D64}"/>
          </ac:spMkLst>
        </pc:spChg>
        <pc:spChg chg="add mod">
          <ac:chgData name="Ganghoon Park" userId="S::parkg10@mcmaster.ca::71e370fb-5c73-480d-9115-fde35698bdc1" providerId="AD" clId="Web-{839AA35C-A839-C952-E1B8-BDF9198B6850}" dt="2022-04-04T22:06:46.728" v="405" actId="1076"/>
          <ac:spMkLst>
            <pc:docMk/>
            <pc:sldMk cId="142788581" sldId="283"/>
            <ac:spMk id="20" creationId="{63D2D869-7D46-8FCF-A91A-FE5A91DD3A9B}"/>
          </ac:spMkLst>
        </pc:spChg>
        <pc:picChg chg="add mod">
          <ac:chgData name="Ganghoon Park" userId="S::parkg10@mcmaster.ca::71e370fb-5c73-480d-9115-fde35698bdc1" providerId="AD" clId="Web-{839AA35C-A839-C952-E1B8-BDF9198B6850}" dt="2022-04-04T21:49:51.782" v="248" actId="1076"/>
          <ac:picMkLst>
            <pc:docMk/>
            <pc:sldMk cId="142788581" sldId="283"/>
            <ac:picMk id="4" creationId="{F4B066EC-209C-F5D4-A461-ABA6539B52B3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1:49:48.454" v="247" actId="1076"/>
          <ac:picMkLst>
            <pc:docMk/>
            <pc:sldMk cId="142788581" sldId="283"/>
            <ac:picMk id="5" creationId="{8251AE7E-3AC2-5D3B-C6CC-E44587328609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1:52:02.674" v="285" actId="1076"/>
          <ac:picMkLst>
            <pc:docMk/>
            <pc:sldMk cId="142788581" sldId="283"/>
            <ac:picMk id="6" creationId="{FD13B94F-7C0F-47B5-BFFF-6EFFD38DBA12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1:52:05.314" v="286" actId="1076"/>
          <ac:picMkLst>
            <pc:docMk/>
            <pc:sldMk cId="142788581" sldId="283"/>
            <ac:picMk id="7" creationId="{3B819B27-D259-890B-3F28-98F163B170FA}"/>
          </ac:picMkLst>
        </pc:picChg>
        <pc:picChg chg="add del mod">
          <ac:chgData name="Ganghoon Park" userId="S::parkg10@mcmaster.ca::71e370fb-5c73-480d-9115-fde35698bdc1" providerId="AD" clId="Web-{839AA35C-A839-C952-E1B8-BDF9198B6850}" dt="2022-04-04T21:42:29.825" v="135"/>
          <ac:picMkLst>
            <pc:docMk/>
            <pc:sldMk cId="142788581" sldId="283"/>
            <ac:picMk id="8" creationId="{E5E7F212-E2C9-580B-97BF-134C5AF63296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1:51:57.439" v="284" actId="1076"/>
          <ac:picMkLst>
            <pc:docMk/>
            <pc:sldMk cId="142788581" sldId="283"/>
            <ac:picMk id="9" creationId="{09F9975A-DE33-80B7-CDCF-D57B4A30796F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1:49:57.954" v="251" actId="1076"/>
          <ac:picMkLst>
            <pc:docMk/>
            <pc:sldMk cId="142788581" sldId="283"/>
            <ac:picMk id="10" creationId="{A962ABF4-3493-5961-5D1D-9C0A29FB725D}"/>
          </ac:picMkLst>
        </pc:picChg>
        <pc:picChg chg="add del mod">
          <ac:chgData name="Ganghoon Park" userId="S::parkg10@mcmaster.ca::71e370fb-5c73-480d-9115-fde35698bdc1" providerId="AD" clId="Web-{839AA35C-A839-C952-E1B8-BDF9198B6850}" dt="2022-04-04T21:46:19.218" v="169"/>
          <ac:picMkLst>
            <pc:docMk/>
            <pc:sldMk cId="142788581" sldId="283"/>
            <ac:picMk id="13" creationId="{FCB4997C-BB6E-A3FF-FAFE-B19C412D0173}"/>
          </ac:picMkLst>
        </pc:picChg>
        <pc:picChg chg="add mod">
          <ac:chgData name="Ganghoon Park" userId="S::parkg10@mcmaster.ca::71e370fb-5c73-480d-9115-fde35698bdc1" providerId="AD" clId="Web-{839AA35C-A839-C952-E1B8-BDF9198B6850}" dt="2022-04-04T21:51:42.220" v="281" actId="1076"/>
          <ac:picMkLst>
            <pc:docMk/>
            <pc:sldMk cId="142788581" sldId="283"/>
            <ac:picMk id="18" creationId="{69F0AA49-B3C0-BC45-006D-F6228320AB32}"/>
          </ac:picMkLst>
        </pc:picChg>
      </pc:sldChg>
      <pc:sldChg chg="addSp delSp modSp">
        <pc:chgData name="Ganghoon Park" userId="S::parkg10@mcmaster.ca::71e370fb-5c73-480d-9115-fde35698bdc1" providerId="AD" clId="Web-{839AA35C-A839-C952-E1B8-BDF9198B6850}" dt="2022-04-04T21:59:27.255" v="393" actId="1076"/>
        <pc:sldMkLst>
          <pc:docMk/>
          <pc:sldMk cId="3821252203" sldId="286"/>
        </pc:sldMkLst>
        <pc:spChg chg="mod">
          <ac:chgData name="Ganghoon Park" userId="S::parkg10@mcmaster.ca::71e370fb-5c73-480d-9115-fde35698bdc1" providerId="AD" clId="Web-{839AA35C-A839-C952-E1B8-BDF9198B6850}" dt="2022-04-04T21:59:25.380" v="392" actId="1076"/>
          <ac:spMkLst>
            <pc:docMk/>
            <pc:sldMk cId="3821252203" sldId="286"/>
            <ac:spMk id="2" creationId="{4D38336F-3EF5-6D54-89C7-B36849F0B225}"/>
          </ac:spMkLst>
        </pc:spChg>
        <pc:picChg chg="add mod">
          <ac:chgData name="Ganghoon Park" userId="S::parkg10@mcmaster.ca::71e370fb-5c73-480d-9115-fde35698bdc1" providerId="AD" clId="Web-{839AA35C-A839-C952-E1B8-BDF9198B6850}" dt="2022-04-04T21:59:27.255" v="393" actId="1076"/>
          <ac:picMkLst>
            <pc:docMk/>
            <pc:sldMk cId="3821252203" sldId="286"/>
            <ac:picMk id="3" creationId="{8C994F37-0B40-AB26-4FA6-0F6E15E6F11C}"/>
          </ac:picMkLst>
        </pc:picChg>
        <pc:picChg chg="del">
          <ac:chgData name="Ganghoon Park" userId="S::parkg10@mcmaster.ca::71e370fb-5c73-480d-9115-fde35698bdc1" providerId="AD" clId="Web-{839AA35C-A839-C952-E1B8-BDF9198B6850}" dt="2022-04-04T21:59:04.458" v="387"/>
          <ac:picMkLst>
            <pc:docMk/>
            <pc:sldMk cId="3821252203" sldId="286"/>
            <ac:picMk id="5" creationId="{ECECBEA2-DE6C-C206-BED4-A39CDA04EFF5}"/>
          </ac:picMkLst>
        </pc:picChg>
      </pc:sldChg>
      <pc:sldChg chg="add del replId">
        <pc:chgData name="Ganghoon Park" userId="S::parkg10@mcmaster.ca::71e370fb-5c73-480d-9115-fde35698bdc1" providerId="AD" clId="Web-{839AA35C-A839-C952-E1B8-BDF9198B6850}" dt="2022-04-04T21:46:36.546" v="178"/>
        <pc:sldMkLst>
          <pc:docMk/>
          <pc:sldMk cId="4032249548" sldId="289"/>
        </pc:sldMkLst>
      </pc:sldChg>
    </pc:docChg>
  </pc:docChgLst>
  <pc:docChgLst>
    <pc:chgData name="Ganghoon Park" userId="S::parkg10@mcmaster.ca::71e370fb-5c73-480d-9115-fde35698bdc1" providerId="AD" clId="Web-{E64347FD-5F93-EA03-470F-8B249823BE95}"/>
    <pc:docChg chg="modSld">
      <pc:chgData name="Ganghoon Park" userId="S::parkg10@mcmaster.ca::71e370fb-5c73-480d-9115-fde35698bdc1" providerId="AD" clId="Web-{E64347FD-5F93-EA03-470F-8B249823BE95}" dt="2022-02-28T00:49:12.760" v="253" actId="20577"/>
      <pc:docMkLst>
        <pc:docMk/>
      </pc:docMkLst>
      <pc:sldChg chg="modSp">
        <pc:chgData name="Ganghoon Park" userId="S::parkg10@mcmaster.ca::71e370fb-5c73-480d-9115-fde35698bdc1" providerId="AD" clId="Web-{E64347FD-5F93-EA03-470F-8B249823BE95}" dt="2022-02-28T00:46:01.852" v="235" actId="20577"/>
        <pc:sldMkLst>
          <pc:docMk/>
          <pc:sldMk cId="1445635055" sldId="260"/>
        </pc:sldMkLst>
        <pc:spChg chg="mod">
          <ac:chgData name="Ganghoon Park" userId="S::parkg10@mcmaster.ca::71e370fb-5c73-480d-9115-fde35698bdc1" providerId="AD" clId="Web-{E64347FD-5F93-EA03-470F-8B249823BE95}" dt="2022-02-28T00:46:01.852" v="235" actId="20577"/>
          <ac:spMkLst>
            <pc:docMk/>
            <pc:sldMk cId="1445635055" sldId="260"/>
            <ac:spMk id="3" creationId="{C381E8F1-83E1-4DAF-920C-24832BB9E1B4}"/>
          </ac:spMkLst>
        </pc:spChg>
      </pc:sldChg>
      <pc:sldChg chg="addSp delSp modSp mod setBg">
        <pc:chgData name="Ganghoon Park" userId="S::parkg10@mcmaster.ca::71e370fb-5c73-480d-9115-fde35698bdc1" providerId="AD" clId="Web-{E64347FD-5F93-EA03-470F-8B249823BE95}" dt="2022-02-28T00:49:12.760" v="253" actId="20577"/>
        <pc:sldMkLst>
          <pc:docMk/>
          <pc:sldMk cId="390552050" sldId="262"/>
        </pc:sldMkLst>
        <pc:spChg chg="mod">
          <ac:chgData name="Ganghoon Park" userId="S::parkg10@mcmaster.ca::71e370fb-5c73-480d-9115-fde35698bdc1" providerId="AD" clId="Web-{E64347FD-5F93-EA03-470F-8B249823BE95}" dt="2022-02-28T00:49:12.760" v="253" actId="20577"/>
          <ac:spMkLst>
            <pc:docMk/>
            <pc:sldMk cId="390552050" sldId="262"/>
            <ac:spMk id="2" creationId="{B9C585C6-5B87-4D8F-AC81-F081412C47B8}"/>
          </ac:spMkLst>
        </pc:spChg>
        <pc:spChg chg="del mod">
          <ac:chgData name="Ganghoon Park" userId="S::parkg10@mcmaster.ca::71e370fb-5c73-480d-9115-fde35698bdc1" providerId="AD" clId="Web-{E64347FD-5F93-EA03-470F-8B249823BE95}" dt="2022-02-28T00:46:27.492" v="240"/>
          <ac:spMkLst>
            <pc:docMk/>
            <pc:sldMk cId="390552050" sldId="262"/>
            <ac:spMk id="3" creationId="{C381E8F1-83E1-4DAF-920C-24832BB9E1B4}"/>
          </ac:spMkLst>
        </pc:spChg>
        <pc:spChg chg="add del">
          <ac:chgData name="Ganghoon Park" userId="S::parkg10@mcmaster.ca::71e370fb-5c73-480d-9115-fde35698bdc1" providerId="AD" clId="Web-{E64347FD-5F93-EA03-470F-8B249823BE95}" dt="2022-02-28T00:49:00.354" v="251"/>
          <ac:spMkLst>
            <pc:docMk/>
            <pc:sldMk cId="390552050" sldId="262"/>
            <ac:spMk id="20" creationId="{FC6B020F-E798-4719-924B-38E5973DCC60}"/>
          </ac:spMkLst>
        </pc:spChg>
        <pc:spChg chg="add">
          <ac:chgData name="Ganghoon Park" userId="S::parkg10@mcmaster.ca::71e370fb-5c73-480d-9115-fde35698bdc1" providerId="AD" clId="Web-{E64347FD-5F93-EA03-470F-8B249823BE95}" dt="2022-02-28T00:49:00.354" v="252"/>
          <ac:spMkLst>
            <pc:docMk/>
            <pc:sldMk cId="390552050" sldId="262"/>
            <ac:spMk id="22" creationId="{5E9B99F5-EDCD-4753-B18D-8F2D0D8A7D07}"/>
          </ac:spMkLst>
        </pc:spChg>
        <pc:spChg chg="add">
          <ac:chgData name="Ganghoon Park" userId="S::parkg10@mcmaster.ca::71e370fb-5c73-480d-9115-fde35698bdc1" providerId="AD" clId="Web-{E64347FD-5F93-EA03-470F-8B249823BE95}" dt="2022-02-28T00:49:00.354" v="252"/>
          <ac:spMkLst>
            <pc:docMk/>
            <pc:sldMk cId="390552050" sldId="262"/>
            <ac:spMk id="23" creationId="{A1168B92-270F-4F80-9833-FE1A26FCE8B1}"/>
          </ac:spMkLst>
        </pc:spChg>
        <pc:grpChg chg="add del">
          <ac:chgData name="Ganghoon Park" userId="S::parkg10@mcmaster.ca::71e370fb-5c73-480d-9115-fde35698bdc1" providerId="AD" clId="Web-{E64347FD-5F93-EA03-470F-8B249823BE95}" dt="2022-02-28T00:49:00.354" v="252"/>
          <ac:grpSpMkLst>
            <pc:docMk/>
            <pc:sldMk cId="390552050" sldId="262"/>
            <ac:grpSpMk id="10" creationId="{56C5F458-F0B9-4584-B7A3-BA39F9E9FC93}"/>
          </ac:grpSpMkLst>
        </pc:grpChg>
        <pc:picChg chg="add mod ord">
          <ac:chgData name="Ganghoon Park" userId="S::parkg10@mcmaster.ca::71e370fb-5c73-480d-9115-fde35698bdc1" providerId="AD" clId="Web-{E64347FD-5F93-EA03-470F-8B249823BE95}" dt="2022-02-28T00:49:00.354" v="252"/>
          <ac:picMkLst>
            <pc:docMk/>
            <pc:sldMk cId="390552050" sldId="262"/>
            <ac:picMk id="4" creationId="{34DBB3BD-CB05-4303-A0A1-12EB7F073282}"/>
          </ac:picMkLst>
        </pc:picChg>
        <pc:picChg chg="add mod ord">
          <ac:chgData name="Ganghoon Park" userId="S::parkg10@mcmaster.ca::71e370fb-5c73-480d-9115-fde35698bdc1" providerId="AD" clId="Web-{E64347FD-5F93-EA03-470F-8B249823BE95}" dt="2022-02-28T00:49:00.354" v="252"/>
          <ac:picMkLst>
            <pc:docMk/>
            <pc:sldMk cId="390552050" sldId="262"/>
            <ac:picMk id="5" creationId="{E2B749A1-F6B2-4D3E-9EEC-1C7E29385684}"/>
          </ac:picMkLst>
        </pc:picChg>
        <pc:picChg chg="add mod">
          <ac:chgData name="Ganghoon Park" userId="S::parkg10@mcmaster.ca::71e370fb-5c73-480d-9115-fde35698bdc1" providerId="AD" clId="Web-{E64347FD-5F93-EA03-470F-8B249823BE95}" dt="2022-02-28T00:49:00.354" v="252"/>
          <ac:picMkLst>
            <pc:docMk/>
            <pc:sldMk cId="390552050" sldId="262"/>
            <ac:picMk id="6" creationId="{9BCC582D-FD8D-45CF-BFB9-F016158A763A}"/>
          </ac:picMkLst>
        </pc:picChg>
        <pc:picChg chg="add mod">
          <ac:chgData name="Ganghoon Park" userId="S::parkg10@mcmaster.ca::71e370fb-5c73-480d-9115-fde35698bdc1" providerId="AD" clId="Web-{E64347FD-5F93-EA03-470F-8B249823BE95}" dt="2022-02-28T00:49:00.354" v="252"/>
          <ac:picMkLst>
            <pc:docMk/>
            <pc:sldMk cId="390552050" sldId="262"/>
            <ac:picMk id="7" creationId="{9966FA2B-6173-4A20-8DE8-35FCE143C6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21CC4-4E21-4FCA-AF34-48F23120D728}" type="datetimeFigureOut"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6B2C-56D2-48BB-A2FE-3C409FFFCA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Nathaniel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Nathaniel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Added more asset options: for base and overlay strip styles, symbol types and </a:t>
            </a:r>
            <a:r>
              <a:rPr lang="en-US" err="1">
                <a:cs typeface="Calibri"/>
              </a:rPr>
              <a:t>colours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Added in three resolution options: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Low: 60 x 40 pixels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Mid: 120 x 80 pixels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High: 240 x 160 pixels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Gives a sufficiently large variety of different flags that can be created, along with different resolution options for the user to choose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Nathaniel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 Random Flag Generator uses the Model-View-Controller Architecture, Variant I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This MVC-I architecture includes the following two subsystems: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Controller/View: handles I/O processing and interfacing, and attaches to the data module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Model: handles core functionality and data, notifies Controller/View subsystem of any data changes (i.e. new flags generated) in Model subsystem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There is low coupling and high cohesion between modules and subsystems, and makes it easier to add/expand and maintain program functionality, change/update interface views</a:t>
            </a:r>
          </a:p>
          <a:p>
            <a:pPr lvl="1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Akram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Akram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Akram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6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Akram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Nathaniel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Nathaniel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Akram</a:t>
            </a:r>
            <a:endParaRPr lang="en-US"/>
          </a:p>
          <a:p>
            <a:r>
              <a:rPr lang="en-US"/>
              <a:t>estimating outcomes</a:t>
            </a:r>
            <a:endParaRPr lang="en-US">
              <a:cs typeface="Calibri" panose="020F0502020204030204"/>
            </a:endParaRPr>
          </a:p>
          <a:p>
            <a:r>
              <a:rPr lang="en-US"/>
              <a:t>- GUI flag gallery: 2-3 weeks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+mn-lt"/>
              </a:rPr>
              <a:t>- improved flag resolution options: 1-2 weeks</a:t>
            </a:r>
          </a:p>
          <a:p>
            <a:r>
              <a:rPr lang="en-US">
                <a:cs typeface="+mn-lt"/>
              </a:rPr>
              <a:t>- testing: 1-2 weeks</a:t>
            </a: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/>
              <a:t>handling uncertainty</a:t>
            </a:r>
            <a:endParaRPr lang="en-US">
              <a:cs typeface="Calibri"/>
            </a:endParaRPr>
          </a:p>
          <a:p>
            <a:r>
              <a:rPr lang="en-US"/>
              <a:t>- GUI flag gallery: try to finish within 1-2 weeks, 3rd week as buffer time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 improved flag resolution options: try to finish within 1 week, 2nd week as buffer time (relatively straightforward)</a:t>
            </a:r>
          </a:p>
          <a:p>
            <a:r>
              <a:rPr lang="en-US">
                <a:cs typeface="Calibri" panose="020F0502020204030204"/>
              </a:rPr>
              <a:t>- testing: try to finish within 1 week, 2nd week as buffer time (relatively straightforward)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Akram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3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Nathaniel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reorganized/refactored modules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generator.py -&gt; FlagGenerator.py and HashGenerator.py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hashgrinder.py -&gt; </a:t>
            </a:r>
            <a:r>
              <a:rPr lang="en-US" err="1">
                <a:cs typeface="Calibri"/>
              </a:rPr>
              <a:t>HashToFlag</a:t>
            </a:r>
            <a:r>
              <a:rPr lang="en-US">
                <a:cs typeface="Calibri"/>
              </a:rPr>
              <a:t>, FlagAssetsLib.py and DecisionUtilities.py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pagan.py -&gt; FlagGenerator.py</a:t>
            </a:r>
          </a:p>
          <a:p>
            <a:pPr lvl="1" indent="-171450">
              <a:buFont typeface="Arial"/>
              <a:buChar char="•"/>
            </a:pPr>
            <a:r>
              <a:rPr lang="en-US">
                <a:cs typeface="Calibri"/>
              </a:rPr>
              <a:t>pgnreader.py -&gt; JKAReader.py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doing so improved the readability and maintainability of each module, as each module was more cohesive, with only related functions and variables, methods and attributes in each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there was also lower coupling between modules, as changes to one module's interface would only require making a few changes to its uses in at most one other module; internal functional changes do not require changes to other modules using those modules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also makes it easier to add/expand program functionality by either adding new modules and integrating them in a similar manner to existing modules, or expanding on existing modules </a:t>
            </a:r>
            <a:r>
              <a:rPr lang="en-US"/>
              <a:t>(better separation of concerns between modules)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86B2C-56D2-48BB-A2FE-3C409FFFCA0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1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8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both/pag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A checkered flag on a pole">
            <a:extLst>
              <a:ext uri="{FF2B5EF4-FFF2-40B4-BE49-F238E27FC236}">
                <a16:creationId xmlns:a16="http://schemas.microsoft.com/office/drawing/2014/main" id="{80CD4C50-A436-4D52-A4AB-DA6C4991AD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905" r="-2" b="76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3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Random Flag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Group 2: Nathaniel Hu, James Park, Akram </a:t>
            </a:r>
            <a:r>
              <a:rPr lang="en-US" err="1">
                <a:cs typeface="Calibri"/>
              </a:rPr>
              <a:t>Hannoufa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9039"/>
            <a:ext cx="10018713" cy="1752599"/>
          </a:xfrm>
        </p:spPr>
        <p:txBody>
          <a:bodyPr/>
          <a:lstStyle/>
          <a:p>
            <a:r>
              <a:rPr lang="en-US"/>
              <a:t>Improvements – Asset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8C76-B342-8E66-712D-26D361F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94" y="2813891"/>
            <a:ext cx="3325966" cy="3124201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en-US"/>
              <a:t>More asset options</a:t>
            </a:r>
          </a:p>
          <a:p>
            <a:pPr lvl="1">
              <a:buClr>
                <a:srgbClr val="1287C3"/>
              </a:buClr>
            </a:pPr>
            <a:r>
              <a:rPr lang="en-US"/>
              <a:t>Resolution options</a:t>
            </a:r>
          </a:p>
        </p:txBody>
      </p:sp>
      <p:pic>
        <p:nvPicPr>
          <p:cNvPr id="4" name="Picture 5" descr="A picture containing text, saw&#10;&#10;Description automatically generated">
            <a:extLst>
              <a:ext uri="{FF2B5EF4-FFF2-40B4-BE49-F238E27FC236}">
                <a16:creationId xmlns:a16="http://schemas.microsoft.com/office/drawing/2014/main" id="{E287E1E0-3923-00BA-3ACF-AAA3F821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69" y="1497247"/>
            <a:ext cx="3248139" cy="200899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EAB00B7-AAC1-EA15-BCD9-0DF889D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182" y="3041523"/>
            <a:ext cx="3248139" cy="2005169"/>
          </a:xfrm>
          <a:prstGeom prst="rect">
            <a:avLst/>
          </a:prstGeom>
        </p:spPr>
      </p:pic>
      <p:pic>
        <p:nvPicPr>
          <p:cNvPr id="9" name="Picture 9" descr="Shape, logo&#10;&#10;Description automatically generated">
            <a:extLst>
              <a:ext uri="{FF2B5EF4-FFF2-40B4-BE49-F238E27FC236}">
                <a16:creationId xmlns:a16="http://schemas.microsoft.com/office/drawing/2014/main" id="{BE971670-19B3-355B-E04D-6A2A4122C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557" y="4379335"/>
            <a:ext cx="3826525" cy="2368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C5B63-0F75-033C-20F3-7A60DC4D2EF6}"/>
              </a:ext>
            </a:extLst>
          </p:cNvPr>
          <p:cNvSpPr txBox="1"/>
          <p:nvPr/>
        </p:nvSpPr>
        <p:spPr>
          <a:xfrm>
            <a:off x="2686279" y="20436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B76E7-0B07-1641-5467-49F4009199DD}"/>
              </a:ext>
            </a:extLst>
          </p:cNvPr>
          <p:cNvSpPr txBox="1"/>
          <p:nvPr/>
        </p:nvSpPr>
        <p:spPr>
          <a:xfrm>
            <a:off x="5179419" y="38665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21119-FCDC-46E0-0ABF-3AD741B5D82E}"/>
              </a:ext>
            </a:extLst>
          </p:cNvPr>
          <p:cNvSpPr txBox="1"/>
          <p:nvPr/>
        </p:nvSpPr>
        <p:spPr>
          <a:xfrm>
            <a:off x="7277788" y="53773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9491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B592-5F49-1D76-CDC0-0A319C9D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769" y="-425067"/>
            <a:ext cx="10018713" cy="1752599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416D-8D93-F342-8F30-A190E892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74" y="2657818"/>
            <a:ext cx="4049713" cy="3124201"/>
          </a:xfrm>
        </p:spPr>
        <p:txBody>
          <a:bodyPr/>
          <a:lstStyle/>
          <a:p>
            <a:r>
              <a:rPr lang="en-US"/>
              <a:t>The Random Flag Generator uses the MVC-I architecture</a:t>
            </a:r>
          </a:p>
          <a:p>
            <a:pPr lvl="1">
              <a:buClr>
                <a:srgbClr val="1287C3"/>
              </a:buClr>
            </a:pPr>
            <a:r>
              <a:rPr lang="en-US"/>
              <a:t>Controller/View Subsystem</a:t>
            </a:r>
          </a:p>
          <a:p>
            <a:pPr lvl="1">
              <a:buClr>
                <a:srgbClr val="1287C3"/>
              </a:buClr>
            </a:pPr>
            <a:r>
              <a:rPr lang="en-US"/>
              <a:t>Model Subsystem</a:t>
            </a:r>
          </a:p>
          <a:p>
            <a:pPr>
              <a:buClr>
                <a:srgbClr val="1287C3"/>
              </a:buClr>
            </a:pPr>
            <a:r>
              <a:rPr lang="en-US"/>
              <a:t>Low Coupling and High Cohesion between modules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FC85BE-A584-A7E8-93B6-546152AB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31" y="1200505"/>
            <a:ext cx="6709859" cy="55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540" y="196750"/>
            <a:ext cx="10018713" cy="1752599"/>
          </a:xfrm>
        </p:spPr>
        <p:txBody>
          <a:bodyPr/>
          <a:lstStyle/>
          <a:p>
            <a:r>
              <a:rPr lang="en-US"/>
              <a:t>Software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8C76-B342-8E66-712D-26D361F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262" y="2042710"/>
            <a:ext cx="10018713" cy="4372779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/>
              <a:t>Maintainability </a:t>
            </a:r>
          </a:p>
          <a:p>
            <a:pPr lvl="1">
              <a:buClr>
                <a:srgbClr val="1287C3"/>
              </a:buClr>
            </a:pPr>
            <a:r>
              <a:rPr lang="en-US"/>
              <a:t>Enhanced modularity --&gt; Easy addition of new assets/qualities</a:t>
            </a:r>
          </a:p>
          <a:p>
            <a:pPr>
              <a:buClr>
                <a:srgbClr val="1287C3"/>
              </a:buClr>
            </a:pPr>
            <a:r>
              <a:rPr lang="en-US"/>
              <a:t>Portability</a:t>
            </a:r>
          </a:p>
          <a:p>
            <a:pPr lvl="1">
              <a:buClr>
                <a:srgbClr val="1287C3"/>
              </a:buClr>
            </a:pPr>
            <a:r>
              <a:rPr lang="en-US"/>
              <a:t> Python runnable on most platforms</a:t>
            </a:r>
          </a:p>
          <a:p>
            <a:pPr>
              <a:buClr>
                <a:srgbClr val="1287C3"/>
              </a:buClr>
            </a:pPr>
            <a:r>
              <a:rPr lang="en-US"/>
              <a:t>User-friendliness </a:t>
            </a:r>
          </a:p>
          <a:p>
            <a:pPr lvl="1">
              <a:buClr>
                <a:srgbClr val="1287C3"/>
              </a:buClr>
            </a:pPr>
            <a:r>
              <a:rPr lang="en-US"/>
              <a:t>UI for easier generation, settings, gallery</a:t>
            </a:r>
          </a:p>
          <a:p>
            <a:pPr lvl="1">
              <a:buClr>
                <a:srgbClr val="1287C3"/>
              </a:buClr>
            </a:pPr>
            <a:r>
              <a:rPr lang="en-US"/>
              <a:t>Avoids purely command line interaction</a:t>
            </a:r>
          </a:p>
          <a:p>
            <a:pPr lvl="1">
              <a:buClr>
                <a:srgbClr val="1287C3"/>
              </a:buClr>
            </a:pPr>
            <a:r>
              <a:rPr lang="en-US"/>
              <a:t>Help page</a:t>
            </a:r>
          </a:p>
          <a:p>
            <a:pPr marL="457200" lvl="1" indent="0">
              <a:buClr>
                <a:srgbClr val="1287C3"/>
              </a:buClr>
              <a:buNone/>
            </a:pPr>
            <a:endParaRPr lang="en-US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ECDAA9-1AFA-A3C5-BC8B-11EB3A1E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714" y="1650422"/>
            <a:ext cx="2743200" cy="201479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D0623D44-24AA-FAE2-02B6-EDDD85C6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460" y="3765015"/>
            <a:ext cx="1751682" cy="1751682"/>
          </a:xfrm>
          <a:prstGeom prst="rect">
            <a:avLst/>
          </a:prstGeom>
        </p:spPr>
      </p:pic>
      <p:pic>
        <p:nvPicPr>
          <p:cNvPr id="8" name="Picture 5" descr="Diagram&#10;&#10;Description automatically generated">
            <a:extLst>
              <a:ext uri="{FF2B5EF4-FFF2-40B4-BE49-F238E27FC236}">
                <a16:creationId xmlns:a16="http://schemas.microsoft.com/office/drawing/2014/main" id="{DF1184B2-997A-FADC-1E19-E95735058C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68" t="4911" r="9044" b="24553"/>
          <a:stretch/>
        </p:blipFill>
        <p:spPr>
          <a:xfrm>
            <a:off x="7339627" y="5920679"/>
            <a:ext cx="1072253" cy="72101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3106298A-2CE5-9906-8DCB-24D560D71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050" y="5916362"/>
            <a:ext cx="1182478" cy="717324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7869DB78-9D2D-91E5-0DD6-BDA610563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0183" y="5923326"/>
            <a:ext cx="1182478" cy="72176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706A016-7DD6-2A47-A8B4-F05A295ED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5315" y="5923635"/>
            <a:ext cx="1237562" cy="7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3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E9E5-4B37-643A-8066-20BE518E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492" y="15607"/>
            <a:ext cx="10018713" cy="1752599"/>
          </a:xfrm>
        </p:spPr>
        <p:txBody>
          <a:bodyPr/>
          <a:lstStyle/>
          <a:p>
            <a:r>
              <a:rPr lang="en-US"/>
              <a:t>Example Flags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B066EC-209C-F5D4-A461-ABA6539B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5" y="1817118"/>
            <a:ext cx="2286000" cy="1524000"/>
          </a:xfrm>
          <a:prstGeom prst="rect">
            <a:avLst/>
          </a:prstGeo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8251AE7E-3AC2-5D3B-C6CC-E44587328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67" y="1767153"/>
            <a:ext cx="2286000" cy="1513562"/>
          </a:xfrm>
          <a:prstGeom prst="rect">
            <a:avLst/>
          </a:prstGeom>
        </p:spPr>
      </p:pic>
      <p:pic>
        <p:nvPicPr>
          <p:cNvPr id="6" name="Picture 6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FD13B94F-7C0F-47B5-BFFF-6EFFD38DB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75" y="4589193"/>
            <a:ext cx="2286000" cy="1524000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3B819B27-D259-890B-3F28-98F163B17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729" y="4593030"/>
            <a:ext cx="2244247" cy="151356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9F9975A-DE33-80B7-CDCF-D57B4A307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388" y="4593030"/>
            <a:ext cx="2279399" cy="1515864"/>
          </a:xfrm>
          <a:prstGeom prst="rect">
            <a:avLst/>
          </a:prstGeom>
        </p:spPr>
      </p:pic>
      <p:pic>
        <p:nvPicPr>
          <p:cNvPr id="10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A962ABF4-3493-5961-5D1D-9C0A29FB7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105" y="1769763"/>
            <a:ext cx="2286000" cy="1546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2EDD2-DE35-02E2-C126-4D69BB359C7F}"/>
              </a:ext>
            </a:extLst>
          </p:cNvPr>
          <p:cNvSpPr txBox="1"/>
          <p:nvPr/>
        </p:nvSpPr>
        <p:spPr>
          <a:xfrm>
            <a:off x="9922700" y="3283907"/>
            <a:ext cx="13757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/>
              <a:t>Jakriel</a:t>
            </a:r>
            <a:endParaRPr lang="en-US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6111B-1B26-A282-64EF-F8EAFA325DDB}"/>
              </a:ext>
            </a:extLst>
          </p:cNvPr>
          <p:cNvSpPr txBox="1"/>
          <p:nvPr/>
        </p:nvSpPr>
        <p:spPr>
          <a:xfrm>
            <a:off x="2198317" y="6112699"/>
            <a:ext cx="13757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@!,.%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DD4EF-40BA-E348-73F4-5AD20567D60E}"/>
              </a:ext>
            </a:extLst>
          </p:cNvPr>
          <p:cNvSpPr txBox="1"/>
          <p:nvPr/>
        </p:nvSpPr>
        <p:spPr>
          <a:xfrm>
            <a:off x="5413330" y="6070946"/>
            <a:ext cx="13757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A3295-098A-46A0-57FD-7ED119A71726}"/>
              </a:ext>
            </a:extLst>
          </p:cNvPr>
          <p:cNvSpPr txBox="1"/>
          <p:nvPr/>
        </p:nvSpPr>
        <p:spPr>
          <a:xfrm>
            <a:off x="7949850" y="6102261"/>
            <a:ext cx="26701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alibri"/>
                <a:cs typeface="Calibri"/>
              </a:rPr>
              <a:t>3XA3 is a fun course</a:t>
            </a:r>
          </a:p>
        </p:txBody>
      </p:sp>
      <p:pic>
        <p:nvPicPr>
          <p:cNvPr id="18" name="Picture 18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69F0AA49-B3C0-BC45-006D-F6228320AB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068" y="1790177"/>
            <a:ext cx="2202494" cy="15031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15BD05-3ACD-A1B0-45CF-4FCE3E280D64}"/>
              </a:ext>
            </a:extLst>
          </p:cNvPr>
          <p:cNvSpPr txBox="1"/>
          <p:nvPr/>
        </p:nvSpPr>
        <p:spPr>
          <a:xfrm>
            <a:off x="6321466" y="3283904"/>
            <a:ext cx="26701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Calibri"/>
                <a:cs typeface="Calibri"/>
              </a:rPr>
              <a:t>123 456 789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2D869-7D46-8FCF-A91A-FE5A91DD3A9B}"/>
              </a:ext>
            </a:extLst>
          </p:cNvPr>
          <p:cNvSpPr txBox="1"/>
          <p:nvPr/>
        </p:nvSpPr>
        <p:spPr>
          <a:xfrm>
            <a:off x="3262260" y="3295109"/>
            <a:ext cx="26701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Calibri"/>
                <a:cs typeface="Calibri"/>
              </a:rPr>
              <a:t>demo123</a:t>
            </a:r>
          </a:p>
        </p:txBody>
      </p:sp>
    </p:spTree>
    <p:extLst>
      <p:ext uri="{BB962C8B-B14F-4D97-AF65-F5344CB8AC3E}">
        <p14:creationId xmlns:p14="http://schemas.microsoft.com/office/powerpoint/2010/main" val="14278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540" y="2556196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3670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7569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8C76-B342-8E66-712D-26D361F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350" y="1670824"/>
            <a:ext cx="10018713" cy="4303735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/>
              <a:t>Online version</a:t>
            </a:r>
          </a:p>
          <a:p>
            <a:pPr>
              <a:buClr>
                <a:srgbClr val="1287C3"/>
              </a:buClr>
            </a:pPr>
            <a:r>
              <a:rPr lang="en-US"/>
              <a:t>Select file save location and file type (</a:t>
            </a:r>
            <a:r>
              <a:rPr lang="en-US" err="1"/>
              <a:t>png</a:t>
            </a:r>
            <a:r>
              <a:rPr lang="en-US"/>
              <a:t>, jpeg, </a:t>
            </a:r>
            <a:r>
              <a:rPr lang="en-US" err="1"/>
              <a:t>psd</a:t>
            </a:r>
            <a:r>
              <a:rPr lang="en-US"/>
              <a:t>, pdf, tiff)</a:t>
            </a:r>
          </a:p>
          <a:p>
            <a:pPr>
              <a:buClr>
                <a:srgbClr val="1287C3"/>
              </a:buClr>
            </a:pPr>
            <a:r>
              <a:rPr lang="en-US"/>
              <a:t>Wider array of assets (more symbols, </a:t>
            </a:r>
            <a:r>
              <a:rPr lang="en-US" err="1"/>
              <a:t>colours</a:t>
            </a:r>
            <a:r>
              <a:rPr lang="en-US"/>
              <a:t>, sizes)</a:t>
            </a:r>
          </a:p>
          <a:p>
            <a:pPr>
              <a:buClr>
                <a:srgbClr val="1287C3"/>
              </a:buClr>
            </a:pPr>
            <a:r>
              <a:rPr lang="en-US"/>
              <a:t>More hashing algorithms</a:t>
            </a:r>
          </a:p>
          <a:p>
            <a:pPr>
              <a:buClr>
                <a:srgbClr val="1287C3"/>
              </a:buClr>
            </a:pPr>
            <a:r>
              <a:rPr lang="en-US"/>
              <a:t>More user control over output (within reason)</a:t>
            </a:r>
          </a:p>
          <a:p>
            <a:pPr>
              <a:buClr>
                <a:srgbClr val="1287C3"/>
              </a:buClr>
            </a:pPr>
            <a:r>
              <a:rPr lang="en-US"/>
              <a:t>Allow for different inputs (keyboard: enter, esc)</a:t>
            </a:r>
          </a:p>
          <a:p>
            <a:pPr>
              <a:buClr>
                <a:srgbClr val="1287C3"/>
              </a:buClr>
            </a:pPr>
            <a:r>
              <a:rPr lang="en-US"/>
              <a:t>Revamp GUI  (better visuals, effects, animations)</a:t>
            </a:r>
          </a:p>
        </p:txBody>
      </p:sp>
    </p:spTree>
    <p:extLst>
      <p:ext uri="{BB962C8B-B14F-4D97-AF65-F5344CB8AC3E}">
        <p14:creationId xmlns:p14="http://schemas.microsoft.com/office/powerpoint/2010/main" val="48880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336F-3EF5-6D54-89C7-B36849F0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99" y="685800"/>
            <a:ext cx="10018713" cy="175259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3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8C994F37-0B40-AB26-4FA6-0F6E15E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65" y="2444563"/>
            <a:ext cx="7079876" cy="39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540" y="2556196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/>
              <a:t>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248E-D1A4-48B4-9C29-4FC7650C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Original Open-Source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8698-1CED-4557-ADD6-617076A5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7492923" cy="312420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sz="2800">
                <a:latin typeface="Calibri" panose="020F0502020204030204"/>
                <a:ea typeface="+mn-lt"/>
                <a:cs typeface="Calibri" panose="020F0502020204030204"/>
                <a:hlinkClick r:id="rId3"/>
              </a:rPr>
              <a:t>https://github.com/daboth/pagan</a:t>
            </a:r>
            <a:endParaRPr lang="en-US" sz="2800">
              <a:latin typeface="Calibri" panose="020F0502020204030204"/>
              <a:ea typeface="+mn-lt"/>
              <a:cs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sz="2800">
                <a:latin typeface="Calibri" panose="020F0502020204030204"/>
                <a:cs typeface="Calibri"/>
              </a:rPr>
              <a:t>PAGAN (Python Avatar Generator for Absolute Nerds)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sz="2400">
                <a:latin typeface="Calibri" panose="020F0502020204030204"/>
                <a:cs typeface="Calibri"/>
              </a:rPr>
              <a:t>Uses input strings to randomly generate unique pixel art avatars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/>
                <a:cs typeface="Calibri"/>
              </a:rPr>
              <a:t>Runs input strings through (specified) hashing function to obtain hash digest in hexadecimal form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/>
                <a:cs typeface="Calibri"/>
              </a:rPr>
              <a:t>Grinds hash digest to select avatar </a:t>
            </a:r>
            <a:r>
              <a:rPr lang="en-US" sz="2400" err="1">
                <a:latin typeface="Calibri" panose="020F0502020204030204"/>
                <a:cs typeface="Calibri"/>
              </a:rPr>
              <a:t>colours</a:t>
            </a:r>
            <a:r>
              <a:rPr lang="en-US" sz="2400">
                <a:latin typeface="Calibri" panose="020F0502020204030204"/>
                <a:cs typeface="Calibri"/>
              </a:rPr>
              <a:t>, elements (i.e. weapons, shield, other equipment)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/>
                <a:cs typeface="Calibri"/>
              </a:rPr>
              <a:t>Saves pixel art avatars to working directory once generated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/>
              <a:cs typeface="Calibri"/>
            </a:endParaRPr>
          </a:p>
        </p:txBody>
      </p:sp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0A6210DA-1AF0-4903-B71C-A441A8218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899" y="2441623"/>
            <a:ext cx="2191657" cy="2191657"/>
          </a:xfrm>
          <a:prstGeom prst="rect">
            <a:avLst/>
          </a:prstGeom>
        </p:spPr>
      </p:pic>
      <p:pic>
        <p:nvPicPr>
          <p:cNvPr id="5" name="Picture 5" descr="A picture containing text, clipart, first-aid kit&#10;&#10;Description automatically generated">
            <a:extLst>
              <a:ext uri="{FF2B5EF4-FFF2-40B4-BE49-F238E27FC236}">
                <a16:creationId xmlns:a16="http://schemas.microsoft.com/office/drawing/2014/main" id="{882604F6-D4ED-4A97-BE11-1CA50D6F7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944" y="3980542"/>
            <a:ext cx="2185769" cy="21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EBF27C-4C83-4F8A-BC78-DF86ED2C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548-B6F8-4229-B071-5170CE7AD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Uses input strings to randomly generate unique pixel art flags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200"/>
              <a:t>User can specify hashing algorithm to be used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200"/>
              <a:t>Generated flags are saved as .</a:t>
            </a:r>
            <a:r>
              <a:rPr lang="en-US" sz="2200" err="1"/>
              <a:t>png</a:t>
            </a:r>
            <a:r>
              <a:rPr lang="en-US" sz="2200"/>
              <a:t> image files; can be displayed to users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2200"/>
              <a:t>GUI, flag gallery, user control</a:t>
            </a:r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1ED3C7DB-1AEA-7170-8EBC-0BB7E20FE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42" y="1818909"/>
            <a:ext cx="5107353" cy="28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540" y="2556196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/>
              <a:t>Improvements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7569"/>
            <a:ext cx="10018713" cy="1752599"/>
          </a:xfrm>
        </p:spPr>
        <p:txBody>
          <a:bodyPr/>
          <a:lstStyle/>
          <a:p>
            <a:r>
              <a:rPr lang="en-US"/>
              <a:t>Improvements -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8C76-B342-8E66-712D-26D361F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539" y="2639457"/>
            <a:ext cx="10018713" cy="3124201"/>
          </a:xfrm>
        </p:spPr>
        <p:txBody>
          <a:bodyPr/>
          <a:lstStyle/>
          <a:p>
            <a:r>
              <a:rPr lang="en-US"/>
              <a:t>Implemented a GUI</a:t>
            </a:r>
          </a:p>
          <a:p>
            <a:pPr lvl="1">
              <a:buClr>
                <a:srgbClr val="1287C3"/>
              </a:buClr>
            </a:pPr>
            <a:r>
              <a:rPr lang="en-US"/>
              <a:t>PAGAN purely command line</a:t>
            </a:r>
          </a:p>
          <a:p>
            <a:pPr lvl="1">
              <a:buClr>
                <a:srgbClr val="1287C3"/>
              </a:buClr>
            </a:pPr>
            <a:r>
              <a:rPr lang="en-US"/>
              <a:t>Start, Settings, Gallery, Help</a:t>
            </a:r>
          </a:p>
        </p:txBody>
      </p:sp>
      <p:pic>
        <p:nvPicPr>
          <p:cNvPr id="6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567F9A-A699-D556-575C-AE6036CF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246" y="1978919"/>
            <a:ext cx="2800627" cy="2191491"/>
          </a:xfrm>
          <a:prstGeom prst="rect">
            <a:avLst/>
          </a:prstGeom>
        </p:spPr>
      </p:pic>
      <p:pic>
        <p:nvPicPr>
          <p:cNvPr id="8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401F28-05DE-FC3B-331F-010D57A7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731" y="1978919"/>
            <a:ext cx="2809603" cy="2191491"/>
          </a:xfrm>
          <a:prstGeom prst="rect">
            <a:avLst/>
          </a:prstGeom>
        </p:spPr>
      </p:pic>
      <p:pic>
        <p:nvPicPr>
          <p:cNvPr id="10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3F58AD-72F4-0B57-21FA-90C4706C5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703" y="4334135"/>
            <a:ext cx="2791710" cy="2191492"/>
          </a:xfrm>
          <a:prstGeom prst="rect">
            <a:avLst/>
          </a:prstGeom>
        </p:spPr>
      </p:pic>
      <p:pic>
        <p:nvPicPr>
          <p:cNvPr id="12" name="Picture 7" descr="Text&#10;&#10;Description automatically generated">
            <a:extLst>
              <a:ext uri="{FF2B5EF4-FFF2-40B4-BE49-F238E27FC236}">
                <a16:creationId xmlns:a16="http://schemas.microsoft.com/office/drawing/2014/main" id="{460C7BC7-95C1-FFDD-7A58-B4CB209B5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214" y="4334135"/>
            <a:ext cx="2818638" cy="21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31" y="-149646"/>
            <a:ext cx="7177429" cy="1752599"/>
          </a:xfrm>
        </p:spPr>
        <p:txBody>
          <a:bodyPr>
            <a:normAutofit/>
          </a:bodyPr>
          <a:lstStyle/>
          <a:p>
            <a:r>
              <a:rPr lang="en-US"/>
              <a:t>Improvements – Flag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8C76-B342-8E66-712D-26D361F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58" y="2336493"/>
            <a:ext cx="4074345" cy="3124201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/>
              <a:t>User flag gallery</a:t>
            </a:r>
          </a:p>
          <a:p>
            <a:pPr lvl="1">
              <a:buClr>
                <a:srgbClr val="1287C3"/>
              </a:buClr>
            </a:pPr>
            <a:r>
              <a:rPr lang="en-US"/>
              <a:t>See generated flags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3C7A4C0-696F-85DF-30BE-8ECD73FEC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01" y="3846657"/>
            <a:ext cx="2682621" cy="20493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FAD2FA-D22A-FF17-88A3-340C226B3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232" y="1233728"/>
            <a:ext cx="2590935" cy="205331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7788322-1541-385A-535F-7315EBC73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999" y="3845835"/>
            <a:ext cx="2603722" cy="20504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7B4A7E-5D1F-01AA-7017-A1278BCED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8234" y="1457260"/>
            <a:ext cx="2606099" cy="16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227" y="132485"/>
            <a:ext cx="10018713" cy="1752599"/>
          </a:xfrm>
        </p:spPr>
        <p:txBody>
          <a:bodyPr/>
          <a:lstStyle/>
          <a:p>
            <a:r>
              <a:rPr lang="en-US"/>
              <a:t>Improvements -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BEB6E-9923-945E-78A9-138E3A9A812A}"/>
              </a:ext>
            </a:extLst>
          </p:cNvPr>
          <p:cNvSpPr txBox="1"/>
          <p:nvPr/>
        </p:nvSpPr>
        <p:spPr>
          <a:xfrm>
            <a:off x="1087068" y="4093166"/>
            <a:ext cx="1084977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/>
              <a:t>Implemented </a:t>
            </a:r>
            <a:r>
              <a:rPr lang="en-US" sz="3200" b="1" u="sng"/>
              <a:t>65+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/>
              <a:t>Used the </a:t>
            </a:r>
            <a:r>
              <a:rPr lang="en-US" sz="3200" b="1" u="sng" err="1"/>
              <a:t>pytest</a:t>
            </a:r>
            <a:r>
              <a:rPr lang="en-US" sz="3200" b="1" u="sng"/>
              <a:t> </a:t>
            </a:r>
            <a:r>
              <a:rPr lang="en-US" sz="3200" b="1"/>
              <a:t>framework to develop </a:t>
            </a:r>
            <a:r>
              <a:rPr lang="en-US" sz="3200" b="1" u="sng"/>
              <a:t>unit tests</a:t>
            </a:r>
            <a:r>
              <a:rPr lang="en-US" sz="3200" b="1"/>
              <a:t> for all functional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/>
              <a:t>Performed manual and user validation testing on the GUI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5BB54-DA53-4D5E-9F41-7F5D8AE411DC}"/>
              </a:ext>
            </a:extLst>
          </p:cNvPr>
          <p:cNvSpPr txBox="1"/>
          <p:nvPr/>
        </p:nvSpPr>
        <p:spPr>
          <a:xfrm>
            <a:off x="3328930" y="1777386"/>
            <a:ext cx="57361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/>
              <a:t>Source code: 11 test cases</a:t>
            </a:r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F7F1A71-D2FD-6E67-0708-23B4B9577AEA}"/>
              </a:ext>
            </a:extLst>
          </p:cNvPr>
          <p:cNvSpPr/>
          <p:nvPr/>
        </p:nvSpPr>
        <p:spPr>
          <a:xfrm>
            <a:off x="5537522" y="2467561"/>
            <a:ext cx="899710" cy="1441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ED53-100B-B767-86AB-009550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7569"/>
            <a:ext cx="10018713" cy="1752599"/>
          </a:xfrm>
        </p:spPr>
        <p:txBody>
          <a:bodyPr/>
          <a:lstStyle/>
          <a:p>
            <a:r>
              <a:rPr lang="en-US"/>
              <a:t>Improvements - 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8C76-B342-8E66-712D-26D361F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76" y="1656765"/>
            <a:ext cx="10018713" cy="1664466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en-US"/>
              <a:t>Improved modularity</a:t>
            </a:r>
          </a:p>
          <a:p>
            <a:pPr lvl="1">
              <a:buClr>
                <a:srgbClr val="1287C3"/>
              </a:buClr>
            </a:pPr>
            <a:r>
              <a:rPr lang="en-US"/>
              <a:t>Improved readability, maintainability, low coupling, high cohesion</a:t>
            </a:r>
          </a:p>
        </p:txBody>
      </p:sp>
      <p:pic>
        <p:nvPicPr>
          <p:cNvPr id="8" name="Picture 8" descr="Timeline&#10;&#10;Description automatically generated">
            <a:extLst>
              <a:ext uri="{FF2B5EF4-FFF2-40B4-BE49-F238E27FC236}">
                <a16:creationId xmlns:a16="http://schemas.microsoft.com/office/drawing/2014/main" id="{7AA41DEE-7F88-6E4F-7F94-D76D10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88" y="3486185"/>
            <a:ext cx="2676525" cy="2486025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E4EF8C57-D15B-3734-D2B2-AE557F13A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59" y="3083547"/>
            <a:ext cx="6895122" cy="32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2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A4CE9E93A3E48A3D04FDAD6DC98A5" ma:contentTypeVersion="4" ma:contentTypeDescription="Create a new document." ma:contentTypeScope="" ma:versionID="b9f684e7476815332677f905e1987510">
  <xsd:schema xmlns:xsd="http://www.w3.org/2001/XMLSchema" xmlns:xs="http://www.w3.org/2001/XMLSchema" xmlns:p="http://schemas.microsoft.com/office/2006/metadata/properties" xmlns:ns2="624aaec5-4d69-408e-b181-2c81814fd793" targetNamespace="http://schemas.microsoft.com/office/2006/metadata/properties" ma:root="true" ma:fieldsID="9551d3f8f6f67d336f8d9a7a34560e4d" ns2:_="">
    <xsd:import namespace="624aaec5-4d69-408e-b181-2c81814fd7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aaec5-4d69-408e-b181-2c81814fd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C27632-E0F6-4B59-A3F5-5A028ED64950}">
  <ds:schemaRefs>
    <ds:schemaRef ds:uri="624aaec5-4d69-408e-b181-2c81814fd7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1F772D-525A-4AAD-B913-BFF5AF6A5E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9A8C4E-D2F4-4A8E-A504-589A62E2F2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Random Flag Generator</vt:lpstr>
      <vt:lpstr>Introduction</vt:lpstr>
      <vt:lpstr>Original Open-Source Project</vt:lpstr>
      <vt:lpstr>Our Project</vt:lpstr>
      <vt:lpstr>Improvements</vt:lpstr>
      <vt:lpstr>Improvements - GUI</vt:lpstr>
      <vt:lpstr>Improvements – Flag Gallery</vt:lpstr>
      <vt:lpstr>Improvements - Testing</vt:lpstr>
      <vt:lpstr>Improvements - Modularity</vt:lpstr>
      <vt:lpstr>Improvements – Asset Options</vt:lpstr>
      <vt:lpstr>Architecture</vt:lpstr>
      <vt:lpstr>Software Qualities</vt:lpstr>
      <vt:lpstr>Example Flags</vt:lpstr>
      <vt:lpstr>Demo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2022-02-28T00:20:12Z</dcterms:created>
  <dcterms:modified xsi:type="dcterms:W3CDTF">2022-04-12T15:04:33Z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0x01010094CA4CE9E93A3E48A3D04FDAD6DC98A5</vt:lpwstr>
  </property>
</Properties>
</file>