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sldIdLst>
    <p:sldId id="378" r:id="rId5"/>
    <p:sldId id="388" r:id="rId6"/>
    <p:sldId id="386" r:id="rId7"/>
    <p:sldId id="389" r:id="rId8"/>
    <p:sldId id="392" r:id="rId9"/>
    <p:sldId id="393" r:id="rId10"/>
    <p:sldId id="391" r:id="rId11"/>
    <p:sldId id="390" r:id="rId12"/>
    <p:sldId id="394" r:id="rId13"/>
    <p:sldId id="395" r:id="rId14"/>
    <p:sldId id="396" r:id="rId15"/>
    <p:sldId id="401" r:id="rId16"/>
    <p:sldId id="400" r:id="rId17"/>
    <p:sldId id="402" r:id="rId18"/>
    <p:sldId id="403" r:id="rId19"/>
    <p:sldId id="399" r:id="rId20"/>
    <p:sldId id="404" r:id="rId21"/>
    <p:sldId id="397" r:id="rId22"/>
    <p:sldId id="398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F55"/>
    <a:srgbClr val="8BD3E6"/>
    <a:srgbClr val="D2D755"/>
    <a:srgbClr val="FFD100"/>
    <a:srgbClr val="DBDBDD"/>
    <a:srgbClr val="007096"/>
    <a:srgbClr val="5E6A71"/>
    <a:srgbClr val="FDBF57"/>
    <a:srgbClr val="7A003C"/>
    <a:srgbClr val="D5D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53DE0A-5A29-4204-B291-D1F2684D4ED8}" v="2" dt="2024-07-04T02:17:41.8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03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na Aljammal" userId="8e3c1277-be84-4e84-af3b-1184b55110e4" providerId="ADAL" clId="{91B04CA1-09D9-4E7D-A985-D1FD536E1BD3}"/>
    <pc:docChg chg="addSld modSld">
      <pc:chgData name="Luna Aljammal" userId="8e3c1277-be84-4e84-af3b-1184b55110e4" providerId="ADAL" clId="{91B04CA1-09D9-4E7D-A985-D1FD536E1BD3}" dt="2024-03-18T11:05:36.473" v="44" actId="1076"/>
      <pc:docMkLst>
        <pc:docMk/>
      </pc:docMkLst>
      <pc:sldChg chg="modSp mod">
        <pc:chgData name="Luna Aljammal" userId="8e3c1277-be84-4e84-af3b-1184b55110e4" providerId="ADAL" clId="{91B04CA1-09D9-4E7D-A985-D1FD536E1BD3}" dt="2024-03-18T01:31:10.050" v="1" actId="20577"/>
        <pc:sldMkLst>
          <pc:docMk/>
          <pc:sldMk cId="3661685315" sldId="378"/>
        </pc:sldMkLst>
        <pc:spChg chg="mod">
          <ac:chgData name="Luna Aljammal" userId="8e3c1277-be84-4e84-af3b-1184b55110e4" providerId="ADAL" clId="{91B04CA1-09D9-4E7D-A985-D1FD536E1BD3}" dt="2024-03-18T01:31:10.050" v="1" actId="20577"/>
          <ac:spMkLst>
            <pc:docMk/>
            <pc:sldMk cId="3661685315" sldId="378"/>
            <ac:spMk id="2" creationId="{25B0D6FE-8DA1-F341-A125-C435290DB0CF}"/>
          </ac:spMkLst>
        </pc:spChg>
      </pc:sldChg>
      <pc:sldChg chg="addSp delSp modSp mod">
        <pc:chgData name="Luna Aljammal" userId="8e3c1277-be84-4e84-af3b-1184b55110e4" providerId="ADAL" clId="{91B04CA1-09D9-4E7D-A985-D1FD536E1BD3}" dt="2024-03-18T11:03:46.044" v="23" actId="14100"/>
        <pc:sldMkLst>
          <pc:docMk/>
          <pc:sldMk cId="513129353" sldId="389"/>
        </pc:sldMkLst>
        <pc:spChg chg="mod">
          <ac:chgData name="Luna Aljammal" userId="8e3c1277-be84-4e84-af3b-1184b55110e4" providerId="ADAL" clId="{91B04CA1-09D9-4E7D-A985-D1FD536E1BD3}" dt="2024-03-18T10:34:01.291" v="19" actId="12"/>
          <ac:spMkLst>
            <pc:docMk/>
            <pc:sldMk cId="513129353" sldId="389"/>
            <ac:spMk id="3" creationId="{98DCAB28-C98E-0F63-D25B-40487D50911C}"/>
          </ac:spMkLst>
        </pc:spChg>
        <pc:spChg chg="del">
          <ac:chgData name="Luna Aljammal" userId="8e3c1277-be84-4e84-af3b-1184b55110e4" providerId="ADAL" clId="{91B04CA1-09D9-4E7D-A985-D1FD536E1BD3}" dt="2024-03-18T11:03:24.672" v="20" actId="22"/>
          <ac:spMkLst>
            <pc:docMk/>
            <pc:sldMk cId="513129353" sldId="389"/>
            <ac:spMk id="4" creationId="{7F07F075-2FD2-FFEF-A38F-89264F2EA7D4}"/>
          </ac:spMkLst>
        </pc:spChg>
        <pc:spChg chg="del">
          <ac:chgData name="Luna Aljammal" userId="8e3c1277-be84-4e84-af3b-1184b55110e4" providerId="ADAL" clId="{91B04CA1-09D9-4E7D-A985-D1FD536E1BD3}" dt="2024-03-18T11:03:40.686" v="22" actId="22"/>
          <ac:spMkLst>
            <pc:docMk/>
            <pc:sldMk cId="513129353" sldId="389"/>
            <ac:spMk id="5" creationId="{63AD454E-CD0E-DBBE-D2F5-EE984E87AB58}"/>
          </ac:spMkLst>
        </pc:spChg>
        <pc:picChg chg="add mod ord">
          <ac:chgData name="Luna Aljammal" userId="8e3c1277-be84-4e84-af3b-1184b55110e4" providerId="ADAL" clId="{91B04CA1-09D9-4E7D-A985-D1FD536E1BD3}" dt="2024-03-18T11:03:29.168" v="21" actId="14100"/>
          <ac:picMkLst>
            <pc:docMk/>
            <pc:sldMk cId="513129353" sldId="389"/>
            <ac:picMk id="8" creationId="{1462B29C-1057-64BB-B5E5-43A570AB02EE}"/>
          </ac:picMkLst>
        </pc:picChg>
        <pc:picChg chg="add mod ord">
          <ac:chgData name="Luna Aljammal" userId="8e3c1277-be84-4e84-af3b-1184b55110e4" providerId="ADAL" clId="{91B04CA1-09D9-4E7D-A985-D1FD536E1BD3}" dt="2024-03-18T11:03:46.044" v="23" actId="14100"/>
          <ac:picMkLst>
            <pc:docMk/>
            <pc:sldMk cId="513129353" sldId="389"/>
            <ac:picMk id="10" creationId="{3922455C-4B7F-56E5-F4F8-81FCBAFF5256}"/>
          </ac:picMkLst>
        </pc:picChg>
      </pc:sldChg>
      <pc:sldChg chg="addSp modSp new mod">
        <pc:chgData name="Luna Aljammal" userId="8e3c1277-be84-4e84-af3b-1184b55110e4" providerId="ADAL" clId="{91B04CA1-09D9-4E7D-A985-D1FD536E1BD3}" dt="2024-03-18T11:04:51.608" v="37" actId="1076"/>
        <pc:sldMkLst>
          <pc:docMk/>
          <pc:sldMk cId="4130467166" sldId="394"/>
        </pc:sldMkLst>
        <pc:picChg chg="add mod">
          <ac:chgData name="Luna Aljammal" userId="8e3c1277-be84-4e84-af3b-1184b55110e4" providerId="ADAL" clId="{91B04CA1-09D9-4E7D-A985-D1FD536E1BD3}" dt="2024-03-18T11:04:43.750" v="34" actId="1076"/>
          <ac:picMkLst>
            <pc:docMk/>
            <pc:sldMk cId="4130467166" sldId="394"/>
            <ac:picMk id="8" creationId="{68DC307D-122D-2E98-DA97-5E61E4F1F95A}"/>
          </ac:picMkLst>
        </pc:picChg>
        <pc:picChg chg="add mod">
          <ac:chgData name="Luna Aljammal" userId="8e3c1277-be84-4e84-af3b-1184b55110e4" providerId="ADAL" clId="{91B04CA1-09D9-4E7D-A985-D1FD536E1BD3}" dt="2024-03-18T11:04:51.608" v="37" actId="1076"/>
          <ac:picMkLst>
            <pc:docMk/>
            <pc:sldMk cId="4130467166" sldId="394"/>
            <ac:picMk id="10" creationId="{8F629A10-961C-8C33-276A-3E65818FFC15}"/>
          </ac:picMkLst>
        </pc:picChg>
      </pc:sldChg>
      <pc:sldChg chg="addSp modSp new mod">
        <pc:chgData name="Luna Aljammal" userId="8e3c1277-be84-4e84-af3b-1184b55110e4" providerId="ADAL" clId="{91B04CA1-09D9-4E7D-A985-D1FD536E1BD3}" dt="2024-03-18T11:05:36.473" v="44" actId="1076"/>
        <pc:sldMkLst>
          <pc:docMk/>
          <pc:sldMk cId="1441980337" sldId="395"/>
        </pc:sldMkLst>
        <pc:picChg chg="add mod">
          <ac:chgData name="Luna Aljammal" userId="8e3c1277-be84-4e84-af3b-1184b55110e4" providerId="ADAL" clId="{91B04CA1-09D9-4E7D-A985-D1FD536E1BD3}" dt="2024-03-18T11:05:19.624" v="41" actId="1076"/>
          <ac:picMkLst>
            <pc:docMk/>
            <pc:sldMk cId="1441980337" sldId="395"/>
            <ac:picMk id="8" creationId="{8535907E-363A-5387-94D9-45649A049967}"/>
          </ac:picMkLst>
        </pc:picChg>
        <pc:picChg chg="add mod">
          <ac:chgData name="Luna Aljammal" userId="8e3c1277-be84-4e84-af3b-1184b55110e4" providerId="ADAL" clId="{91B04CA1-09D9-4E7D-A985-D1FD536E1BD3}" dt="2024-03-18T11:05:36.473" v="44" actId="1076"/>
          <ac:picMkLst>
            <pc:docMk/>
            <pc:sldMk cId="1441980337" sldId="395"/>
            <ac:picMk id="10" creationId="{FEA3FB9B-8E40-5AAC-5394-B8D135C493DB}"/>
          </ac:picMkLst>
        </pc:picChg>
      </pc:sldChg>
    </pc:docChg>
  </pc:docChgLst>
  <pc:docChgLst>
    <pc:chgData name="Ganghoon Park" userId="S::parkg10@mcmaster.ca::71e370fb-5c73-480d-9115-fde35698bdc1" providerId="AD" clId="Web-{9B53DE0A-5A29-4204-B291-D1F2684D4ED8}"/>
    <pc:docChg chg="delSld">
      <pc:chgData name="Ganghoon Park" userId="S::parkg10@mcmaster.ca::71e370fb-5c73-480d-9115-fde35698bdc1" providerId="AD" clId="Web-{9B53DE0A-5A29-4204-B291-D1F2684D4ED8}" dt="2024-07-04T02:17:37.436" v="0"/>
      <pc:docMkLst>
        <pc:docMk/>
      </pc:docMkLst>
      <pc:sldChg chg="del">
        <pc:chgData name="Ganghoon Park" userId="S::parkg10@mcmaster.ca::71e370fb-5c73-480d-9115-fde35698bdc1" providerId="AD" clId="Web-{9B53DE0A-5A29-4204-B291-D1F2684D4ED8}" dt="2024-07-04T02:17:37.436" v="0"/>
        <pc:sldMkLst>
          <pc:docMk/>
          <pc:sldMk cId="3777689384" sldId="397"/>
        </pc:sldMkLst>
      </pc:sldChg>
    </pc:docChg>
  </pc:docChgLst>
  <pc:docChgLst>
    <pc:chgData name="Tamara Xu" userId="2964402a-7b3c-4568-82da-76fdbf6aec65" providerId="ADAL" clId="{B460A0DB-DB9C-429A-924B-E83B65406E81}"/>
    <pc:docChg chg="undo custSel addSld modSld">
      <pc:chgData name="Tamara Xu" userId="2964402a-7b3c-4568-82da-76fdbf6aec65" providerId="ADAL" clId="{B460A0DB-DB9C-429A-924B-E83B65406E81}" dt="2024-03-16T04:06:42.753" v="340" actId="20577"/>
      <pc:docMkLst>
        <pc:docMk/>
      </pc:docMkLst>
      <pc:sldChg chg="modSp mod">
        <pc:chgData name="Tamara Xu" userId="2964402a-7b3c-4568-82da-76fdbf6aec65" providerId="ADAL" clId="{B460A0DB-DB9C-429A-924B-E83B65406E81}" dt="2024-03-16T04:06:42.753" v="340" actId="20577"/>
        <pc:sldMkLst>
          <pc:docMk/>
          <pc:sldMk cId="431588019" sldId="382"/>
        </pc:sldMkLst>
        <pc:spChg chg="mod">
          <ac:chgData name="Tamara Xu" userId="2964402a-7b3c-4568-82da-76fdbf6aec65" providerId="ADAL" clId="{B460A0DB-DB9C-429A-924B-E83B65406E81}" dt="2024-03-16T04:06:42.753" v="340" actId="20577"/>
          <ac:spMkLst>
            <pc:docMk/>
            <pc:sldMk cId="431588019" sldId="382"/>
            <ac:spMk id="2" creationId="{A1437A82-5E13-6843-BF8A-67B98154DED0}"/>
          </ac:spMkLst>
        </pc:spChg>
      </pc:sldChg>
      <pc:sldChg chg="modSp mod">
        <pc:chgData name="Tamara Xu" userId="2964402a-7b3c-4568-82da-76fdbf6aec65" providerId="ADAL" clId="{B460A0DB-DB9C-429A-924B-E83B65406E81}" dt="2024-03-16T03:58:53.263" v="48" actId="20577"/>
        <pc:sldMkLst>
          <pc:docMk/>
          <pc:sldMk cId="513129353" sldId="389"/>
        </pc:sldMkLst>
        <pc:spChg chg="mod">
          <ac:chgData name="Tamara Xu" userId="2964402a-7b3c-4568-82da-76fdbf6aec65" providerId="ADAL" clId="{B460A0DB-DB9C-429A-924B-E83B65406E81}" dt="2024-03-16T03:58:53.263" v="48" actId="20577"/>
          <ac:spMkLst>
            <pc:docMk/>
            <pc:sldMk cId="513129353" sldId="389"/>
            <ac:spMk id="2" creationId="{5268AA97-4F7D-F2EB-442C-82B1FF580E36}"/>
          </ac:spMkLst>
        </pc:spChg>
      </pc:sldChg>
      <pc:sldChg chg="addSp delSp modSp new mod">
        <pc:chgData name="Tamara Xu" userId="2964402a-7b3c-4568-82da-76fdbf6aec65" providerId="ADAL" clId="{B460A0DB-DB9C-429A-924B-E83B65406E81}" dt="2024-03-16T04:01:37.441" v="193" actId="1076"/>
        <pc:sldMkLst>
          <pc:docMk/>
          <pc:sldMk cId="2318644726" sldId="390"/>
        </pc:sldMkLst>
        <pc:spChg chg="mod">
          <ac:chgData name="Tamara Xu" userId="2964402a-7b3c-4568-82da-76fdbf6aec65" providerId="ADAL" clId="{B460A0DB-DB9C-429A-924B-E83B65406E81}" dt="2024-03-16T03:59:11.038" v="66" actId="20577"/>
          <ac:spMkLst>
            <pc:docMk/>
            <pc:sldMk cId="2318644726" sldId="390"/>
            <ac:spMk id="2" creationId="{BCFC7002-21BC-85CD-566A-9D59732B96AA}"/>
          </ac:spMkLst>
        </pc:spChg>
        <pc:spChg chg="mod">
          <ac:chgData name="Tamara Xu" userId="2964402a-7b3c-4568-82da-76fdbf6aec65" providerId="ADAL" clId="{B460A0DB-DB9C-429A-924B-E83B65406E81}" dt="2024-03-16T04:01:27.985" v="190" actId="20577"/>
          <ac:spMkLst>
            <pc:docMk/>
            <pc:sldMk cId="2318644726" sldId="390"/>
            <ac:spMk id="3" creationId="{E02F389A-619A-CD5B-9CF6-E789CFA76D01}"/>
          </ac:spMkLst>
        </pc:spChg>
        <pc:spChg chg="del">
          <ac:chgData name="Tamara Xu" userId="2964402a-7b3c-4568-82da-76fdbf6aec65" providerId="ADAL" clId="{B460A0DB-DB9C-429A-924B-E83B65406E81}" dt="2024-03-16T04:00:25.243" v="67"/>
          <ac:spMkLst>
            <pc:docMk/>
            <pc:sldMk cId="2318644726" sldId="390"/>
            <ac:spMk id="4" creationId="{54DAD14B-68EA-C3E4-ACD1-01CACE26F46F}"/>
          </ac:spMkLst>
        </pc:spChg>
        <pc:spChg chg="del">
          <ac:chgData name="Tamara Xu" userId="2964402a-7b3c-4568-82da-76fdbf6aec65" providerId="ADAL" clId="{B460A0DB-DB9C-429A-924B-E83B65406E81}" dt="2024-03-16T04:00:43.782" v="68" actId="478"/>
          <ac:spMkLst>
            <pc:docMk/>
            <pc:sldMk cId="2318644726" sldId="390"/>
            <ac:spMk id="5" creationId="{0F022E00-3EBD-E224-2CCB-9135FCF78E58}"/>
          </ac:spMkLst>
        </pc:spChg>
        <pc:picChg chg="add mod">
          <ac:chgData name="Tamara Xu" userId="2964402a-7b3c-4568-82da-76fdbf6aec65" providerId="ADAL" clId="{B460A0DB-DB9C-429A-924B-E83B65406E81}" dt="2024-03-16T04:01:37.441" v="193" actId="1076"/>
          <ac:picMkLst>
            <pc:docMk/>
            <pc:sldMk cId="2318644726" sldId="390"/>
            <ac:picMk id="1026" creationId="{7E10299A-8AC2-27C0-FD89-FC8670B3F6D1}"/>
          </ac:picMkLst>
        </pc:picChg>
      </pc:sldChg>
      <pc:sldChg chg="addSp delSp modSp new mod">
        <pc:chgData name="Tamara Xu" userId="2964402a-7b3c-4568-82da-76fdbf6aec65" providerId="ADAL" clId="{B460A0DB-DB9C-429A-924B-E83B65406E81}" dt="2024-03-16T04:02:15.228" v="223" actId="1076"/>
        <pc:sldMkLst>
          <pc:docMk/>
          <pc:sldMk cId="2874836760" sldId="391"/>
        </pc:sldMkLst>
        <pc:spChg chg="mod">
          <ac:chgData name="Tamara Xu" userId="2964402a-7b3c-4568-82da-76fdbf6aec65" providerId="ADAL" clId="{B460A0DB-DB9C-429A-924B-E83B65406E81}" dt="2024-03-16T04:01:51.785" v="214" actId="20577"/>
          <ac:spMkLst>
            <pc:docMk/>
            <pc:sldMk cId="2874836760" sldId="391"/>
            <ac:spMk id="2" creationId="{B2603CA4-B75C-6A05-DF17-2D392EED79B2}"/>
          </ac:spMkLst>
        </pc:spChg>
        <pc:spChg chg="mod">
          <ac:chgData name="Tamara Xu" userId="2964402a-7b3c-4568-82da-76fdbf6aec65" providerId="ADAL" clId="{B460A0DB-DB9C-429A-924B-E83B65406E81}" dt="2024-03-16T04:01:53.703" v="217" actId="20577"/>
          <ac:spMkLst>
            <pc:docMk/>
            <pc:sldMk cId="2874836760" sldId="391"/>
            <ac:spMk id="3" creationId="{2CA6F14C-34E3-1CCC-9477-7642DE71C84C}"/>
          </ac:spMkLst>
        </pc:spChg>
        <pc:spChg chg="del">
          <ac:chgData name="Tamara Xu" userId="2964402a-7b3c-4568-82da-76fdbf6aec65" providerId="ADAL" clId="{B460A0DB-DB9C-429A-924B-E83B65406E81}" dt="2024-03-16T04:02:02.612" v="218"/>
          <ac:spMkLst>
            <pc:docMk/>
            <pc:sldMk cId="2874836760" sldId="391"/>
            <ac:spMk id="4" creationId="{86EF06BD-FF4A-39DE-4383-DAD8928A2083}"/>
          </ac:spMkLst>
        </pc:spChg>
        <pc:spChg chg="del">
          <ac:chgData name="Tamara Xu" userId="2964402a-7b3c-4568-82da-76fdbf6aec65" providerId="ADAL" clId="{B460A0DB-DB9C-429A-924B-E83B65406E81}" dt="2024-03-16T04:02:06.014" v="219" actId="478"/>
          <ac:spMkLst>
            <pc:docMk/>
            <pc:sldMk cId="2874836760" sldId="391"/>
            <ac:spMk id="5" creationId="{71DB0571-251E-2BEF-BB94-D996BD94F7B8}"/>
          </ac:spMkLst>
        </pc:spChg>
        <pc:picChg chg="add mod">
          <ac:chgData name="Tamara Xu" userId="2964402a-7b3c-4568-82da-76fdbf6aec65" providerId="ADAL" clId="{B460A0DB-DB9C-429A-924B-E83B65406E81}" dt="2024-03-16T04:02:15.228" v="223" actId="1076"/>
          <ac:picMkLst>
            <pc:docMk/>
            <pc:sldMk cId="2874836760" sldId="391"/>
            <ac:picMk id="2050" creationId="{C9069DD2-0B39-95E3-69B2-C1BD249F0D6C}"/>
          </ac:picMkLst>
        </pc:picChg>
      </pc:sldChg>
      <pc:sldChg chg="addSp delSp modSp new mod">
        <pc:chgData name="Tamara Xu" userId="2964402a-7b3c-4568-82da-76fdbf6aec65" providerId="ADAL" clId="{B460A0DB-DB9C-429A-924B-E83B65406E81}" dt="2024-03-16T04:04:15.093" v="244" actId="1076"/>
        <pc:sldMkLst>
          <pc:docMk/>
          <pc:sldMk cId="938020429" sldId="392"/>
        </pc:sldMkLst>
        <pc:spChg chg="mod">
          <ac:chgData name="Tamara Xu" userId="2964402a-7b3c-4568-82da-76fdbf6aec65" providerId="ADAL" clId="{B460A0DB-DB9C-429A-924B-E83B65406E81}" dt="2024-03-16T04:03:26.468" v="239" actId="20577"/>
          <ac:spMkLst>
            <pc:docMk/>
            <pc:sldMk cId="938020429" sldId="392"/>
            <ac:spMk id="2" creationId="{02A570D6-2462-DFC6-D669-2EFF689AA0D6}"/>
          </ac:spMkLst>
        </pc:spChg>
        <pc:spChg chg="del">
          <ac:chgData name="Tamara Xu" userId="2964402a-7b3c-4568-82da-76fdbf6aec65" providerId="ADAL" clId="{B460A0DB-DB9C-429A-924B-E83B65406E81}" dt="2024-03-16T04:03:28.632" v="240" actId="22"/>
          <ac:spMkLst>
            <pc:docMk/>
            <pc:sldMk cId="938020429" sldId="392"/>
            <ac:spMk id="4" creationId="{38F0B590-F676-C35D-019A-6A9608C29274}"/>
          </ac:spMkLst>
        </pc:spChg>
        <pc:spChg chg="del">
          <ac:chgData name="Tamara Xu" userId="2964402a-7b3c-4568-82da-76fdbf6aec65" providerId="ADAL" clId="{B460A0DB-DB9C-429A-924B-E83B65406E81}" dt="2024-03-16T04:04:08.696" v="241" actId="478"/>
          <ac:spMkLst>
            <pc:docMk/>
            <pc:sldMk cId="938020429" sldId="392"/>
            <ac:spMk id="5" creationId="{0A559694-2C71-D04F-F843-5C98F4241A9B}"/>
          </ac:spMkLst>
        </pc:spChg>
        <pc:picChg chg="add mod ord">
          <ac:chgData name="Tamara Xu" userId="2964402a-7b3c-4568-82da-76fdbf6aec65" providerId="ADAL" clId="{B460A0DB-DB9C-429A-924B-E83B65406E81}" dt="2024-03-16T04:04:15.093" v="244" actId="1076"/>
          <ac:picMkLst>
            <pc:docMk/>
            <pc:sldMk cId="938020429" sldId="392"/>
            <ac:picMk id="8" creationId="{F1C324CC-9BB4-4ADD-248E-D76245F3BAA3}"/>
          </ac:picMkLst>
        </pc:picChg>
      </pc:sldChg>
    </pc:docChg>
  </pc:docChgLst>
  <pc:docChgLst>
    <pc:chgData name="Luna Aljammal" userId="S::aljammal@mcmaster.ca::8e3c1277-be84-4e84-af3b-1184b55110e4" providerId="AD" clId="Web-{2329C27E-3B65-4754-AF8A-12F555770660}"/>
    <pc:docChg chg="modSld">
      <pc:chgData name="Luna Aljammal" userId="S::aljammal@mcmaster.ca::8e3c1277-be84-4e84-af3b-1184b55110e4" providerId="AD" clId="Web-{2329C27E-3B65-4754-AF8A-12F555770660}" dt="2024-02-12T01:02:04.714" v="0" actId="20577"/>
      <pc:docMkLst>
        <pc:docMk/>
      </pc:docMkLst>
      <pc:sldChg chg="modSp">
        <pc:chgData name="Luna Aljammal" userId="S::aljammal@mcmaster.ca::8e3c1277-be84-4e84-af3b-1184b55110e4" providerId="AD" clId="Web-{2329C27E-3B65-4754-AF8A-12F555770660}" dt="2024-02-12T01:02:04.714" v="0" actId="20577"/>
        <pc:sldMkLst>
          <pc:docMk/>
          <pc:sldMk cId="3661685315" sldId="378"/>
        </pc:sldMkLst>
        <pc:spChg chg="mod">
          <ac:chgData name="Luna Aljammal" userId="S::aljammal@mcmaster.ca::8e3c1277-be84-4e84-af3b-1184b55110e4" providerId="AD" clId="Web-{2329C27E-3B65-4754-AF8A-12F555770660}" dt="2024-02-12T01:02:04.714" v="0" actId="20577"/>
          <ac:spMkLst>
            <pc:docMk/>
            <pc:sldMk cId="3661685315" sldId="378"/>
            <ac:spMk id="4" creationId="{598FC110-1797-7641-85E2-C797735892D8}"/>
          </ac:spMkLst>
        </pc:spChg>
      </pc:sldChg>
    </pc:docChg>
  </pc:docChgLst>
  <pc:docChgLst>
    <pc:chgData name="Tamara Xu" userId="S::xut75@mcmaster.ca::2964402a-7b3c-4568-82da-76fdbf6aec65" providerId="AD" clId="Web-{3AE9FD71-6AB9-46AC-ACDD-39704D4E6AEA}"/>
    <pc:docChg chg="modSld">
      <pc:chgData name="Tamara Xu" userId="S::xut75@mcmaster.ca::2964402a-7b3c-4568-82da-76fdbf6aec65" providerId="AD" clId="Web-{3AE9FD71-6AB9-46AC-ACDD-39704D4E6AEA}" dt="2024-02-12T01:52:17.615" v="415" actId="20577"/>
      <pc:docMkLst>
        <pc:docMk/>
      </pc:docMkLst>
      <pc:sldChg chg="modSp">
        <pc:chgData name="Tamara Xu" userId="S::xut75@mcmaster.ca::2964402a-7b3c-4568-82da-76fdbf6aec65" providerId="AD" clId="Web-{3AE9FD71-6AB9-46AC-ACDD-39704D4E6AEA}" dt="2024-02-12T01:52:17.615" v="415" actId="20577"/>
        <pc:sldMkLst>
          <pc:docMk/>
          <pc:sldMk cId="190868475" sldId="387"/>
        </pc:sldMkLst>
        <pc:spChg chg="mod">
          <ac:chgData name="Tamara Xu" userId="S::xut75@mcmaster.ca::2964402a-7b3c-4568-82da-76fdbf6aec65" providerId="AD" clId="Web-{3AE9FD71-6AB9-46AC-ACDD-39704D4E6AEA}" dt="2024-02-12T01:52:17.615" v="415" actId="20577"/>
          <ac:spMkLst>
            <pc:docMk/>
            <pc:sldMk cId="190868475" sldId="387"/>
            <ac:spMk id="3" creationId="{A56929CE-BE6D-8A4A-8D93-99317A899813}"/>
          </ac:spMkLst>
        </pc:spChg>
      </pc:sldChg>
    </pc:docChg>
  </pc:docChgLst>
  <pc:docChgLst>
    <pc:chgData name="Luna Aljammal" userId="8e3c1277-be84-4e84-af3b-1184b55110e4" providerId="ADAL" clId="{C6508EA5-886D-4EAB-99B4-BC1FED623D11}"/>
    <pc:docChg chg="undo custSel addSld modSld sldOrd">
      <pc:chgData name="Luna Aljammal" userId="8e3c1277-be84-4e84-af3b-1184b55110e4" providerId="ADAL" clId="{C6508EA5-886D-4EAB-99B4-BC1FED623D11}" dt="2024-04-09T15:27:06.145" v="1627" actId="20577"/>
      <pc:docMkLst>
        <pc:docMk/>
      </pc:docMkLst>
      <pc:sldChg chg="addSp delSp modSp mod">
        <pc:chgData name="Luna Aljammal" userId="8e3c1277-be84-4e84-af3b-1184b55110e4" providerId="ADAL" clId="{C6508EA5-886D-4EAB-99B4-BC1FED623D11}" dt="2024-04-09T00:14:12.376" v="606" actId="20577"/>
        <pc:sldMkLst>
          <pc:docMk/>
          <pc:sldMk cId="3411441888" sldId="386"/>
        </pc:sldMkLst>
        <pc:spChg chg="mod">
          <ac:chgData name="Luna Aljammal" userId="8e3c1277-be84-4e84-af3b-1184b55110e4" providerId="ADAL" clId="{C6508EA5-886D-4EAB-99B4-BC1FED623D11}" dt="2024-04-09T00:08:02.088" v="24" actId="20577"/>
          <ac:spMkLst>
            <pc:docMk/>
            <pc:sldMk cId="3411441888" sldId="386"/>
            <ac:spMk id="5" creationId="{79E72A00-D47E-8146-8984-E2A9F94658A8}"/>
          </ac:spMkLst>
        </pc:spChg>
        <pc:graphicFrameChg chg="add del">
          <ac:chgData name="Luna Aljammal" userId="8e3c1277-be84-4e84-af3b-1184b55110e4" providerId="ADAL" clId="{C6508EA5-886D-4EAB-99B4-BC1FED623D11}" dt="2024-04-09T00:08:13.940" v="26" actId="3680"/>
          <ac:graphicFrameMkLst>
            <pc:docMk/>
            <pc:sldMk cId="3411441888" sldId="386"/>
            <ac:graphicFrameMk id="2" creationId="{D166FCF6-3F35-B77A-F9FE-56AD6B2661FA}"/>
          </ac:graphicFrameMkLst>
        </pc:graphicFrameChg>
        <pc:graphicFrameChg chg="add mod modGraphic">
          <ac:chgData name="Luna Aljammal" userId="8e3c1277-be84-4e84-af3b-1184b55110e4" providerId="ADAL" clId="{C6508EA5-886D-4EAB-99B4-BC1FED623D11}" dt="2024-04-09T00:14:12.376" v="606" actId="20577"/>
          <ac:graphicFrameMkLst>
            <pc:docMk/>
            <pc:sldMk cId="3411441888" sldId="386"/>
            <ac:graphicFrameMk id="3" creationId="{ECB0BE72-6837-0AEA-0A2E-E3E0B225828E}"/>
          </ac:graphicFrameMkLst>
        </pc:graphicFrameChg>
      </pc:sldChg>
      <pc:sldChg chg="new">
        <pc:chgData name="Luna Aljammal" userId="8e3c1277-be84-4e84-af3b-1184b55110e4" providerId="ADAL" clId="{C6508EA5-886D-4EAB-99B4-BC1FED623D11}" dt="2024-04-09T00:08:48.007" v="50" actId="680"/>
        <pc:sldMkLst>
          <pc:docMk/>
          <pc:sldMk cId="2009758485" sldId="387"/>
        </pc:sldMkLst>
      </pc:sldChg>
      <pc:sldChg chg="modSp mod">
        <pc:chgData name="Luna Aljammal" userId="8e3c1277-be84-4e84-af3b-1184b55110e4" providerId="ADAL" clId="{C6508EA5-886D-4EAB-99B4-BC1FED623D11}" dt="2024-04-09T01:13:29.494" v="697" actId="20577"/>
        <pc:sldMkLst>
          <pc:docMk/>
          <pc:sldMk cId="1842944478" sldId="390"/>
        </pc:sldMkLst>
        <pc:spChg chg="mod">
          <ac:chgData name="Luna Aljammal" userId="8e3c1277-be84-4e84-af3b-1184b55110e4" providerId="ADAL" clId="{C6508EA5-886D-4EAB-99B4-BC1FED623D11}" dt="2024-04-09T01:13:29.494" v="697" actId="20577"/>
          <ac:spMkLst>
            <pc:docMk/>
            <pc:sldMk cId="1842944478" sldId="390"/>
            <ac:spMk id="2" creationId="{2420E01B-943F-A02C-2CD9-2CC5598A2A8F}"/>
          </ac:spMkLst>
        </pc:spChg>
      </pc:sldChg>
      <pc:sldChg chg="addSp delSp modSp new mod ord">
        <pc:chgData name="Luna Aljammal" userId="8e3c1277-be84-4e84-af3b-1184b55110e4" providerId="ADAL" clId="{C6508EA5-886D-4EAB-99B4-BC1FED623D11}" dt="2024-04-09T15:27:06.145" v="1627" actId="20577"/>
        <pc:sldMkLst>
          <pc:docMk/>
          <pc:sldMk cId="1888397976" sldId="391"/>
        </pc:sldMkLst>
        <pc:spChg chg="mod">
          <ac:chgData name="Luna Aljammal" userId="8e3c1277-be84-4e84-af3b-1184b55110e4" providerId="ADAL" clId="{C6508EA5-886D-4EAB-99B4-BC1FED623D11}" dt="2024-04-09T15:27:06.145" v="1627" actId="20577"/>
          <ac:spMkLst>
            <pc:docMk/>
            <pc:sldMk cId="1888397976" sldId="391"/>
            <ac:spMk id="2" creationId="{3FABBB34-413A-F404-7BE6-FC55466CA8AD}"/>
          </ac:spMkLst>
        </pc:spChg>
        <pc:spChg chg="del">
          <ac:chgData name="Luna Aljammal" userId="8e3c1277-be84-4e84-af3b-1184b55110e4" providerId="ADAL" clId="{C6508EA5-886D-4EAB-99B4-BC1FED623D11}" dt="2024-04-09T01:26:12.086" v="1602" actId="478"/>
          <ac:spMkLst>
            <pc:docMk/>
            <pc:sldMk cId="1888397976" sldId="391"/>
            <ac:spMk id="3" creationId="{93D2C3AC-61C4-D578-B7CB-D6A83C4B9A16}"/>
          </ac:spMkLst>
        </pc:spChg>
        <pc:spChg chg="del">
          <ac:chgData name="Luna Aljammal" userId="8e3c1277-be84-4e84-af3b-1184b55110e4" providerId="ADAL" clId="{C6508EA5-886D-4EAB-99B4-BC1FED623D11}" dt="2024-04-09T01:16:29.921" v="700" actId="3680"/>
          <ac:spMkLst>
            <pc:docMk/>
            <pc:sldMk cId="1888397976" sldId="391"/>
            <ac:spMk id="4" creationId="{87C16E98-0F9D-2E87-CFED-A589390275E9}"/>
          </ac:spMkLst>
        </pc:spChg>
        <pc:graphicFrameChg chg="add mod ord modGraphic">
          <ac:chgData name="Luna Aljammal" userId="8e3c1277-be84-4e84-af3b-1184b55110e4" providerId="ADAL" clId="{C6508EA5-886D-4EAB-99B4-BC1FED623D11}" dt="2024-04-09T01:25:31.158" v="1489" actId="1076"/>
          <ac:graphicFrameMkLst>
            <pc:docMk/>
            <pc:sldMk cId="1888397976" sldId="391"/>
            <ac:graphicFrameMk id="6" creationId="{DA2BD275-4F66-734A-DF8D-1EC84E478936}"/>
          </ac:graphicFrameMkLst>
        </pc:graphicFrameChg>
      </pc:sldChg>
      <pc:sldChg chg="modSp">
        <pc:chgData name="Luna Aljammal" userId="8e3c1277-be84-4e84-af3b-1184b55110e4" providerId="ADAL" clId="{C6508EA5-886D-4EAB-99B4-BC1FED623D11}" dt="2024-04-09T15:14:27.557" v="1613" actId="20577"/>
        <pc:sldMkLst>
          <pc:docMk/>
          <pc:sldMk cId="3000353211" sldId="392"/>
        </pc:sldMkLst>
        <pc:graphicFrameChg chg="mod">
          <ac:chgData name="Luna Aljammal" userId="8e3c1277-be84-4e84-af3b-1184b55110e4" providerId="ADAL" clId="{C6508EA5-886D-4EAB-99B4-BC1FED623D11}" dt="2024-04-09T15:14:27.557" v="1613" actId="20577"/>
          <ac:graphicFrameMkLst>
            <pc:docMk/>
            <pc:sldMk cId="3000353211" sldId="392"/>
            <ac:graphicFrameMk id="7" creationId="{FC38C778-6459-63F1-BD7E-6C69B6323811}"/>
          </ac:graphicFrameMkLst>
        </pc:graphicFrameChg>
      </pc:sldChg>
      <pc:sldChg chg="modSp mod">
        <pc:chgData name="Luna Aljammal" userId="8e3c1277-be84-4e84-af3b-1184b55110e4" providerId="ADAL" clId="{C6508EA5-886D-4EAB-99B4-BC1FED623D11}" dt="2024-04-09T01:21:02.248" v="1359" actId="27636"/>
        <pc:sldMkLst>
          <pc:docMk/>
          <pc:sldMk cId="1305519339" sldId="393"/>
        </pc:sldMkLst>
        <pc:spChg chg="mod">
          <ac:chgData name="Luna Aljammal" userId="8e3c1277-be84-4e84-af3b-1184b55110e4" providerId="ADAL" clId="{C6508EA5-886D-4EAB-99B4-BC1FED623D11}" dt="2024-04-09T01:21:02.248" v="1359" actId="27636"/>
          <ac:spMkLst>
            <pc:docMk/>
            <pc:sldMk cId="1305519339" sldId="393"/>
            <ac:spMk id="4" creationId="{86E0426C-9773-5D4F-7CB9-63C7776DE72F}"/>
          </ac:spMkLst>
        </pc:spChg>
      </pc:sldChg>
    </pc:docChg>
  </pc:docChgLst>
  <pc:docChgLst>
    <pc:chgData name="Ganghoon Park" userId="71e370fb-5c73-480d-9115-fde35698bdc1" providerId="ADAL" clId="{46145C05-3D3C-4354-ACE8-50A7D9B3FB35}"/>
    <pc:docChg chg="undo custSel addSld delSld modSld sldOrd">
      <pc:chgData name="Ganghoon Park" userId="71e370fb-5c73-480d-9115-fde35698bdc1" providerId="ADAL" clId="{46145C05-3D3C-4354-ACE8-50A7D9B3FB35}" dt="2024-04-09T15:14:31.278" v="2817" actId="20577"/>
      <pc:docMkLst>
        <pc:docMk/>
      </pc:docMkLst>
      <pc:sldChg chg="modSp del mod">
        <pc:chgData name="Ganghoon Park" userId="71e370fb-5c73-480d-9115-fde35698bdc1" providerId="ADAL" clId="{46145C05-3D3C-4354-ACE8-50A7D9B3FB35}" dt="2024-04-09T00:12:44.609" v="10" actId="47"/>
        <pc:sldMkLst>
          <pc:docMk/>
          <pc:sldMk cId="2009758485" sldId="387"/>
        </pc:sldMkLst>
        <pc:spChg chg="mod">
          <ac:chgData name="Ganghoon Park" userId="71e370fb-5c73-480d-9115-fde35698bdc1" providerId="ADAL" clId="{46145C05-3D3C-4354-ACE8-50A7D9B3FB35}" dt="2024-04-09T00:12:36.336" v="5" actId="20577"/>
          <ac:spMkLst>
            <pc:docMk/>
            <pc:sldMk cId="2009758485" sldId="387"/>
            <ac:spMk id="2" creationId="{8C0C361B-4DCD-5275-9692-60D6834A2D62}"/>
          </ac:spMkLst>
        </pc:spChg>
        <pc:spChg chg="mod">
          <ac:chgData name="Ganghoon Park" userId="71e370fb-5c73-480d-9115-fde35698bdc1" providerId="ADAL" clId="{46145C05-3D3C-4354-ACE8-50A7D9B3FB35}" dt="2024-04-09T00:12:41.024" v="9" actId="20577"/>
          <ac:spMkLst>
            <pc:docMk/>
            <pc:sldMk cId="2009758485" sldId="387"/>
            <ac:spMk id="3" creationId="{34372FC9-2775-FB9B-B49F-53EE3642C47D}"/>
          </ac:spMkLst>
        </pc:spChg>
      </pc:sldChg>
      <pc:sldChg chg="addSp delSp modSp new mod ord">
        <pc:chgData name="Ganghoon Park" userId="71e370fb-5c73-480d-9115-fde35698bdc1" providerId="ADAL" clId="{46145C05-3D3C-4354-ACE8-50A7D9B3FB35}" dt="2024-04-09T15:03:55.277" v="2815" actId="20577"/>
        <pc:sldMkLst>
          <pc:docMk/>
          <pc:sldMk cId="4008035732" sldId="388"/>
        </pc:sldMkLst>
        <pc:spChg chg="mod">
          <ac:chgData name="Ganghoon Park" userId="71e370fb-5c73-480d-9115-fde35698bdc1" providerId="ADAL" clId="{46145C05-3D3C-4354-ACE8-50A7D9B3FB35}" dt="2024-04-09T00:13:21.581" v="35" actId="20577"/>
          <ac:spMkLst>
            <pc:docMk/>
            <pc:sldMk cId="4008035732" sldId="388"/>
            <ac:spMk id="2" creationId="{83071534-C446-3F16-1224-95F75D017BD0}"/>
          </ac:spMkLst>
        </pc:spChg>
        <pc:spChg chg="del">
          <ac:chgData name="Ganghoon Park" userId="71e370fb-5c73-480d-9115-fde35698bdc1" providerId="ADAL" clId="{46145C05-3D3C-4354-ACE8-50A7D9B3FB35}" dt="2024-04-09T00:12:48.424" v="11" actId="478"/>
          <ac:spMkLst>
            <pc:docMk/>
            <pc:sldMk cId="4008035732" sldId="388"/>
            <ac:spMk id="3" creationId="{7B50A6C4-B744-A07D-3585-81828165F43F}"/>
          </ac:spMkLst>
        </pc:spChg>
        <pc:spChg chg="add mod">
          <ac:chgData name="Ganghoon Park" userId="71e370fb-5c73-480d-9115-fde35698bdc1" providerId="ADAL" clId="{46145C05-3D3C-4354-ACE8-50A7D9B3FB35}" dt="2024-04-09T15:03:55.277" v="2815" actId="20577"/>
          <ac:spMkLst>
            <pc:docMk/>
            <pc:sldMk cId="4008035732" sldId="388"/>
            <ac:spMk id="5" creationId="{2B807EB4-E734-6CBE-454F-58A5292AA95D}"/>
          </ac:spMkLst>
        </pc:spChg>
      </pc:sldChg>
      <pc:sldChg chg="addSp delSp modSp add mod modClrScheme chgLayout">
        <pc:chgData name="Ganghoon Park" userId="71e370fb-5c73-480d-9115-fde35698bdc1" providerId="ADAL" clId="{46145C05-3D3C-4354-ACE8-50A7D9B3FB35}" dt="2024-04-09T00:16:20.183" v="112" actId="1076"/>
        <pc:sldMkLst>
          <pc:docMk/>
          <pc:sldMk cId="1176041060" sldId="389"/>
        </pc:sldMkLst>
        <pc:spChg chg="mod">
          <ac:chgData name="Ganghoon Park" userId="71e370fb-5c73-480d-9115-fde35698bdc1" providerId="ADAL" clId="{46145C05-3D3C-4354-ACE8-50A7D9B3FB35}" dt="2024-04-09T00:16:10.867" v="109" actId="26606"/>
          <ac:spMkLst>
            <pc:docMk/>
            <pc:sldMk cId="1176041060" sldId="389"/>
            <ac:spMk id="4" creationId="{9AC65D79-4A0E-7F45-ACFD-83CB2C170A7C}"/>
          </ac:spMkLst>
        </pc:spChg>
        <pc:spChg chg="mod">
          <ac:chgData name="Ganghoon Park" userId="71e370fb-5c73-480d-9115-fde35698bdc1" providerId="ADAL" clId="{46145C05-3D3C-4354-ACE8-50A7D9B3FB35}" dt="2024-04-09T00:16:10.867" v="109" actId="26606"/>
          <ac:spMkLst>
            <pc:docMk/>
            <pc:sldMk cId="1176041060" sldId="389"/>
            <ac:spMk id="5" creationId="{79E72A00-D47E-8146-8984-E2A9F94658A8}"/>
          </ac:spMkLst>
        </pc:spChg>
        <pc:spChg chg="ord">
          <ac:chgData name="Ganghoon Park" userId="71e370fb-5c73-480d-9115-fde35698bdc1" providerId="ADAL" clId="{46145C05-3D3C-4354-ACE8-50A7D9B3FB35}" dt="2024-04-09T00:16:10.867" v="109" actId="26606"/>
          <ac:spMkLst>
            <pc:docMk/>
            <pc:sldMk cId="1176041060" sldId="389"/>
            <ac:spMk id="12" creationId="{CC34BE46-8DDE-EF84-6653-85823E7B49C3}"/>
          </ac:spMkLst>
        </pc:spChg>
        <pc:spChg chg="add del mod">
          <ac:chgData name="Ganghoon Park" userId="71e370fb-5c73-480d-9115-fde35698bdc1" providerId="ADAL" clId="{46145C05-3D3C-4354-ACE8-50A7D9B3FB35}" dt="2024-04-09T00:14:46.634" v="79" actId="26606"/>
          <ac:spMkLst>
            <pc:docMk/>
            <pc:sldMk cId="1176041060" sldId="389"/>
            <ac:spMk id="17" creationId="{C8FEDF22-F9CC-BB71-BADB-B479AE2E0BCA}"/>
          </ac:spMkLst>
        </pc:spChg>
        <pc:spChg chg="add del mod">
          <ac:chgData name="Ganghoon Park" userId="71e370fb-5c73-480d-9115-fde35698bdc1" providerId="ADAL" clId="{46145C05-3D3C-4354-ACE8-50A7D9B3FB35}" dt="2024-04-09T00:16:10.867" v="109" actId="26606"/>
          <ac:spMkLst>
            <pc:docMk/>
            <pc:sldMk cId="1176041060" sldId="389"/>
            <ac:spMk id="19" creationId="{177899B5-577B-4A46-F911-CD6669CE2F4A}"/>
          </ac:spMkLst>
        </pc:spChg>
        <pc:spChg chg="del">
          <ac:chgData name="Ganghoon Park" userId="71e370fb-5c73-480d-9115-fde35698bdc1" providerId="ADAL" clId="{46145C05-3D3C-4354-ACE8-50A7D9B3FB35}" dt="2024-04-09T00:13:35.400" v="38" actId="478"/>
          <ac:spMkLst>
            <pc:docMk/>
            <pc:sldMk cId="1176041060" sldId="389"/>
            <ac:spMk id="1031" creationId="{81FBE134-BD0C-420F-36B0-629A093AC742}"/>
          </ac:spMkLst>
        </pc:spChg>
        <pc:graphicFrameChg chg="del">
          <ac:chgData name="Ganghoon Park" userId="71e370fb-5c73-480d-9115-fde35698bdc1" providerId="ADAL" clId="{46145C05-3D3C-4354-ACE8-50A7D9B3FB35}" dt="2024-04-09T00:13:34.068" v="37" actId="478"/>
          <ac:graphicFrameMkLst>
            <pc:docMk/>
            <pc:sldMk cId="1176041060" sldId="389"/>
            <ac:graphicFrameMk id="3" creationId="{ECB0BE72-6837-0AEA-0A2E-E3E0B225828E}"/>
          </ac:graphicFrameMkLst>
        </pc:graphicFrameChg>
        <pc:picChg chg="add mod ord">
          <ac:chgData name="Ganghoon Park" userId="71e370fb-5c73-480d-9115-fde35698bdc1" providerId="ADAL" clId="{46145C05-3D3C-4354-ACE8-50A7D9B3FB35}" dt="2024-04-09T00:16:14.513" v="110" actId="14100"/>
          <ac:picMkLst>
            <pc:docMk/>
            <pc:sldMk cId="1176041060" sldId="389"/>
            <ac:picMk id="6" creationId="{319C7BF8-421D-99EA-6820-872424AEBDDC}"/>
          </ac:picMkLst>
        </pc:picChg>
        <pc:picChg chg="add mod">
          <ac:chgData name="Ganghoon Park" userId="71e370fb-5c73-480d-9115-fde35698bdc1" providerId="ADAL" clId="{46145C05-3D3C-4354-ACE8-50A7D9B3FB35}" dt="2024-04-09T00:16:20.183" v="112" actId="1076"/>
          <ac:picMkLst>
            <pc:docMk/>
            <pc:sldMk cId="1176041060" sldId="389"/>
            <ac:picMk id="8" creationId="{34F814B0-2D0B-F5B3-E40B-68E66EF66BDF}"/>
          </ac:picMkLst>
        </pc:picChg>
      </pc:sldChg>
      <pc:sldChg chg="addSp delSp modSp new mod modClrScheme chgLayout">
        <pc:chgData name="Ganghoon Park" userId="71e370fb-5c73-480d-9115-fde35698bdc1" providerId="ADAL" clId="{46145C05-3D3C-4354-ACE8-50A7D9B3FB35}" dt="2024-04-09T01:29:42.617" v="1033" actId="1076"/>
        <pc:sldMkLst>
          <pc:docMk/>
          <pc:sldMk cId="1842944478" sldId="390"/>
        </pc:sldMkLst>
        <pc:spChg chg="mod">
          <ac:chgData name="Ganghoon Park" userId="71e370fb-5c73-480d-9115-fde35698bdc1" providerId="ADAL" clId="{46145C05-3D3C-4354-ACE8-50A7D9B3FB35}" dt="2024-04-09T01:29:09.975" v="1022" actId="26606"/>
          <ac:spMkLst>
            <pc:docMk/>
            <pc:sldMk cId="1842944478" sldId="390"/>
            <ac:spMk id="2" creationId="{2420E01B-943F-A02C-2CD9-2CC5598A2A8F}"/>
          </ac:spMkLst>
        </pc:spChg>
        <pc:spChg chg="del">
          <ac:chgData name="Ganghoon Park" userId="71e370fb-5c73-480d-9115-fde35698bdc1" providerId="ADAL" clId="{46145C05-3D3C-4354-ACE8-50A7D9B3FB35}" dt="2024-04-09T01:22:52.074" v="961" actId="26606"/>
          <ac:spMkLst>
            <pc:docMk/>
            <pc:sldMk cId="1842944478" sldId="390"/>
            <ac:spMk id="3" creationId="{E8A712FC-DA97-1427-163D-C229E0C7C748}"/>
          </ac:spMkLst>
        </pc:spChg>
        <pc:spChg chg="del mod">
          <ac:chgData name="Ganghoon Park" userId="71e370fb-5c73-480d-9115-fde35698bdc1" providerId="ADAL" clId="{46145C05-3D3C-4354-ACE8-50A7D9B3FB35}" dt="2024-04-09T01:22:47.769" v="960" actId="22"/>
          <ac:spMkLst>
            <pc:docMk/>
            <pc:sldMk cId="1842944478" sldId="390"/>
            <ac:spMk id="4" creationId="{164B2FC6-D50D-B4CC-2AB2-D2161F22A2BA}"/>
          </ac:spMkLst>
        </pc:spChg>
        <pc:spChg chg="mod ord">
          <ac:chgData name="Ganghoon Park" userId="71e370fb-5c73-480d-9115-fde35698bdc1" providerId="ADAL" clId="{46145C05-3D3C-4354-ACE8-50A7D9B3FB35}" dt="2024-04-09T01:28:12.277" v="987" actId="26606"/>
          <ac:spMkLst>
            <pc:docMk/>
            <pc:sldMk cId="1842944478" sldId="390"/>
            <ac:spMk id="5" creationId="{D2CA1C54-9920-30A3-6081-B0D1F78E441B}"/>
          </ac:spMkLst>
        </pc:spChg>
        <pc:spChg chg="add del mod">
          <ac:chgData name="Ganghoon Park" userId="71e370fb-5c73-480d-9115-fde35698bdc1" providerId="ADAL" clId="{46145C05-3D3C-4354-ACE8-50A7D9B3FB35}" dt="2024-04-09T01:28:12.277" v="987" actId="26606"/>
          <ac:spMkLst>
            <pc:docMk/>
            <pc:sldMk cId="1842944478" sldId="390"/>
            <ac:spMk id="12" creationId="{5D5F5CB9-BB4D-94A4-F90B-CF19F5B418C2}"/>
          </ac:spMkLst>
        </pc:spChg>
        <pc:picChg chg="add mod ord">
          <ac:chgData name="Ganghoon Park" userId="71e370fb-5c73-480d-9115-fde35698bdc1" providerId="ADAL" clId="{46145C05-3D3C-4354-ACE8-50A7D9B3FB35}" dt="2024-04-09T01:29:34.229" v="1031" actId="1076"/>
          <ac:picMkLst>
            <pc:docMk/>
            <pc:sldMk cId="1842944478" sldId="390"/>
            <ac:picMk id="7" creationId="{7294B0E2-F1D3-6EBC-39F1-268CEFCD64C2}"/>
          </ac:picMkLst>
        </pc:picChg>
        <pc:picChg chg="add mod">
          <ac:chgData name="Ganghoon Park" userId="71e370fb-5c73-480d-9115-fde35698bdc1" providerId="ADAL" clId="{46145C05-3D3C-4354-ACE8-50A7D9B3FB35}" dt="2024-04-09T01:29:42.617" v="1033" actId="1076"/>
          <ac:picMkLst>
            <pc:docMk/>
            <pc:sldMk cId="1842944478" sldId="390"/>
            <ac:picMk id="1026" creationId="{CA955526-0182-3577-5D2A-C7C11B099B87}"/>
          </ac:picMkLst>
        </pc:picChg>
      </pc:sldChg>
      <pc:sldChg chg="addSp delSp modSp new mod modClrScheme chgLayout">
        <pc:chgData name="Ganghoon Park" userId="71e370fb-5c73-480d-9115-fde35698bdc1" providerId="ADAL" clId="{46145C05-3D3C-4354-ACE8-50A7D9B3FB35}" dt="2024-04-09T15:14:31.278" v="2817" actId="20577"/>
        <pc:sldMkLst>
          <pc:docMk/>
          <pc:sldMk cId="3000353211" sldId="392"/>
        </pc:sldMkLst>
        <pc:spChg chg="mod">
          <ac:chgData name="Ganghoon Park" userId="71e370fb-5c73-480d-9115-fde35698bdc1" providerId="ADAL" clId="{46145C05-3D3C-4354-ACE8-50A7D9B3FB35}" dt="2024-04-09T01:17:19.649" v="623" actId="26606"/>
          <ac:spMkLst>
            <pc:docMk/>
            <pc:sldMk cId="3000353211" sldId="392"/>
            <ac:spMk id="2" creationId="{4DB6D27C-013A-1D25-7CF1-7ECE003A24AE}"/>
          </ac:spMkLst>
        </pc:spChg>
        <pc:spChg chg="del">
          <ac:chgData name="Ganghoon Park" userId="71e370fb-5c73-480d-9115-fde35698bdc1" providerId="ADAL" clId="{46145C05-3D3C-4354-ACE8-50A7D9B3FB35}" dt="2024-04-09T01:17:19.649" v="623" actId="26606"/>
          <ac:spMkLst>
            <pc:docMk/>
            <pc:sldMk cId="3000353211" sldId="392"/>
            <ac:spMk id="3" creationId="{73731FCD-DE66-7B39-2179-2BA2CA430979}"/>
          </ac:spMkLst>
        </pc:spChg>
        <pc:spChg chg="del mod">
          <ac:chgData name="Ganghoon Park" userId="71e370fb-5c73-480d-9115-fde35698bdc1" providerId="ADAL" clId="{46145C05-3D3C-4354-ACE8-50A7D9B3FB35}" dt="2024-04-09T01:17:19.649" v="623" actId="26606"/>
          <ac:spMkLst>
            <pc:docMk/>
            <pc:sldMk cId="3000353211" sldId="392"/>
            <ac:spMk id="4" creationId="{9D8A19A9-8EA6-4946-B41D-9EEF73270414}"/>
          </ac:spMkLst>
        </pc:spChg>
        <pc:spChg chg="mod">
          <ac:chgData name="Ganghoon Park" userId="71e370fb-5c73-480d-9115-fde35698bdc1" providerId="ADAL" clId="{46145C05-3D3C-4354-ACE8-50A7D9B3FB35}" dt="2024-04-09T01:17:19.649" v="623" actId="26606"/>
          <ac:spMkLst>
            <pc:docMk/>
            <pc:sldMk cId="3000353211" sldId="392"/>
            <ac:spMk id="5" creationId="{B3CA5E4B-9380-FE64-82D9-BB278890D37B}"/>
          </ac:spMkLst>
        </pc:spChg>
        <pc:spChg chg="add mod">
          <ac:chgData name="Ganghoon Park" userId="71e370fb-5c73-480d-9115-fde35698bdc1" providerId="ADAL" clId="{46145C05-3D3C-4354-ACE8-50A7D9B3FB35}" dt="2024-04-09T01:17:19.649" v="623" actId="26606"/>
          <ac:spMkLst>
            <pc:docMk/>
            <pc:sldMk cId="3000353211" sldId="392"/>
            <ac:spMk id="11" creationId="{84F1E8F4-507F-D8BF-A2C4-0D3FBCC0D8F7}"/>
          </ac:spMkLst>
        </pc:spChg>
        <pc:graphicFrameChg chg="add mod">
          <ac:chgData name="Ganghoon Park" userId="71e370fb-5c73-480d-9115-fde35698bdc1" providerId="ADAL" clId="{46145C05-3D3C-4354-ACE8-50A7D9B3FB35}" dt="2024-04-09T15:14:31.278" v="2817" actId="20577"/>
          <ac:graphicFrameMkLst>
            <pc:docMk/>
            <pc:sldMk cId="3000353211" sldId="392"/>
            <ac:graphicFrameMk id="7" creationId="{FC38C778-6459-63F1-BD7E-6C69B6323811}"/>
          </ac:graphicFrameMkLst>
        </pc:graphicFrameChg>
        <pc:picChg chg="add mod">
          <ac:chgData name="Ganghoon Park" userId="71e370fb-5c73-480d-9115-fde35698bdc1" providerId="ADAL" clId="{46145C05-3D3C-4354-ACE8-50A7D9B3FB35}" dt="2024-04-09T02:01:41.864" v="2364" actId="1076"/>
          <ac:picMkLst>
            <pc:docMk/>
            <pc:sldMk cId="3000353211" sldId="392"/>
            <ac:picMk id="8" creationId="{E2555FC0-5373-D2A2-2CED-10C5658DA804}"/>
          </ac:picMkLst>
        </pc:picChg>
      </pc:sldChg>
      <pc:sldChg chg="addSp delSp modSp new mod modClrScheme chgLayout">
        <pc:chgData name="Ganghoon Park" userId="71e370fb-5c73-480d-9115-fde35698bdc1" providerId="ADAL" clId="{46145C05-3D3C-4354-ACE8-50A7D9B3FB35}" dt="2024-04-09T01:21:55.097" v="958" actId="1076"/>
        <pc:sldMkLst>
          <pc:docMk/>
          <pc:sldMk cId="1305519339" sldId="393"/>
        </pc:sldMkLst>
        <pc:spChg chg="mod">
          <ac:chgData name="Ganghoon Park" userId="71e370fb-5c73-480d-9115-fde35698bdc1" providerId="ADAL" clId="{46145C05-3D3C-4354-ACE8-50A7D9B3FB35}" dt="2024-04-09T01:21:55.097" v="958" actId="1076"/>
          <ac:spMkLst>
            <pc:docMk/>
            <pc:sldMk cId="1305519339" sldId="393"/>
            <ac:spMk id="2" creationId="{BEF9327D-A7FE-7765-E530-C89637E36603}"/>
          </ac:spMkLst>
        </pc:spChg>
        <pc:spChg chg="del">
          <ac:chgData name="Ganghoon Park" userId="71e370fb-5c73-480d-9115-fde35698bdc1" providerId="ADAL" clId="{46145C05-3D3C-4354-ACE8-50A7D9B3FB35}" dt="2024-04-09T01:21:28.070" v="956" actId="26606"/>
          <ac:spMkLst>
            <pc:docMk/>
            <pc:sldMk cId="1305519339" sldId="393"/>
            <ac:spMk id="3" creationId="{9CB1D1DD-9753-C4BC-3546-BEA48A2FBDA8}"/>
          </ac:spMkLst>
        </pc:spChg>
        <pc:spChg chg="del mod">
          <ac:chgData name="Ganghoon Park" userId="71e370fb-5c73-480d-9115-fde35698bdc1" providerId="ADAL" clId="{46145C05-3D3C-4354-ACE8-50A7D9B3FB35}" dt="2024-04-09T01:21:28.070" v="956" actId="26606"/>
          <ac:spMkLst>
            <pc:docMk/>
            <pc:sldMk cId="1305519339" sldId="393"/>
            <ac:spMk id="4" creationId="{86E0426C-9773-5D4F-7CB9-63C7776DE72F}"/>
          </ac:spMkLst>
        </pc:spChg>
        <pc:spChg chg="mod">
          <ac:chgData name="Ganghoon Park" userId="71e370fb-5c73-480d-9115-fde35698bdc1" providerId="ADAL" clId="{46145C05-3D3C-4354-ACE8-50A7D9B3FB35}" dt="2024-04-09T01:21:28.070" v="956" actId="26606"/>
          <ac:spMkLst>
            <pc:docMk/>
            <pc:sldMk cId="1305519339" sldId="393"/>
            <ac:spMk id="5" creationId="{26FB5AEF-D5F1-5DF1-1ED3-C58B9A6A451F}"/>
          </ac:spMkLst>
        </pc:spChg>
        <pc:spChg chg="add del mod">
          <ac:chgData name="Ganghoon Park" userId="71e370fb-5c73-480d-9115-fde35698bdc1" providerId="ADAL" clId="{46145C05-3D3C-4354-ACE8-50A7D9B3FB35}" dt="2024-04-09T01:21:51.180" v="957" actId="478"/>
          <ac:spMkLst>
            <pc:docMk/>
            <pc:sldMk cId="1305519339" sldId="393"/>
            <ac:spMk id="11" creationId="{6DB07A57-430E-E277-30AE-BD2DE1D2781B}"/>
          </ac:spMkLst>
        </pc:spChg>
        <pc:graphicFrameChg chg="add mod">
          <ac:chgData name="Ganghoon Park" userId="71e370fb-5c73-480d-9115-fde35698bdc1" providerId="ADAL" clId="{46145C05-3D3C-4354-ACE8-50A7D9B3FB35}" dt="2024-04-09T01:21:28.070" v="956" actId="26606"/>
          <ac:graphicFrameMkLst>
            <pc:docMk/>
            <pc:sldMk cId="1305519339" sldId="393"/>
            <ac:graphicFrameMk id="7" creationId="{4C127C4E-7203-58F6-411F-438F203EB73E}"/>
          </ac:graphicFrameMkLst>
        </pc:graphicFrameChg>
      </pc:sldChg>
      <pc:sldChg chg="addSp delSp modSp new mod modClrScheme chgLayout">
        <pc:chgData name="Ganghoon Park" userId="71e370fb-5c73-480d-9115-fde35698bdc1" providerId="ADAL" clId="{46145C05-3D3C-4354-ACE8-50A7D9B3FB35}" dt="2024-04-09T01:35:45.305" v="1223" actId="478"/>
        <pc:sldMkLst>
          <pc:docMk/>
          <pc:sldMk cId="901229530" sldId="394"/>
        </pc:sldMkLst>
        <pc:spChg chg="mod">
          <ac:chgData name="Ganghoon Park" userId="71e370fb-5c73-480d-9115-fde35698bdc1" providerId="ADAL" clId="{46145C05-3D3C-4354-ACE8-50A7D9B3FB35}" dt="2024-04-09T01:34:44.408" v="1202" actId="1076"/>
          <ac:spMkLst>
            <pc:docMk/>
            <pc:sldMk cId="901229530" sldId="394"/>
            <ac:spMk id="2" creationId="{0BBCE398-16E5-6A57-3874-0CF98D9537B6}"/>
          </ac:spMkLst>
        </pc:spChg>
        <pc:spChg chg="del">
          <ac:chgData name="Ganghoon Park" userId="71e370fb-5c73-480d-9115-fde35698bdc1" providerId="ADAL" clId="{46145C05-3D3C-4354-ACE8-50A7D9B3FB35}" dt="2024-04-09T01:30:59.572" v="1102" actId="478"/>
          <ac:spMkLst>
            <pc:docMk/>
            <pc:sldMk cId="901229530" sldId="394"/>
            <ac:spMk id="3" creationId="{BC3F0944-7308-02E5-4ABD-19A9749D666A}"/>
          </ac:spMkLst>
        </pc:spChg>
        <pc:spChg chg="add del mod">
          <ac:chgData name="Ganghoon Park" userId="71e370fb-5c73-480d-9115-fde35698bdc1" providerId="ADAL" clId="{46145C05-3D3C-4354-ACE8-50A7D9B3FB35}" dt="2024-04-09T01:34:27.285" v="1200" actId="26606"/>
          <ac:spMkLst>
            <pc:docMk/>
            <pc:sldMk cId="901229530" sldId="394"/>
            <ac:spMk id="4" creationId="{D0F123A7-04F4-5343-E259-5140B5683F21}"/>
          </ac:spMkLst>
        </pc:spChg>
        <pc:spChg chg="mod">
          <ac:chgData name="Ganghoon Park" userId="71e370fb-5c73-480d-9115-fde35698bdc1" providerId="ADAL" clId="{46145C05-3D3C-4354-ACE8-50A7D9B3FB35}" dt="2024-04-09T01:34:27.285" v="1200" actId="26606"/>
          <ac:spMkLst>
            <pc:docMk/>
            <pc:sldMk cId="901229530" sldId="394"/>
            <ac:spMk id="5" creationId="{6C25C688-24B7-ED3B-09A2-4A7945DAA7A0}"/>
          </ac:spMkLst>
        </pc:spChg>
        <pc:spChg chg="add del mod">
          <ac:chgData name="Ganghoon Park" userId="71e370fb-5c73-480d-9115-fde35698bdc1" providerId="ADAL" clId="{46145C05-3D3C-4354-ACE8-50A7D9B3FB35}" dt="2024-04-09T01:34:20.937" v="1197" actId="26606"/>
          <ac:spMkLst>
            <pc:docMk/>
            <pc:sldMk cId="901229530" sldId="394"/>
            <ac:spMk id="10" creationId="{F1BB805F-38D6-F7CD-2D6E-9155D71CC213}"/>
          </ac:spMkLst>
        </pc:spChg>
        <pc:spChg chg="add del mod">
          <ac:chgData name="Ganghoon Park" userId="71e370fb-5c73-480d-9115-fde35698bdc1" providerId="ADAL" clId="{46145C05-3D3C-4354-ACE8-50A7D9B3FB35}" dt="2024-04-09T01:34:16.018" v="1195" actId="26606"/>
          <ac:spMkLst>
            <pc:docMk/>
            <pc:sldMk cId="901229530" sldId="394"/>
            <ac:spMk id="11" creationId="{64C05E1A-FCAB-704F-0EA8-D798CAE1D580}"/>
          </ac:spMkLst>
        </pc:spChg>
        <pc:spChg chg="add del mod">
          <ac:chgData name="Ganghoon Park" userId="71e370fb-5c73-480d-9115-fde35698bdc1" providerId="ADAL" clId="{46145C05-3D3C-4354-ACE8-50A7D9B3FB35}" dt="2024-04-09T01:34:20.937" v="1197" actId="26606"/>
          <ac:spMkLst>
            <pc:docMk/>
            <pc:sldMk cId="901229530" sldId="394"/>
            <ac:spMk id="12" creationId="{8C395C63-8E8B-F798-98C9-BA12F96BB0B8}"/>
          </ac:spMkLst>
        </pc:spChg>
        <pc:spChg chg="add del mod">
          <ac:chgData name="Ganghoon Park" userId="71e370fb-5c73-480d-9115-fde35698bdc1" providerId="ADAL" clId="{46145C05-3D3C-4354-ACE8-50A7D9B3FB35}" dt="2024-04-09T01:34:20.937" v="1197" actId="26606"/>
          <ac:spMkLst>
            <pc:docMk/>
            <pc:sldMk cId="901229530" sldId="394"/>
            <ac:spMk id="13" creationId="{D0F123A7-04F4-5343-E259-5140B5683F21}"/>
          </ac:spMkLst>
        </pc:spChg>
        <pc:spChg chg="add del mod">
          <ac:chgData name="Ganghoon Park" userId="71e370fb-5c73-480d-9115-fde35698bdc1" providerId="ADAL" clId="{46145C05-3D3C-4354-ACE8-50A7D9B3FB35}" dt="2024-04-09T01:34:27.235" v="1199" actId="26606"/>
          <ac:spMkLst>
            <pc:docMk/>
            <pc:sldMk cId="901229530" sldId="394"/>
            <ac:spMk id="15" creationId="{5B9B0E6E-88D4-9C4F-0EB3-F1C4C0C26EF2}"/>
          </ac:spMkLst>
        </pc:spChg>
        <pc:spChg chg="add del mod">
          <ac:chgData name="Ganghoon Park" userId="71e370fb-5c73-480d-9115-fde35698bdc1" providerId="ADAL" clId="{46145C05-3D3C-4354-ACE8-50A7D9B3FB35}" dt="2024-04-09T01:34:27.235" v="1199" actId="26606"/>
          <ac:spMkLst>
            <pc:docMk/>
            <pc:sldMk cId="901229530" sldId="394"/>
            <ac:spMk id="16" creationId="{D0F123A7-04F4-5343-E259-5140B5683F21}"/>
          </ac:spMkLst>
        </pc:spChg>
        <pc:spChg chg="add del mod">
          <ac:chgData name="Ganghoon Park" userId="71e370fb-5c73-480d-9115-fde35698bdc1" providerId="ADAL" clId="{46145C05-3D3C-4354-ACE8-50A7D9B3FB35}" dt="2024-04-09T01:34:27.235" v="1199" actId="26606"/>
          <ac:spMkLst>
            <pc:docMk/>
            <pc:sldMk cId="901229530" sldId="394"/>
            <ac:spMk id="17" creationId="{5304EE2E-4573-C61F-E78E-90A060D6D28F}"/>
          </ac:spMkLst>
        </pc:spChg>
        <pc:spChg chg="add del mod">
          <ac:chgData name="Ganghoon Park" userId="71e370fb-5c73-480d-9115-fde35698bdc1" providerId="ADAL" clId="{46145C05-3D3C-4354-ACE8-50A7D9B3FB35}" dt="2024-04-09T01:35:45.305" v="1223" actId="478"/>
          <ac:spMkLst>
            <pc:docMk/>
            <pc:sldMk cId="901229530" sldId="394"/>
            <ac:spMk id="19" creationId="{64C05E1A-FCAB-704F-0EA8-D798CAE1D580}"/>
          </ac:spMkLst>
        </pc:spChg>
        <pc:graphicFrameChg chg="add del mod">
          <ac:chgData name="Ganghoon Park" userId="71e370fb-5c73-480d-9115-fde35698bdc1" providerId="ADAL" clId="{46145C05-3D3C-4354-ACE8-50A7D9B3FB35}" dt="2024-04-09T01:34:16.018" v="1195" actId="26606"/>
          <ac:graphicFrameMkLst>
            <pc:docMk/>
            <pc:sldMk cId="901229530" sldId="394"/>
            <ac:graphicFrameMk id="7" creationId="{8E0D0794-A598-A8B1-60FA-5A9AD65BC1D3}"/>
          </ac:graphicFrameMkLst>
        </pc:graphicFrameChg>
        <pc:graphicFrameChg chg="add mod">
          <ac:chgData name="Ganghoon Park" userId="71e370fb-5c73-480d-9115-fde35698bdc1" providerId="ADAL" clId="{46145C05-3D3C-4354-ACE8-50A7D9B3FB35}" dt="2024-04-09T01:35:38.776" v="1222" actId="20577"/>
          <ac:graphicFrameMkLst>
            <pc:docMk/>
            <pc:sldMk cId="901229530" sldId="394"/>
            <ac:graphicFrameMk id="20" creationId="{8E0D0794-A598-A8B1-60FA-5A9AD65BC1D3}"/>
          </ac:graphicFrameMkLst>
        </pc:graphicFrameChg>
      </pc:sldChg>
      <pc:sldChg chg="addSp delSp modSp new mod modClrScheme chgLayout">
        <pc:chgData name="Ganghoon Park" userId="71e370fb-5c73-480d-9115-fde35698bdc1" providerId="ADAL" clId="{46145C05-3D3C-4354-ACE8-50A7D9B3FB35}" dt="2024-04-09T01:40:30.967" v="1437" actId="26606"/>
        <pc:sldMkLst>
          <pc:docMk/>
          <pc:sldMk cId="3338751515" sldId="395"/>
        </pc:sldMkLst>
        <pc:spChg chg="mod">
          <ac:chgData name="Ganghoon Park" userId="71e370fb-5c73-480d-9115-fde35698bdc1" providerId="ADAL" clId="{46145C05-3D3C-4354-ACE8-50A7D9B3FB35}" dt="2024-04-09T01:40:30.967" v="1437" actId="26606"/>
          <ac:spMkLst>
            <pc:docMk/>
            <pc:sldMk cId="3338751515" sldId="395"/>
            <ac:spMk id="2" creationId="{7015DAB9-608B-582F-6F95-324C7B290BF1}"/>
          </ac:spMkLst>
        </pc:spChg>
        <pc:spChg chg="del">
          <ac:chgData name="Ganghoon Park" userId="71e370fb-5c73-480d-9115-fde35698bdc1" providerId="ADAL" clId="{46145C05-3D3C-4354-ACE8-50A7D9B3FB35}" dt="2024-04-09T01:36:21.017" v="1284" actId="478"/>
          <ac:spMkLst>
            <pc:docMk/>
            <pc:sldMk cId="3338751515" sldId="395"/>
            <ac:spMk id="3" creationId="{2097A534-CCC0-6888-5060-B40FCFF4F5DA}"/>
          </ac:spMkLst>
        </pc:spChg>
        <pc:spChg chg="mod">
          <ac:chgData name="Ganghoon Park" userId="71e370fb-5c73-480d-9115-fde35698bdc1" providerId="ADAL" clId="{46145C05-3D3C-4354-ACE8-50A7D9B3FB35}" dt="2024-04-09T01:40:30.967" v="1437" actId="26606"/>
          <ac:spMkLst>
            <pc:docMk/>
            <pc:sldMk cId="3338751515" sldId="395"/>
            <ac:spMk id="4" creationId="{F78DBD41-944D-975F-390B-0D10A60EB232}"/>
          </ac:spMkLst>
        </pc:spChg>
        <pc:spChg chg="mod">
          <ac:chgData name="Ganghoon Park" userId="71e370fb-5c73-480d-9115-fde35698bdc1" providerId="ADAL" clId="{46145C05-3D3C-4354-ACE8-50A7D9B3FB35}" dt="2024-04-09T01:40:30.967" v="1437" actId="26606"/>
          <ac:spMkLst>
            <pc:docMk/>
            <pc:sldMk cId="3338751515" sldId="395"/>
            <ac:spMk id="5" creationId="{59AD2805-4039-0763-FF9F-833AB81B48F2}"/>
          </ac:spMkLst>
        </pc:spChg>
        <pc:spChg chg="add mod">
          <ac:chgData name="Ganghoon Park" userId="71e370fb-5c73-480d-9115-fde35698bdc1" providerId="ADAL" clId="{46145C05-3D3C-4354-ACE8-50A7D9B3FB35}" dt="2024-04-09T01:40:30.967" v="1437" actId="26606"/>
          <ac:spMkLst>
            <pc:docMk/>
            <pc:sldMk cId="3338751515" sldId="395"/>
            <ac:spMk id="10" creationId="{809E0837-69E4-8603-403B-6F49A12FAF24}"/>
          </ac:spMkLst>
        </pc:spChg>
      </pc:sldChg>
      <pc:sldChg chg="delSp modSp new mod">
        <pc:chgData name="Ganghoon Park" userId="71e370fb-5c73-480d-9115-fde35698bdc1" providerId="ADAL" clId="{46145C05-3D3C-4354-ACE8-50A7D9B3FB35}" dt="2024-04-09T01:49:48.374" v="2081" actId="27636"/>
        <pc:sldMkLst>
          <pc:docMk/>
          <pc:sldMk cId="1106552662" sldId="396"/>
        </pc:sldMkLst>
        <pc:spChg chg="mod">
          <ac:chgData name="Ganghoon Park" userId="71e370fb-5c73-480d-9115-fde35698bdc1" providerId="ADAL" clId="{46145C05-3D3C-4354-ACE8-50A7D9B3FB35}" dt="2024-04-09T01:41:10.025" v="1508" actId="20577"/>
          <ac:spMkLst>
            <pc:docMk/>
            <pc:sldMk cId="1106552662" sldId="396"/>
            <ac:spMk id="2" creationId="{3B907104-FDA2-A85D-1330-17DBBA4FE76A}"/>
          </ac:spMkLst>
        </pc:spChg>
        <pc:spChg chg="del">
          <ac:chgData name="Ganghoon Park" userId="71e370fb-5c73-480d-9115-fde35698bdc1" providerId="ADAL" clId="{46145C05-3D3C-4354-ACE8-50A7D9B3FB35}" dt="2024-04-09T01:49:44.164" v="2079" actId="478"/>
          <ac:spMkLst>
            <pc:docMk/>
            <pc:sldMk cId="1106552662" sldId="396"/>
            <ac:spMk id="3" creationId="{20FC1D3C-20E2-DAC7-9C48-FA26FE8C979B}"/>
          </ac:spMkLst>
        </pc:spChg>
        <pc:spChg chg="mod">
          <ac:chgData name="Ganghoon Park" userId="71e370fb-5c73-480d-9115-fde35698bdc1" providerId="ADAL" clId="{46145C05-3D3C-4354-ACE8-50A7D9B3FB35}" dt="2024-04-09T01:49:48.374" v="2081" actId="27636"/>
          <ac:spMkLst>
            <pc:docMk/>
            <pc:sldMk cId="1106552662" sldId="396"/>
            <ac:spMk id="4" creationId="{DD61B6FA-F113-67B9-C675-7F75167FF9EA}"/>
          </ac:spMkLst>
        </pc:spChg>
      </pc:sldChg>
      <pc:sldChg chg="addSp delSp modSp new mod modClrScheme chgLayout">
        <pc:chgData name="Ganghoon Park" userId="71e370fb-5c73-480d-9115-fde35698bdc1" providerId="ADAL" clId="{46145C05-3D3C-4354-ACE8-50A7D9B3FB35}" dt="2024-04-09T01:50:43.804" v="2087" actId="20577"/>
        <pc:sldMkLst>
          <pc:docMk/>
          <pc:sldMk cId="3777689384" sldId="397"/>
        </pc:sldMkLst>
        <pc:spChg chg="del">
          <ac:chgData name="Ganghoon Park" userId="71e370fb-5c73-480d-9115-fde35698bdc1" providerId="ADAL" clId="{46145C05-3D3C-4354-ACE8-50A7D9B3FB35}" dt="2024-04-09T01:50:40.956" v="2083" actId="26606"/>
          <ac:spMkLst>
            <pc:docMk/>
            <pc:sldMk cId="3777689384" sldId="397"/>
            <ac:spMk id="2" creationId="{872A96D7-687A-1AAB-D293-F78B597E4878}"/>
          </ac:spMkLst>
        </pc:spChg>
        <pc:spChg chg="del">
          <ac:chgData name="Ganghoon Park" userId="71e370fb-5c73-480d-9115-fde35698bdc1" providerId="ADAL" clId="{46145C05-3D3C-4354-ACE8-50A7D9B3FB35}" dt="2024-04-09T01:50:40.956" v="2083" actId="26606"/>
          <ac:spMkLst>
            <pc:docMk/>
            <pc:sldMk cId="3777689384" sldId="397"/>
            <ac:spMk id="3" creationId="{7FFC3195-ACA2-AAF2-554D-E3DD30C231B9}"/>
          </ac:spMkLst>
        </pc:spChg>
        <pc:spChg chg="del">
          <ac:chgData name="Ganghoon Park" userId="71e370fb-5c73-480d-9115-fde35698bdc1" providerId="ADAL" clId="{46145C05-3D3C-4354-ACE8-50A7D9B3FB35}" dt="2024-04-09T01:50:40.956" v="2083" actId="26606"/>
          <ac:spMkLst>
            <pc:docMk/>
            <pc:sldMk cId="3777689384" sldId="397"/>
            <ac:spMk id="4" creationId="{63F20E54-59A0-CF01-F3FA-96B04C82546A}"/>
          </ac:spMkLst>
        </pc:spChg>
        <pc:spChg chg="mod">
          <ac:chgData name="Ganghoon Park" userId="71e370fb-5c73-480d-9115-fde35698bdc1" providerId="ADAL" clId="{46145C05-3D3C-4354-ACE8-50A7D9B3FB35}" dt="2024-04-09T01:50:40.956" v="2083" actId="26606"/>
          <ac:spMkLst>
            <pc:docMk/>
            <pc:sldMk cId="3777689384" sldId="397"/>
            <ac:spMk id="5" creationId="{E4412A22-6EA5-8D6C-FE78-E9F2AEE388C2}"/>
          </ac:spMkLst>
        </pc:spChg>
        <pc:spChg chg="add mod">
          <ac:chgData name="Ganghoon Park" userId="71e370fb-5c73-480d-9115-fde35698bdc1" providerId="ADAL" clId="{46145C05-3D3C-4354-ACE8-50A7D9B3FB35}" dt="2024-04-09T01:50:40.956" v="2083" actId="26606"/>
          <ac:spMkLst>
            <pc:docMk/>
            <pc:sldMk cId="3777689384" sldId="397"/>
            <ac:spMk id="10" creationId="{25030D90-73B6-6B77-7B05-8A2587159302}"/>
          </ac:spMkLst>
        </pc:spChg>
        <pc:spChg chg="add mod">
          <ac:chgData name="Ganghoon Park" userId="71e370fb-5c73-480d-9115-fde35698bdc1" providerId="ADAL" clId="{46145C05-3D3C-4354-ACE8-50A7D9B3FB35}" dt="2024-04-09T01:50:40.956" v="2083" actId="26606"/>
          <ac:spMkLst>
            <pc:docMk/>
            <pc:sldMk cId="3777689384" sldId="397"/>
            <ac:spMk id="12" creationId="{34771A69-BD02-2550-E231-2B8EBD853F06}"/>
          </ac:spMkLst>
        </pc:spChg>
        <pc:spChg chg="add mod">
          <ac:chgData name="Ganghoon Park" userId="71e370fb-5c73-480d-9115-fde35698bdc1" providerId="ADAL" clId="{46145C05-3D3C-4354-ACE8-50A7D9B3FB35}" dt="2024-04-09T01:50:43.804" v="2087" actId="20577"/>
          <ac:spMkLst>
            <pc:docMk/>
            <pc:sldMk cId="3777689384" sldId="397"/>
            <ac:spMk id="14" creationId="{09BF5D18-5750-1972-5C7E-5A71820476C6}"/>
          </ac:spMkLst>
        </pc:spChg>
      </pc:sldChg>
      <pc:sldChg chg="addSp delSp modSp new mod modClrScheme chgLayout">
        <pc:chgData name="Ganghoon Park" userId="71e370fb-5c73-480d-9115-fde35698bdc1" providerId="ADAL" clId="{46145C05-3D3C-4354-ACE8-50A7D9B3FB35}" dt="2024-04-09T01:51:19.643" v="2111" actId="20577"/>
        <pc:sldMkLst>
          <pc:docMk/>
          <pc:sldMk cId="1188149222" sldId="398"/>
        </pc:sldMkLst>
        <pc:spChg chg="del">
          <ac:chgData name="Ganghoon Park" userId="71e370fb-5c73-480d-9115-fde35698bdc1" providerId="ADAL" clId="{46145C05-3D3C-4354-ACE8-50A7D9B3FB35}" dt="2024-04-09T01:51:06.095" v="2102" actId="26606"/>
          <ac:spMkLst>
            <pc:docMk/>
            <pc:sldMk cId="1188149222" sldId="398"/>
            <ac:spMk id="2" creationId="{EB9DA75A-F5F9-8947-DB47-8DD137EE11CF}"/>
          </ac:spMkLst>
        </pc:spChg>
        <pc:spChg chg="del">
          <ac:chgData name="Ganghoon Park" userId="71e370fb-5c73-480d-9115-fde35698bdc1" providerId="ADAL" clId="{46145C05-3D3C-4354-ACE8-50A7D9B3FB35}" dt="2024-04-09T01:51:06.095" v="2102" actId="26606"/>
          <ac:spMkLst>
            <pc:docMk/>
            <pc:sldMk cId="1188149222" sldId="398"/>
            <ac:spMk id="3" creationId="{B9EF92E6-EBD0-C817-79FD-ADC7470D4200}"/>
          </ac:spMkLst>
        </pc:spChg>
        <pc:spChg chg="mod">
          <ac:chgData name="Ganghoon Park" userId="71e370fb-5c73-480d-9115-fde35698bdc1" providerId="ADAL" clId="{46145C05-3D3C-4354-ACE8-50A7D9B3FB35}" dt="2024-04-09T01:51:19.643" v="2111" actId="20577"/>
          <ac:spMkLst>
            <pc:docMk/>
            <pc:sldMk cId="1188149222" sldId="398"/>
            <ac:spMk id="4" creationId="{70247BAA-9399-6B56-E689-9ED5A6A90FCD}"/>
          </ac:spMkLst>
        </pc:spChg>
        <pc:spChg chg="mod modVis">
          <ac:chgData name="Ganghoon Park" userId="71e370fb-5c73-480d-9115-fde35698bdc1" providerId="ADAL" clId="{46145C05-3D3C-4354-ACE8-50A7D9B3FB35}" dt="2024-04-09T01:51:06.095" v="2102" actId="26606"/>
          <ac:spMkLst>
            <pc:docMk/>
            <pc:sldMk cId="1188149222" sldId="398"/>
            <ac:spMk id="5" creationId="{C7A27353-BDE7-624A-0CB9-8A1761CBAEAB}"/>
          </ac:spMkLst>
        </pc:spChg>
        <pc:spChg chg="add mod">
          <ac:chgData name="Ganghoon Park" userId="71e370fb-5c73-480d-9115-fde35698bdc1" providerId="ADAL" clId="{46145C05-3D3C-4354-ACE8-50A7D9B3FB35}" dt="2024-04-09T01:51:06.095" v="2102" actId="26606"/>
          <ac:spMkLst>
            <pc:docMk/>
            <pc:sldMk cId="1188149222" sldId="398"/>
            <ac:spMk id="11" creationId="{5F6ECE71-70F8-16F3-3DC6-557BF86B4957}"/>
          </ac:spMkLst>
        </pc:spChg>
        <pc:picChg chg="add">
          <ac:chgData name="Ganghoon Park" userId="71e370fb-5c73-480d-9115-fde35698bdc1" providerId="ADAL" clId="{46145C05-3D3C-4354-ACE8-50A7D9B3FB35}" dt="2024-04-09T01:51:06.095" v="2102" actId="26606"/>
          <ac:picMkLst>
            <pc:docMk/>
            <pc:sldMk cId="1188149222" sldId="398"/>
            <ac:picMk id="7" creationId="{6848684C-BB9E-532D-C6CF-A499CE198E04}"/>
          </ac:picMkLst>
        </pc:picChg>
      </pc:sldChg>
      <pc:sldChg chg="addSp delSp modSp new mod">
        <pc:chgData name="Ganghoon Park" userId="71e370fb-5c73-480d-9115-fde35698bdc1" providerId="ADAL" clId="{46145C05-3D3C-4354-ACE8-50A7D9B3FB35}" dt="2024-04-09T01:52:35.509" v="2129" actId="1076"/>
        <pc:sldMkLst>
          <pc:docMk/>
          <pc:sldMk cId="1464992255" sldId="399"/>
        </pc:sldMkLst>
        <pc:spChg chg="del">
          <ac:chgData name="Ganghoon Park" userId="71e370fb-5c73-480d-9115-fde35698bdc1" providerId="ADAL" clId="{46145C05-3D3C-4354-ACE8-50A7D9B3FB35}" dt="2024-04-09T01:52:16.973" v="2114" actId="26606"/>
          <ac:spMkLst>
            <pc:docMk/>
            <pc:sldMk cId="1464992255" sldId="399"/>
            <ac:spMk id="2" creationId="{E6B6E055-7385-44D5-9B97-0919623B5000}"/>
          </ac:spMkLst>
        </pc:spChg>
        <pc:spChg chg="del">
          <ac:chgData name="Ganghoon Park" userId="71e370fb-5c73-480d-9115-fde35698bdc1" providerId="ADAL" clId="{46145C05-3D3C-4354-ACE8-50A7D9B3FB35}" dt="2024-04-09T01:52:16.973" v="2114" actId="26606"/>
          <ac:spMkLst>
            <pc:docMk/>
            <pc:sldMk cId="1464992255" sldId="399"/>
            <ac:spMk id="3" creationId="{3404E10D-722A-1857-861B-8C88478CD84E}"/>
          </ac:spMkLst>
        </pc:spChg>
        <pc:spChg chg="del">
          <ac:chgData name="Ganghoon Park" userId="71e370fb-5c73-480d-9115-fde35698bdc1" providerId="ADAL" clId="{46145C05-3D3C-4354-ACE8-50A7D9B3FB35}" dt="2024-04-09T01:52:13.518" v="2113" actId="22"/>
          <ac:spMkLst>
            <pc:docMk/>
            <pc:sldMk cId="1464992255" sldId="399"/>
            <ac:spMk id="4" creationId="{40F08577-79F2-015C-05BF-41ECA9BDEAD4}"/>
          </ac:spMkLst>
        </pc:spChg>
        <pc:spChg chg="mod">
          <ac:chgData name="Ganghoon Park" userId="71e370fb-5c73-480d-9115-fde35698bdc1" providerId="ADAL" clId="{46145C05-3D3C-4354-ACE8-50A7D9B3FB35}" dt="2024-04-09T01:52:16.973" v="2114" actId="26606"/>
          <ac:spMkLst>
            <pc:docMk/>
            <pc:sldMk cId="1464992255" sldId="399"/>
            <ac:spMk id="5" creationId="{AF470FB9-AAD5-284F-EDBE-2C94B7AF75BC}"/>
          </ac:spMkLst>
        </pc:spChg>
        <pc:spChg chg="add mod">
          <ac:chgData name="Ganghoon Park" userId="71e370fb-5c73-480d-9115-fde35698bdc1" providerId="ADAL" clId="{46145C05-3D3C-4354-ACE8-50A7D9B3FB35}" dt="2024-04-09T01:52:25.824" v="2127" actId="20577"/>
          <ac:spMkLst>
            <pc:docMk/>
            <pc:sldMk cId="1464992255" sldId="399"/>
            <ac:spMk id="12" creationId="{1DDE52BA-19CA-457D-95B4-75AF902696FB}"/>
          </ac:spMkLst>
        </pc:spChg>
        <pc:spChg chg="add">
          <ac:chgData name="Ganghoon Park" userId="71e370fb-5c73-480d-9115-fde35698bdc1" providerId="ADAL" clId="{46145C05-3D3C-4354-ACE8-50A7D9B3FB35}" dt="2024-04-09T01:52:16.973" v="2114" actId="26606"/>
          <ac:spMkLst>
            <pc:docMk/>
            <pc:sldMk cId="1464992255" sldId="399"/>
            <ac:spMk id="14" creationId="{CAF72C7E-EBFD-14EC-2577-EB71704AFBCC}"/>
          </ac:spMkLst>
        </pc:spChg>
        <pc:picChg chg="add mod ord">
          <ac:chgData name="Ganghoon Park" userId="71e370fb-5c73-480d-9115-fde35698bdc1" providerId="ADAL" clId="{46145C05-3D3C-4354-ACE8-50A7D9B3FB35}" dt="2024-04-09T01:52:35.509" v="2129" actId="1076"/>
          <ac:picMkLst>
            <pc:docMk/>
            <pc:sldMk cId="1464992255" sldId="399"/>
            <ac:picMk id="7" creationId="{21A29DD9-5711-4F38-21DC-4084709B013E}"/>
          </ac:picMkLst>
        </pc:picChg>
      </pc:sldChg>
      <pc:sldChg chg="addSp delSp modSp new mod modClrScheme chgLayout">
        <pc:chgData name="Ganghoon Park" userId="71e370fb-5c73-480d-9115-fde35698bdc1" providerId="ADAL" clId="{46145C05-3D3C-4354-ACE8-50A7D9B3FB35}" dt="2024-04-09T02:00:09.158" v="2356" actId="1076"/>
        <pc:sldMkLst>
          <pc:docMk/>
          <pc:sldMk cId="80299713" sldId="400"/>
        </pc:sldMkLst>
        <pc:spChg chg="del">
          <ac:chgData name="Ganghoon Park" userId="71e370fb-5c73-480d-9115-fde35698bdc1" providerId="ADAL" clId="{46145C05-3D3C-4354-ACE8-50A7D9B3FB35}" dt="2024-04-09T01:53:24.284" v="2134" actId="26606"/>
          <ac:spMkLst>
            <pc:docMk/>
            <pc:sldMk cId="80299713" sldId="400"/>
            <ac:spMk id="2" creationId="{1BBE6F71-961B-1314-7A9F-2E02E6DFE01D}"/>
          </ac:spMkLst>
        </pc:spChg>
        <pc:spChg chg="del">
          <ac:chgData name="Ganghoon Park" userId="71e370fb-5c73-480d-9115-fde35698bdc1" providerId="ADAL" clId="{46145C05-3D3C-4354-ACE8-50A7D9B3FB35}" dt="2024-04-09T01:53:24.284" v="2134" actId="26606"/>
          <ac:spMkLst>
            <pc:docMk/>
            <pc:sldMk cId="80299713" sldId="400"/>
            <ac:spMk id="3" creationId="{7EF133C5-7C31-251D-3DFC-76109E8C27BD}"/>
          </ac:spMkLst>
        </pc:spChg>
        <pc:spChg chg="del">
          <ac:chgData name="Ganghoon Park" userId="71e370fb-5c73-480d-9115-fde35698bdc1" providerId="ADAL" clId="{46145C05-3D3C-4354-ACE8-50A7D9B3FB35}" dt="2024-04-09T01:53:05.310" v="2131" actId="22"/>
          <ac:spMkLst>
            <pc:docMk/>
            <pc:sldMk cId="80299713" sldId="400"/>
            <ac:spMk id="4" creationId="{FEC38EE5-5134-701E-3E35-B9FA72BA6E53}"/>
          </ac:spMkLst>
        </pc:spChg>
        <pc:spChg chg="mod">
          <ac:chgData name="Ganghoon Park" userId="71e370fb-5c73-480d-9115-fde35698bdc1" providerId="ADAL" clId="{46145C05-3D3C-4354-ACE8-50A7D9B3FB35}" dt="2024-04-09T01:53:57.996" v="2142" actId="26606"/>
          <ac:spMkLst>
            <pc:docMk/>
            <pc:sldMk cId="80299713" sldId="400"/>
            <ac:spMk id="5" creationId="{D249E691-88E6-2EEC-63EE-7F80BEEA6415}"/>
          </ac:spMkLst>
        </pc:spChg>
        <pc:spChg chg="add del mod">
          <ac:chgData name="Ganghoon Park" userId="71e370fb-5c73-480d-9115-fde35698bdc1" providerId="ADAL" clId="{46145C05-3D3C-4354-ACE8-50A7D9B3FB35}" dt="2024-04-09T01:53:51.382" v="2140" actId="26606"/>
          <ac:spMkLst>
            <pc:docMk/>
            <pc:sldMk cId="80299713" sldId="400"/>
            <ac:spMk id="11" creationId="{26C0F2BC-3890-C1A6-0C4D-69C528042912}"/>
          </ac:spMkLst>
        </pc:spChg>
        <pc:spChg chg="add del mod">
          <ac:chgData name="Ganghoon Park" userId="71e370fb-5c73-480d-9115-fde35698bdc1" providerId="ADAL" clId="{46145C05-3D3C-4354-ACE8-50A7D9B3FB35}" dt="2024-04-09T01:53:51.382" v="2140" actId="26606"/>
          <ac:spMkLst>
            <pc:docMk/>
            <pc:sldMk cId="80299713" sldId="400"/>
            <ac:spMk id="14" creationId="{351DDB52-3E94-A65F-15D5-5121632C41C2}"/>
          </ac:spMkLst>
        </pc:spChg>
        <pc:spChg chg="add del mod">
          <ac:chgData name="Ganghoon Park" userId="71e370fb-5c73-480d-9115-fde35698bdc1" providerId="ADAL" clId="{46145C05-3D3C-4354-ACE8-50A7D9B3FB35}" dt="2024-04-09T01:53:51.382" v="2140" actId="26606"/>
          <ac:spMkLst>
            <pc:docMk/>
            <pc:sldMk cId="80299713" sldId="400"/>
            <ac:spMk id="16" creationId="{515EAD9B-DEB1-6C04-962E-335F83FFE4F4}"/>
          </ac:spMkLst>
        </pc:spChg>
        <pc:spChg chg="add del mod">
          <ac:chgData name="Ganghoon Park" userId="71e370fb-5c73-480d-9115-fde35698bdc1" providerId="ADAL" clId="{46145C05-3D3C-4354-ACE8-50A7D9B3FB35}" dt="2024-04-09T01:53:51.372" v="2139" actId="26606"/>
          <ac:spMkLst>
            <pc:docMk/>
            <pc:sldMk cId="80299713" sldId="400"/>
            <ac:spMk id="21" creationId="{E99BFF0D-5B36-8F91-632E-AA2BE9F5CFBE}"/>
          </ac:spMkLst>
        </pc:spChg>
        <pc:spChg chg="add del mod">
          <ac:chgData name="Ganghoon Park" userId="71e370fb-5c73-480d-9115-fde35698bdc1" providerId="ADAL" clId="{46145C05-3D3C-4354-ACE8-50A7D9B3FB35}" dt="2024-04-09T01:53:51.372" v="2139" actId="26606"/>
          <ac:spMkLst>
            <pc:docMk/>
            <pc:sldMk cId="80299713" sldId="400"/>
            <ac:spMk id="23" creationId="{508C17BF-A1E0-65FA-0653-6F319D979AC9}"/>
          </ac:spMkLst>
        </pc:spChg>
        <pc:spChg chg="add del mod">
          <ac:chgData name="Ganghoon Park" userId="71e370fb-5c73-480d-9115-fde35698bdc1" providerId="ADAL" clId="{46145C05-3D3C-4354-ACE8-50A7D9B3FB35}" dt="2024-04-09T01:53:57.996" v="2142" actId="26606"/>
          <ac:spMkLst>
            <pc:docMk/>
            <pc:sldMk cId="80299713" sldId="400"/>
            <ac:spMk id="25" creationId="{E4C96E22-C8BC-EAFB-8014-21EE64E97ABB}"/>
          </ac:spMkLst>
        </pc:spChg>
        <pc:spChg chg="add del mod">
          <ac:chgData name="Ganghoon Park" userId="71e370fb-5c73-480d-9115-fde35698bdc1" providerId="ADAL" clId="{46145C05-3D3C-4354-ACE8-50A7D9B3FB35}" dt="2024-04-09T01:53:57.996" v="2142" actId="26606"/>
          <ac:spMkLst>
            <pc:docMk/>
            <pc:sldMk cId="80299713" sldId="400"/>
            <ac:spMk id="26" creationId="{BFCA3A38-C762-30A7-8A0F-13E5ADA8481B}"/>
          </ac:spMkLst>
        </pc:spChg>
        <pc:spChg chg="add mod">
          <ac:chgData name="Ganghoon Park" userId="71e370fb-5c73-480d-9115-fde35698bdc1" providerId="ADAL" clId="{46145C05-3D3C-4354-ACE8-50A7D9B3FB35}" dt="2024-04-09T01:54:34.161" v="2211" actId="20577"/>
          <ac:spMkLst>
            <pc:docMk/>
            <pc:sldMk cId="80299713" sldId="400"/>
            <ac:spMk id="31" creationId="{D23A4A5E-E3D3-B732-CB53-3D3433D2F252}"/>
          </ac:spMkLst>
        </pc:spChg>
        <pc:spChg chg="add mod">
          <ac:chgData name="Ganghoon Park" userId="71e370fb-5c73-480d-9115-fde35698bdc1" providerId="ADAL" clId="{46145C05-3D3C-4354-ACE8-50A7D9B3FB35}" dt="2024-04-09T01:53:57.996" v="2142" actId="26606"/>
          <ac:spMkLst>
            <pc:docMk/>
            <pc:sldMk cId="80299713" sldId="400"/>
            <ac:spMk id="33" creationId="{067F58C8-6A61-7BD4-A759-54422402180F}"/>
          </ac:spMkLst>
        </pc:spChg>
        <pc:picChg chg="add del mod ord">
          <ac:chgData name="Ganghoon Park" userId="71e370fb-5c73-480d-9115-fde35698bdc1" providerId="ADAL" clId="{46145C05-3D3C-4354-ACE8-50A7D9B3FB35}" dt="2024-04-09T01:53:44.198" v="2136" actId="478"/>
          <ac:picMkLst>
            <pc:docMk/>
            <pc:sldMk cId="80299713" sldId="400"/>
            <ac:picMk id="7" creationId="{DB9C7C81-F9D6-193C-7254-EBF3EB6193DA}"/>
          </ac:picMkLst>
        </pc:picChg>
        <pc:picChg chg="add mod ord modCrop">
          <ac:chgData name="Ganghoon Park" userId="71e370fb-5c73-480d-9115-fde35698bdc1" providerId="ADAL" clId="{46145C05-3D3C-4354-ACE8-50A7D9B3FB35}" dt="2024-04-09T02:00:09.158" v="2356" actId="1076"/>
          <ac:picMkLst>
            <pc:docMk/>
            <pc:sldMk cId="80299713" sldId="400"/>
            <ac:picMk id="9" creationId="{5B17C989-D222-4BB1-BDC8-8CAF46B246CE}"/>
          </ac:picMkLst>
        </pc:picChg>
      </pc:sldChg>
      <pc:sldChg chg="addSp delSp modSp new mod modClrScheme chgLayout">
        <pc:chgData name="Ganghoon Park" userId="71e370fb-5c73-480d-9115-fde35698bdc1" providerId="ADAL" clId="{46145C05-3D3C-4354-ACE8-50A7D9B3FB35}" dt="2024-04-09T01:54:19.161" v="2178" actId="20577"/>
        <pc:sldMkLst>
          <pc:docMk/>
          <pc:sldMk cId="1898027556" sldId="401"/>
        </pc:sldMkLst>
        <pc:spChg chg="del">
          <ac:chgData name="Ganghoon Park" userId="71e370fb-5c73-480d-9115-fde35698bdc1" providerId="ADAL" clId="{46145C05-3D3C-4354-ACE8-50A7D9B3FB35}" dt="2024-04-09T01:54:06.419" v="2145" actId="26606"/>
          <ac:spMkLst>
            <pc:docMk/>
            <pc:sldMk cId="1898027556" sldId="401"/>
            <ac:spMk id="2" creationId="{0DBC5410-2FF8-19D5-FB0F-EA1CAEE4727B}"/>
          </ac:spMkLst>
        </pc:spChg>
        <pc:spChg chg="del">
          <ac:chgData name="Ganghoon Park" userId="71e370fb-5c73-480d-9115-fde35698bdc1" providerId="ADAL" clId="{46145C05-3D3C-4354-ACE8-50A7D9B3FB35}" dt="2024-04-09T01:54:06.419" v="2145" actId="26606"/>
          <ac:spMkLst>
            <pc:docMk/>
            <pc:sldMk cId="1898027556" sldId="401"/>
            <ac:spMk id="3" creationId="{B1646151-263E-DD90-E648-5C872A045E26}"/>
          </ac:spMkLst>
        </pc:spChg>
        <pc:spChg chg="del">
          <ac:chgData name="Ganghoon Park" userId="71e370fb-5c73-480d-9115-fde35698bdc1" providerId="ADAL" clId="{46145C05-3D3C-4354-ACE8-50A7D9B3FB35}" dt="2024-04-09T01:54:04.506" v="2144" actId="22"/>
          <ac:spMkLst>
            <pc:docMk/>
            <pc:sldMk cId="1898027556" sldId="401"/>
            <ac:spMk id="4" creationId="{E65E60BA-4492-B95F-E7ED-F5B747DD3224}"/>
          </ac:spMkLst>
        </pc:spChg>
        <pc:spChg chg="mod">
          <ac:chgData name="Ganghoon Park" userId="71e370fb-5c73-480d-9115-fde35698bdc1" providerId="ADAL" clId="{46145C05-3D3C-4354-ACE8-50A7D9B3FB35}" dt="2024-04-09T01:54:06.419" v="2145" actId="26606"/>
          <ac:spMkLst>
            <pc:docMk/>
            <pc:sldMk cId="1898027556" sldId="401"/>
            <ac:spMk id="5" creationId="{5BEB04C9-8066-D127-0DC8-3B8EF877510C}"/>
          </ac:spMkLst>
        </pc:spChg>
        <pc:spChg chg="add mod">
          <ac:chgData name="Ganghoon Park" userId="71e370fb-5c73-480d-9115-fde35698bdc1" providerId="ADAL" clId="{46145C05-3D3C-4354-ACE8-50A7D9B3FB35}" dt="2024-04-09T01:54:19.161" v="2178" actId="20577"/>
          <ac:spMkLst>
            <pc:docMk/>
            <pc:sldMk cId="1898027556" sldId="401"/>
            <ac:spMk id="12" creationId="{83E9EBDA-29ED-C9F4-D77A-19F1252D02CC}"/>
          </ac:spMkLst>
        </pc:spChg>
        <pc:spChg chg="add mod">
          <ac:chgData name="Ganghoon Park" userId="71e370fb-5c73-480d-9115-fde35698bdc1" providerId="ADAL" clId="{46145C05-3D3C-4354-ACE8-50A7D9B3FB35}" dt="2024-04-09T01:54:06.419" v="2145" actId="26606"/>
          <ac:spMkLst>
            <pc:docMk/>
            <pc:sldMk cId="1898027556" sldId="401"/>
            <ac:spMk id="14" creationId="{3A5886B0-F8B6-A7BF-7E2A-1680EE0B0353}"/>
          </ac:spMkLst>
        </pc:spChg>
        <pc:picChg chg="add mod ord">
          <ac:chgData name="Ganghoon Park" userId="71e370fb-5c73-480d-9115-fde35698bdc1" providerId="ADAL" clId="{46145C05-3D3C-4354-ACE8-50A7D9B3FB35}" dt="2024-04-09T01:54:06.419" v="2145" actId="26606"/>
          <ac:picMkLst>
            <pc:docMk/>
            <pc:sldMk cId="1898027556" sldId="401"/>
            <ac:picMk id="7" creationId="{CB963202-DBF1-9942-E389-90C223D43349}"/>
          </ac:picMkLst>
        </pc:picChg>
      </pc:sldChg>
      <pc:sldChg chg="addSp delSp modSp new mod modClrScheme chgLayout">
        <pc:chgData name="Ganghoon Park" userId="71e370fb-5c73-480d-9115-fde35698bdc1" providerId="ADAL" clId="{46145C05-3D3C-4354-ACE8-50A7D9B3FB35}" dt="2024-04-09T02:00:22.946" v="2360" actId="1076"/>
        <pc:sldMkLst>
          <pc:docMk/>
          <pc:sldMk cId="3130790389" sldId="402"/>
        </pc:sldMkLst>
        <pc:spChg chg="mod">
          <ac:chgData name="Ganghoon Park" userId="71e370fb-5c73-480d-9115-fde35698bdc1" providerId="ADAL" clId="{46145C05-3D3C-4354-ACE8-50A7D9B3FB35}" dt="2024-04-09T01:56:40.477" v="2298" actId="20577"/>
          <ac:spMkLst>
            <pc:docMk/>
            <pc:sldMk cId="3130790389" sldId="402"/>
            <ac:spMk id="2" creationId="{D645A0F5-D557-57C1-84F4-3573C7EE2F47}"/>
          </ac:spMkLst>
        </pc:spChg>
        <pc:spChg chg="del">
          <ac:chgData name="Ganghoon Park" userId="71e370fb-5c73-480d-9115-fde35698bdc1" providerId="ADAL" clId="{46145C05-3D3C-4354-ACE8-50A7D9B3FB35}" dt="2024-04-09T01:55:45.973" v="2275" actId="26606"/>
          <ac:spMkLst>
            <pc:docMk/>
            <pc:sldMk cId="3130790389" sldId="402"/>
            <ac:spMk id="3" creationId="{6B91F470-E396-813F-1D39-408849C9C9E1}"/>
          </ac:spMkLst>
        </pc:spChg>
        <pc:spChg chg="del">
          <ac:chgData name="Ganghoon Park" userId="71e370fb-5c73-480d-9115-fde35698bdc1" providerId="ADAL" clId="{46145C05-3D3C-4354-ACE8-50A7D9B3FB35}" dt="2024-04-09T01:54:56.940" v="2213" actId="22"/>
          <ac:spMkLst>
            <pc:docMk/>
            <pc:sldMk cId="3130790389" sldId="402"/>
            <ac:spMk id="4" creationId="{AD8ABC63-7B15-DAF3-1347-35C3CFF06B6D}"/>
          </ac:spMkLst>
        </pc:spChg>
        <pc:spChg chg="mod ord">
          <ac:chgData name="Ganghoon Park" userId="71e370fb-5c73-480d-9115-fde35698bdc1" providerId="ADAL" clId="{46145C05-3D3C-4354-ACE8-50A7D9B3FB35}" dt="2024-04-09T01:56:35.623" v="2297" actId="26606"/>
          <ac:spMkLst>
            <pc:docMk/>
            <pc:sldMk cId="3130790389" sldId="402"/>
            <ac:spMk id="5" creationId="{5B72203E-27E1-EF04-0139-0543A5253922}"/>
          </ac:spMkLst>
        </pc:spChg>
        <pc:spChg chg="add del mod">
          <ac:chgData name="Ganghoon Park" userId="71e370fb-5c73-480d-9115-fde35698bdc1" providerId="ADAL" clId="{46145C05-3D3C-4354-ACE8-50A7D9B3FB35}" dt="2024-04-09T01:56:35.623" v="2297" actId="26606"/>
          <ac:spMkLst>
            <pc:docMk/>
            <pc:sldMk cId="3130790389" sldId="402"/>
            <ac:spMk id="14" creationId="{BA03092D-B786-E8F5-BECF-1ACAA2AC98FA}"/>
          </ac:spMkLst>
        </pc:spChg>
        <pc:picChg chg="add mod ord modCrop">
          <ac:chgData name="Ganghoon Park" userId="71e370fb-5c73-480d-9115-fde35698bdc1" providerId="ADAL" clId="{46145C05-3D3C-4354-ACE8-50A7D9B3FB35}" dt="2024-04-09T02:00:22.946" v="2360" actId="1076"/>
          <ac:picMkLst>
            <pc:docMk/>
            <pc:sldMk cId="3130790389" sldId="402"/>
            <ac:picMk id="7" creationId="{CBDBD3CA-02F3-E910-5FF7-339EF12ABFF2}"/>
          </ac:picMkLst>
        </pc:picChg>
        <pc:picChg chg="add del mod ord">
          <ac:chgData name="Ganghoon Park" userId="71e370fb-5c73-480d-9115-fde35698bdc1" providerId="ADAL" clId="{46145C05-3D3C-4354-ACE8-50A7D9B3FB35}" dt="2024-04-09T01:55:54.237" v="2278" actId="478"/>
          <ac:picMkLst>
            <pc:docMk/>
            <pc:sldMk cId="3130790389" sldId="402"/>
            <ac:picMk id="9" creationId="{83D6B195-E5B1-84BA-96CC-DF3A9DD0C8FC}"/>
          </ac:picMkLst>
        </pc:picChg>
        <pc:picChg chg="add mod">
          <ac:chgData name="Ganghoon Park" userId="71e370fb-5c73-480d-9115-fde35698bdc1" providerId="ADAL" clId="{46145C05-3D3C-4354-ACE8-50A7D9B3FB35}" dt="2024-04-09T01:56:35.623" v="2297" actId="26606"/>
          <ac:picMkLst>
            <pc:docMk/>
            <pc:sldMk cId="3130790389" sldId="402"/>
            <ac:picMk id="11" creationId="{796A1333-C60A-D692-FB35-3B7464665DFE}"/>
          </ac:picMkLst>
        </pc:picChg>
      </pc:sldChg>
      <pc:sldChg chg="addSp delSp modSp new mod">
        <pc:chgData name="Ganghoon Park" userId="71e370fb-5c73-480d-9115-fde35698bdc1" providerId="ADAL" clId="{46145C05-3D3C-4354-ACE8-50A7D9B3FB35}" dt="2024-04-09T01:58:42.267" v="2352" actId="732"/>
        <pc:sldMkLst>
          <pc:docMk/>
          <pc:sldMk cId="3601752397" sldId="403"/>
        </pc:sldMkLst>
        <pc:spChg chg="mod">
          <ac:chgData name="Ganghoon Park" userId="71e370fb-5c73-480d-9115-fde35698bdc1" providerId="ADAL" clId="{46145C05-3D3C-4354-ACE8-50A7D9B3FB35}" dt="2024-04-09T01:58:08.855" v="2344" actId="26606"/>
          <ac:spMkLst>
            <pc:docMk/>
            <pc:sldMk cId="3601752397" sldId="403"/>
            <ac:spMk id="2" creationId="{FC4C3C86-7585-12A6-3DD5-A09AF42695AE}"/>
          </ac:spMkLst>
        </pc:spChg>
        <pc:spChg chg="del">
          <ac:chgData name="Ganghoon Park" userId="71e370fb-5c73-480d-9115-fde35698bdc1" providerId="ADAL" clId="{46145C05-3D3C-4354-ACE8-50A7D9B3FB35}" dt="2024-04-09T01:58:08.855" v="2344" actId="26606"/>
          <ac:spMkLst>
            <pc:docMk/>
            <pc:sldMk cId="3601752397" sldId="403"/>
            <ac:spMk id="3" creationId="{B23EB974-FCD0-CB80-CCB9-F8C7BE9F701E}"/>
          </ac:spMkLst>
        </pc:spChg>
        <pc:spChg chg="del">
          <ac:chgData name="Ganghoon Park" userId="71e370fb-5c73-480d-9115-fde35698bdc1" providerId="ADAL" clId="{46145C05-3D3C-4354-ACE8-50A7D9B3FB35}" dt="2024-04-09T01:57:40.949" v="2337" actId="22"/>
          <ac:spMkLst>
            <pc:docMk/>
            <pc:sldMk cId="3601752397" sldId="403"/>
            <ac:spMk id="4" creationId="{FDBD130F-312D-255C-B78F-BC2C74C0648B}"/>
          </ac:spMkLst>
        </pc:spChg>
        <pc:spChg chg="del">
          <ac:chgData name="Ganghoon Park" userId="71e370fb-5c73-480d-9115-fde35698bdc1" providerId="ADAL" clId="{46145C05-3D3C-4354-ACE8-50A7D9B3FB35}" dt="2024-04-09T01:57:28.346" v="2336" actId="22"/>
          <ac:spMkLst>
            <pc:docMk/>
            <pc:sldMk cId="3601752397" sldId="403"/>
            <ac:spMk id="5" creationId="{1ED9BFB3-E1CA-E0B9-2927-7D2DCB151DCE}"/>
          </ac:spMkLst>
        </pc:spChg>
        <pc:spChg chg="mod">
          <ac:chgData name="Ganghoon Park" userId="71e370fb-5c73-480d-9115-fde35698bdc1" providerId="ADAL" clId="{46145C05-3D3C-4354-ACE8-50A7D9B3FB35}" dt="2024-04-09T01:58:08.855" v="2344" actId="26606"/>
          <ac:spMkLst>
            <pc:docMk/>
            <pc:sldMk cId="3601752397" sldId="403"/>
            <ac:spMk id="6" creationId="{BA2BEDDA-267D-31FD-BF4F-F9D9086E40E8}"/>
          </ac:spMkLst>
        </pc:spChg>
        <pc:spChg chg="add del mod">
          <ac:chgData name="Ganghoon Park" userId="71e370fb-5c73-480d-9115-fde35698bdc1" providerId="ADAL" clId="{46145C05-3D3C-4354-ACE8-50A7D9B3FB35}" dt="2024-04-09T01:57:53.735" v="2339" actId="478"/>
          <ac:spMkLst>
            <pc:docMk/>
            <pc:sldMk cId="3601752397" sldId="403"/>
            <ac:spMk id="12" creationId="{1E5FA57E-1BCC-36CD-8ADE-94A45F50518F}"/>
          </ac:spMkLst>
        </pc:spChg>
        <pc:spChg chg="add">
          <ac:chgData name="Ganghoon Park" userId="71e370fb-5c73-480d-9115-fde35698bdc1" providerId="ADAL" clId="{46145C05-3D3C-4354-ACE8-50A7D9B3FB35}" dt="2024-04-09T01:58:08.855" v="2344" actId="26606"/>
          <ac:spMkLst>
            <pc:docMk/>
            <pc:sldMk cId="3601752397" sldId="403"/>
            <ac:spMk id="19" creationId="{207CD6C3-B145-5C71-796D-12CB7B5E83F7}"/>
          </ac:spMkLst>
        </pc:spChg>
        <pc:picChg chg="add del mod ord">
          <ac:chgData name="Ganghoon Park" userId="71e370fb-5c73-480d-9115-fde35698bdc1" providerId="ADAL" clId="{46145C05-3D3C-4354-ACE8-50A7D9B3FB35}" dt="2024-04-09T01:57:42.648" v="2338" actId="478"/>
          <ac:picMkLst>
            <pc:docMk/>
            <pc:sldMk cId="3601752397" sldId="403"/>
            <ac:picMk id="8" creationId="{FD7DF811-95CE-A203-64ED-A1DFCBEBEAF5}"/>
          </ac:picMkLst>
        </pc:picChg>
        <pc:picChg chg="add mod ord modCrop">
          <ac:chgData name="Ganghoon Park" userId="71e370fb-5c73-480d-9115-fde35698bdc1" providerId="ADAL" clId="{46145C05-3D3C-4354-ACE8-50A7D9B3FB35}" dt="2024-04-09T01:58:32.197" v="2350" actId="14100"/>
          <ac:picMkLst>
            <pc:docMk/>
            <pc:sldMk cId="3601752397" sldId="403"/>
            <ac:picMk id="10" creationId="{403445D5-0DB9-4D03-E4CE-CFB4C88C48DF}"/>
          </ac:picMkLst>
        </pc:picChg>
        <pc:picChg chg="add mod ord modCrop">
          <ac:chgData name="Ganghoon Park" userId="71e370fb-5c73-480d-9115-fde35698bdc1" providerId="ADAL" clId="{46145C05-3D3C-4354-ACE8-50A7D9B3FB35}" dt="2024-04-09T01:58:42.267" v="2352" actId="732"/>
          <ac:picMkLst>
            <pc:docMk/>
            <pc:sldMk cId="3601752397" sldId="403"/>
            <ac:picMk id="14" creationId="{2BE96AED-9C0D-518E-E83A-C9688D457D12}"/>
          </ac:picMkLst>
        </pc:picChg>
      </pc:sldChg>
      <pc:sldChg chg="new del">
        <pc:chgData name="Ganghoon Park" userId="71e370fb-5c73-480d-9115-fde35698bdc1" providerId="ADAL" clId="{46145C05-3D3C-4354-ACE8-50A7D9B3FB35}" dt="2024-04-09T02:03:03.254" v="2366" actId="47"/>
        <pc:sldMkLst>
          <pc:docMk/>
          <pc:sldMk cId="3077870027" sldId="404"/>
        </pc:sldMkLst>
      </pc:sldChg>
      <pc:sldChg chg="addSp delSp modSp new mod modClrScheme chgLayout">
        <pc:chgData name="Ganghoon Park" userId="71e370fb-5c73-480d-9115-fde35698bdc1" providerId="ADAL" clId="{46145C05-3D3C-4354-ACE8-50A7D9B3FB35}" dt="2024-04-09T02:09:06.085" v="2764" actId="26606"/>
        <pc:sldMkLst>
          <pc:docMk/>
          <pc:sldMk cId="3132803934" sldId="404"/>
        </pc:sldMkLst>
        <pc:spChg chg="add del mod">
          <ac:chgData name="Ganghoon Park" userId="71e370fb-5c73-480d-9115-fde35698bdc1" providerId="ADAL" clId="{46145C05-3D3C-4354-ACE8-50A7D9B3FB35}" dt="2024-04-09T02:08:43.377" v="2762" actId="478"/>
          <ac:spMkLst>
            <pc:docMk/>
            <pc:sldMk cId="3132803934" sldId="404"/>
            <ac:spMk id="2" creationId="{BC7CDFA9-2DE0-3689-53F7-3E132AF05D10}"/>
          </ac:spMkLst>
        </pc:spChg>
        <pc:spChg chg="del">
          <ac:chgData name="Ganghoon Park" userId="71e370fb-5c73-480d-9115-fde35698bdc1" providerId="ADAL" clId="{46145C05-3D3C-4354-ACE8-50A7D9B3FB35}" dt="2024-04-09T02:08:33.908" v="2760" actId="26606"/>
          <ac:spMkLst>
            <pc:docMk/>
            <pc:sldMk cId="3132803934" sldId="404"/>
            <ac:spMk id="3" creationId="{9B0EEF89-D3A2-C73E-D0BB-26C7241EEA3A}"/>
          </ac:spMkLst>
        </pc:spChg>
        <pc:spChg chg="del mod">
          <ac:chgData name="Ganghoon Park" userId="71e370fb-5c73-480d-9115-fde35698bdc1" providerId="ADAL" clId="{46145C05-3D3C-4354-ACE8-50A7D9B3FB35}" dt="2024-04-09T02:08:33.908" v="2760" actId="26606"/>
          <ac:spMkLst>
            <pc:docMk/>
            <pc:sldMk cId="3132803934" sldId="404"/>
            <ac:spMk id="4" creationId="{F62B099F-BF78-41AA-4E08-C788BE8C7808}"/>
          </ac:spMkLst>
        </pc:spChg>
        <pc:spChg chg="mod">
          <ac:chgData name="Ganghoon Park" userId="71e370fb-5c73-480d-9115-fde35698bdc1" providerId="ADAL" clId="{46145C05-3D3C-4354-ACE8-50A7D9B3FB35}" dt="2024-04-09T02:08:33.908" v="2760" actId="26606"/>
          <ac:spMkLst>
            <pc:docMk/>
            <pc:sldMk cId="3132803934" sldId="404"/>
            <ac:spMk id="5" creationId="{741E8DAC-844B-CA7C-E108-7487C48099E5}"/>
          </ac:spMkLst>
        </pc:spChg>
        <pc:spChg chg="add del mod">
          <ac:chgData name="Ganghoon Park" userId="71e370fb-5c73-480d-9115-fde35698bdc1" providerId="ADAL" clId="{46145C05-3D3C-4354-ACE8-50A7D9B3FB35}" dt="2024-04-09T02:08:43.377" v="2762" actId="478"/>
          <ac:spMkLst>
            <pc:docMk/>
            <pc:sldMk cId="3132803934" sldId="404"/>
            <ac:spMk id="8" creationId="{DFBA8066-F828-1AD2-6B13-CA9D4461EC06}"/>
          </ac:spMkLst>
        </pc:spChg>
        <pc:spChg chg="add del mod">
          <ac:chgData name="Ganghoon Park" userId="71e370fb-5c73-480d-9115-fde35698bdc1" providerId="ADAL" clId="{46145C05-3D3C-4354-ACE8-50A7D9B3FB35}" dt="2024-04-09T02:09:06.085" v="2764" actId="26606"/>
          <ac:spMkLst>
            <pc:docMk/>
            <pc:sldMk cId="3132803934" sldId="404"/>
            <ac:spMk id="11" creationId="{7DEC0188-307A-89AE-5B62-B4963EBAC08C}"/>
          </ac:spMkLst>
        </pc:spChg>
        <pc:spChg chg="add del">
          <ac:chgData name="Ganghoon Park" userId="71e370fb-5c73-480d-9115-fde35698bdc1" providerId="ADAL" clId="{46145C05-3D3C-4354-ACE8-50A7D9B3FB35}" dt="2024-04-09T02:09:06.085" v="2764" actId="26606"/>
          <ac:spMkLst>
            <pc:docMk/>
            <pc:sldMk cId="3132803934" sldId="404"/>
            <ac:spMk id="16" creationId="{47AB0A40-4B9E-5615-EF06-0F013743846B}"/>
          </ac:spMkLst>
        </pc:spChg>
        <pc:graphicFrameChg chg="add mod modGraphic">
          <ac:chgData name="Ganghoon Park" userId="71e370fb-5c73-480d-9115-fde35698bdc1" providerId="ADAL" clId="{46145C05-3D3C-4354-ACE8-50A7D9B3FB35}" dt="2024-04-09T02:09:06.085" v="2764" actId="26606"/>
          <ac:graphicFrameMkLst>
            <pc:docMk/>
            <pc:sldMk cId="3132803934" sldId="404"/>
            <ac:graphicFrameMk id="7" creationId="{A6457338-3FF0-3EE3-3918-A272ACAE91A4}"/>
          </ac:graphicFrameMkLst>
        </pc:graphicFrameChg>
      </pc:sldChg>
    </pc:docChg>
  </pc:docChgLst>
  <pc:docChgLst>
    <pc:chgData name="Zoe Carter" userId="05050a6a-6913-46a0-bdf6-a970099d75f7" providerId="ADAL" clId="{ED43BFA0-54A7-40F8-AE15-5F332F00A9BF}"/>
    <pc:docChg chg="undo custSel modSld">
      <pc:chgData name="Zoe Carter" userId="05050a6a-6913-46a0-bdf6-a970099d75f7" providerId="ADAL" clId="{ED43BFA0-54A7-40F8-AE15-5F332F00A9BF}" dt="2024-02-12T03:17:57.923" v="636" actId="255"/>
      <pc:docMkLst>
        <pc:docMk/>
      </pc:docMkLst>
      <pc:sldChg chg="addSp delSp modSp mod">
        <pc:chgData name="Zoe Carter" userId="05050a6a-6913-46a0-bdf6-a970099d75f7" providerId="ADAL" clId="{ED43BFA0-54A7-40F8-AE15-5F332F00A9BF}" dt="2024-02-12T03:17:57.923" v="636" actId="255"/>
        <pc:sldMkLst>
          <pc:docMk/>
          <pc:sldMk cId="431588019" sldId="382"/>
        </pc:sldMkLst>
        <pc:spChg chg="mod">
          <ac:chgData name="Zoe Carter" userId="05050a6a-6913-46a0-bdf6-a970099d75f7" providerId="ADAL" clId="{ED43BFA0-54A7-40F8-AE15-5F332F00A9BF}" dt="2024-02-12T03:17:57.923" v="636" actId="255"/>
          <ac:spMkLst>
            <pc:docMk/>
            <pc:sldMk cId="431588019" sldId="382"/>
            <ac:spMk id="2" creationId="{A1437A82-5E13-6843-BF8A-67B98154DED0}"/>
          </ac:spMkLst>
        </pc:spChg>
        <pc:spChg chg="add del mod">
          <ac:chgData name="Zoe Carter" userId="05050a6a-6913-46a0-bdf6-a970099d75f7" providerId="ADAL" clId="{ED43BFA0-54A7-40F8-AE15-5F332F00A9BF}" dt="2024-02-12T03:17:47.498" v="633" actId="478"/>
          <ac:spMkLst>
            <pc:docMk/>
            <pc:sldMk cId="431588019" sldId="382"/>
            <ac:spMk id="4" creationId="{DAEBBE27-0447-2C9F-EEB1-534357A7F9DF}"/>
          </ac:spMkLst>
        </pc:spChg>
        <pc:picChg chg="del">
          <ac:chgData name="Zoe Carter" userId="05050a6a-6913-46a0-bdf6-a970099d75f7" providerId="ADAL" clId="{ED43BFA0-54A7-40F8-AE15-5F332F00A9BF}" dt="2024-02-12T03:17:45.578" v="632" actId="478"/>
          <ac:picMkLst>
            <pc:docMk/>
            <pc:sldMk cId="431588019" sldId="382"/>
            <ac:picMk id="9" creationId="{64F0AC0E-8E17-FF41-B11F-4FE03FC1E101}"/>
          </ac:picMkLst>
        </pc:picChg>
      </pc:sldChg>
    </pc:docChg>
  </pc:docChgLst>
  <pc:docChgLst>
    <pc:chgData name="Cora Vince" userId="5fe6ba3a-e134-471d-8d81-f3d5dbfc2eeb" providerId="ADAL" clId="{92C2D7DA-9FC3-4A44-A5FC-932A0AEA443A}"/>
    <pc:docChg chg="undo custSel addSld modSld">
      <pc:chgData name="Cora Vince" userId="5fe6ba3a-e134-471d-8d81-f3d5dbfc2eeb" providerId="ADAL" clId="{92C2D7DA-9FC3-4A44-A5FC-932A0AEA443A}" dt="2024-03-18T04:06:37.951" v="1661" actId="113"/>
      <pc:docMkLst>
        <pc:docMk/>
      </pc:docMkLst>
      <pc:sldChg chg="delSp modSp mod">
        <pc:chgData name="Cora Vince" userId="5fe6ba3a-e134-471d-8d81-f3d5dbfc2eeb" providerId="ADAL" clId="{92C2D7DA-9FC3-4A44-A5FC-932A0AEA443A}" dt="2024-02-12T13:36:12.147" v="596" actId="478"/>
        <pc:sldMkLst>
          <pc:docMk/>
          <pc:sldMk cId="3661685315" sldId="378"/>
        </pc:sldMkLst>
        <pc:spChg chg="mod">
          <ac:chgData name="Cora Vince" userId="5fe6ba3a-e134-471d-8d81-f3d5dbfc2eeb" providerId="ADAL" clId="{92C2D7DA-9FC3-4A44-A5FC-932A0AEA443A}" dt="2024-02-12T13:36:06.910" v="587" actId="20577"/>
          <ac:spMkLst>
            <pc:docMk/>
            <pc:sldMk cId="3661685315" sldId="378"/>
            <ac:spMk id="2" creationId="{25B0D6FE-8DA1-F341-A125-C435290DB0CF}"/>
          </ac:spMkLst>
        </pc:spChg>
        <pc:spChg chg="del mod">
          <ac:chgData name="Cora Vince" userId="5fe6ba3a-e134-471d-8d81-f3d5dbfc2eeb" providerId="ADAL" clId="{92C2D7DA-9FC3-4A44-A5FC-932A0AEA443A}" dt="2024-02-12T13:36:12.147" v="596" actId="478"/>
          <ac:spMkLst>
            <pc:docMk/>
            <pc:sldMk cId="3661685315" sldId="378"/>
            <ac:spMk id="3" creationId="{40A6380A-F0A0-D041-A01E-B58CAE535178}"/>
          </ac:spMkLst>
        </pc:spChg>
      </pc:sldChg>
      <pc:sldChg chg="addSp delSp modSp mod">
        <pc:chgData name="Cora Vince" userId="5fe6ba3a-e134-471d-8d81-f3d5dbfc2eeb" providerId="ADAL" clId="{92C2D7DA-9FC3-4A44-A5FC-932A0AEA443A}" dt="2024-02-12T02:14:42.167" v="573" actId="404"/>
        <pc:sldMkLst>
          <pc:docMk/>
          <pc:sldMk cId="350267814" sldId="388"/>
        </pc:sldMkLst>
        <pc:spChg chg="del">
          <ac:chgData name="Cora Vince" userId="5fe6ba3a-e134-471d-8d81-f3d5dbfc2eeb" providerId="ADAL" clId="{92C2D7DA-9FC3-4A44-A5FC-932A0AEA443A}" dt="2024-02-12T01:51:46.145" v="1" actId="478"/>
          <ac:spMkLst>
            <pc:docMk/>
            <pc:sldMk cId="350267814" sldId="388"/>
            <ac:spMk id="3" creationId="{D42379C4-9C8E-F06D-1814-004B429BC088}"/>
          </ac:spMkLst>
        </pc:spChg>
        <pc:spChg chg="add mod">
          <ac:chgData name="Cora Vince" userId="5fe6ba3a-e134-471d-8d81-f3d5dbfc2eeb" providerId="ADAL" clId="{92C2D7DA-9FC3-4A44-A5FC-932A0AEA443A}" dt="2024-02-12T02:13:28.306" v="446" actId="20577"/>
          <ac:spMkLst>
            <pc:docMk/>
            <pc:sldMk cId="350267814" sldId="388"/>
            <ac:spMk id="5" creationId="{83420AEA-E9AA-2296-9CC7-D4B25C668611}"/>
          </ac:spMkLst>
        </pc:spChg>
        <pc:spChg chg="del">
          <ac:chgData name="Cora Vince" userId="5fe6ba3a-e134-471d-8d81-f3d5dbfc2eeb" providerId="ADAL" clId="{92C2D7DA-9FC3-4A44-A5FC-932A0AEA443A}" dt="2024-02-12T01:51:44.746" v="0" actId="478"/>
          <ac:spMkLst>
            <pc:docMk/>
            <pc:sldMk cId="350267814" sldId="388"/>
            <ac:spMk id="7" creationId="{B85A7BED-75C6-5422-41C2-611AB67DD63B}"/>
          </ac:spMkLst>
        </pc:spChg>
        <pc:spChg chg="add mod">
          <ac:chgData name="Cora Vince" userId="5fe6ba3a-e134-471d-8d81-f3d5dbfc2eeb" providerId="ADAL" clId="{92C2D7DA-9FC3-4A44-A5FC-932A0AEA443A}" dt="2024-02-12T02:14:42.167" v="573" actId="404"/>
          <ac:spMkLst>
            <pc:docMk/>
            <pc:sldMk cId="350267814" sldId="388"/>
            <ac:spMk id="8" creationId="{D0E32C2E-5AD3-F60F-79EA-A6BD8C6F5A67}"/>
          </ac:spMkLst>
        </pc:spChg>
        <pc:picChg chg="add mod">
          <ac:chgData name="Cora Vince" userId="5fe6ba3a-e134-471d-8d81-f3d5dbfc2eeb" providerId="ADAL" clId="{92C2D7DA-9FC3-4A44-A5FC-932A0AEA443A}" dt="2024-02-12T01:55:33.285" v="7" actId="1076"/>
          <ac:picMkLst>
            <pc:docMk/>
            <pc:sldMk cId="350267814" sldId="388"/>
            <ac:picMk id="4" creationId="{AF299346-D352-9714-820C-F3B4D51B13DD}"/>
          </ac:picMkLst>
        </pc:picChg>
      </pc:sldChg>
      <pc:sldChg chg="addSp delSp modSp new mod">
        <pc:chgData name="Cora Vince" userId="5fe6ba3a-e134-471d-8d81-f3d5dbfc2eeb" providerId="ADAL" clId="{92C2D7DA-9FC3-4A44-A5FC-932A0AEA443A}" dt="2024-03-18T04:06:37.951" v="1661" actId="113"/>
        <pc:sldMkLst>
          <pc:docMk/>
          <pc:sldMk cId="2654800315" sldId="393"/>
        </pc:sldMkLst>
        <pc:spChg chg="mod">
          <ac:chgData name="Cora Vince" userId="5fe6ba3a-e134-471d-8d81-f3d5dbfc2eeb" providerId="ADAL" clId="{92C2D7DA-9FC3-4A44-A5FC-932A0AEA443A}" dt="2024-03-18T04:06:37.951" v="1661" actId="113"/>
          <ac:spMkLst>
            <pc:docMk/>
            <pc:sldMk cId="2654800315" sldId="393"/>
            <ac:spMk id="2" creationId="{41E2B758-844E-9983-9694-120EF52CEF97}"/>
          </ac:spMkLst>
        </pc:spChg>
        <pc:spChg chg="del">
          <ac:chgData name="Cora Vince" userId="5fe6ba3a-e134-471d-8d81-f3d5dbfc2eeb" providerId="ADAL" clId="{92C2D7DA-9FC3-4A44-A5FC-932A0AEA443A}" dt="2024-03-18T03:53:03.490" v="621" actId="478"/>
          <ac:spMkLst>
            <pc:docMk/>
            <pc:sldMk cId="2654800315" sldId="393"/>
            <ac:spMk id="3" creationId="{FDCFD64F-9B1A-D1FF-472F-BB5AD9CBBBAC}"/>
          </ac:spMkLst>
        </pc:spChg>
        <pc:spChg chg="mod">
          <ac:chgData name="Cora Vince" userId="5fe6ba3a-e134-471d-8d81-f3d5dbfc2eeb" providerId="ADAL" clId="{92C2D7DA-9FC3-4A44-A5FC-932A0AEA443A}" dt="2024-03-18T04:05:58.343" v="1653" actId="1076"/>
          <ac:spMkLst>
            <pc:docMk/>
            <pc:sldMk cId="2654800315" sldId="393"/>
            <ac:spMk id="4" creationId="{8188348A-C898-B5EE-1C97-9A2F7329A270}"/>
          </ac:spMkLst>
        </pc:spChg>
        <pc:spChg chg="del">
          <ac:chgData name="Cora Vince" userId="5fe6ba3a-e134-471d-8d81-f3d5dbfc2eeb" providerId="ADAL" clId="{92C2D7DA-9FC3-4A44-A5FC-932A0AEA443A}" dt="2024-03-18T03:55:18.995" v="622" actId="478"/>
          <ac:spMkLst>
            <pc:docMk/>
            <pc:sldMk cId="2654800315" sldId="393"/>
            <ac:spMk id="5" creationId="{614E8D5D-F525-FE2C-CAC8-AFEDE764B780}"/>
          </ac:spMkLst>
        </pc:spChg>
        <pc:spChg chg="add del mod">
          <ac:chgData name="Cora Vince" userId="5fe6ba3a-e134-471d-8d81-f3d5dbfc2eeb" providerId="ADAL" clId="{92C2D7DA-9FC3-4A44-A5FC-932A0AEA443A}" dt="2024-03-18T03:52:52.275" v="599" actId="478"/>
          <ac:spMkLst>
            <pc:docMk/>
            <pc:sldMk cId="2654800315" sldId="393"/>
            <ac:spMk id="7" creationId="{DA44BB56-5327-DB64-FA3C-E39DB92576C7}"/>
          </ac:spMkLst>
        </pc:spChg>
        <pc:picChg chg="add mod">
          <ac:chgData name="Cora Vince" userId="5fe6ba3a-e134-471d-8d81-f3d5dbfc2eeb" providerId="ADAL" clId="{92C2D7DA-9FC3-4A44-A5FC-932A0AEA443A}" dt="2024-03-18T04:06:06.309" v="1656" actId="1076"/>
          <ac:picMkLst>
            <pc:docMk/>
            <pc:sldMk cId="2654800315" sldId="393"/>
            <ac:picMk id="8" creationId="{1FEF5011-13DE-D063-E53C-D7B03D9EA87F}"/>
          </ac:picMkLst>
        </pc:picChg>
      </pc:sldChg>
    </pc:docChg>
  </pc:docChgLst>
  <pc:docChgLst>
    <pc:chgData name="Cora Vince" userId="S::vincec@mcmaster.ca::5fe6ba3a-e134-471d-8d81-f3d5dbfc2eeb" providerId="AD" clId="Web-{5D3C54DC-1A5C-4F95-8924-2729E8C9EE70}"/>
    <pc:docChg chg="modSld">
      <pc:chgData name="Cora Vince" userId="S::vincec@mcmaster.ca::5fe6ba3a-e134-471d-8d81-f3d5dbfc2eeb" providerId="AD" clId="Web-{5D3C54DC-1A5C-4F95-8924-2729E8C9EE70}" dt="2024-02-12T00:57:42.322" v="7" actId="20577"/>
      <pc:docMkLst>
        <pc:docMk/>
      </pc:docMkLst>
      <pc:sldChg chg="modSp">
        <pc:chgData name="Cora Vince" userId="S::vincec@mcmaster.ca::5fe6ba3a-e134-471d-8d81-f3d5dbfc2eeb" providerId="AD" clId="Web-{5D3C54DC-1A5C-4F95-8924-2729E8C9EE70}" dt="2024-02-12T00:57:42.322" v="7" actId="20577"/>
        <pc:sldMkLst>
          <pc:docMk/>
          <pc:sldMk cId="3661685315" sldId="378"/>
        </pc:sldMkLst>
        <pc:spChg chg="mod">
          <ac:chgData name="Cora Vince" userId="S::vincec@mcmaster.ca::5fe6ba3a-e134-471d-8d81-f3d5dbfc2eeb" providerId="AD" clId="Web-{5D3C54DC-1A5C-4F95-8924-2729E8C9EE70}" dt="2024-02-12T00:57:42.322" v="7" actId="20577"/>
          <ac:spMkLst>
            <pc:docMk/>
            <pc:sldMk cId="3661685315" sldId="378"/>
            <ac:spMk id="3" creationId="{40A6380A-F0A0-D041-A01E-B58CAE535178}"/>
          </ac:spMkLst>
        </pc:spChg>
      </pc:sldChg>
    </pc:docChg>
  </pc:docChgLst>
  <pc:docChgLst>
    <pc:chgData name="Tamara Xu" userId="S::xut75@mcmaster.ca::2964402a-7b3c-4568-82da-76fdbf6aec65" providerId="AD" clId="Web-{C21D5E5F-347F-4510-80F1-B784B195C0AA}"/>
    <pc:docChg chg="addSld sldOrd">
      <pc:chgData name="Tamara Xu" userId="S::xut75@mcmaster.ca::2964402a-7b3c-4568-82da-76fdbf6aec65" providerId="AD" clId="Web-{C21D5E5F-347F-4510-80F1-B784B195C0AA}" dt="2024-03-16T03:57:52.093" v="1"/>
      <pc:docMkLst>
        <pc:docMk/>
      </pc:docMkLst>
      <pc:sldChg chg="ord">
        <pc:chgData name="Tamara Xu" userId="S::xut75@mcmaster.ca::2964402a-7b3c-4568-82da-76fdbf6aec65" providerId="AD" clId="Web-{C21D5E5F-347F-4510-80F1-B784B195C0AA}" dt="2024-03-16T03:57:52.093" v="1"/>
        <pc:sldMkLst>
          <pc:docMk/>
          <pc:sldMk cId="431588019" sldId="382"/>
        </pc:sldMkLst>
      </pc:sldChg>
      <pc:sldChg chg="new">
        <pc:chgData name="Tamara Xu" userId="S::xut75@mcmaster.ca::2964402a-7b3c-4568-82da-76fdbf6aec65" providerId="AD" clId="Web-{C21D5E5F-347F-4510-80F1-B784B195C0AA}" dt="2024-03-16T03:57:47.968" v="0"/>
        <pc:sldMkLst>
          <pc:docMk/>
          <pc:sldMk cId="513129353" sldId="389"/>
        </pc:sldMkLst>
      </pc:sldChg>
    </pc:docChg>
  </pc:docChgLst>
  <pc:docChgLst>
    <pc:chgData name="Luna Aljammal" userId="8e3c1277-be84-4e84-af3b-1184b55110e4" providerId="ADAL" clId="{680BB755-6573-4E71-B340-99A6AEE90003}"/>
    <pc:docChg chg="custSel modSld">
      <pc:chgData name="Luna Aljammal" userId="8e3c1277-be84-4e84-af3b-1184b55110e4" providerId="ADAL" clId="{680BB755-6573-4E71-B340-99A6AEE90003}" dt="2024-02-12T01:29:21.981" v="970" actId="20577"/>
      <pc:docMkLst>
        <pc:docMk/>
      </pc:docMkLst>
      <pc:sldChg chg="modSp mod">
        <pc:chgData name="Luna Aljammal" userId="8e3c1277-be84-4e84-af3b-1184b55110e4" providerId="ADAL" clId="{680BB755-6573-4E71-B340-99A6AEE90003}" dt="2024-02-12T01:29:21.981" v="970" actId="20577"/>
        <pc:sldMkLst>
          <pc:docMk/>
          <pc:sldMk cId="3411441888" sldId="386"/>
        </pc:sldMkLst>
        <pc:spChg chg="mod">
          <ac:chgData name="Luna Aljammal" userId="8e3c1277-be84-4e84-af3b-1184b55110e4" providerId="ADAL" clId="{680BB755-6573-4E71-B340-99A6AEE90003}" dt="2024-02-12T01:22:11.763" v="0" actId="1076"/>
          <ac:spMkLst>
            <pc:docMk/>
            <pc:sldMk cId="3411441888" sldId="386"/>
            <ac:spMk id="5" creationId="{79E72A00-D47E-8146-8984-E2A9F94658A8}"/>
          </ac:spMkLst>
        </pc:spChg>
        <pc:spChg chg="mod">
          <ac:chgData name="Luna Aljammal" userId="8e3c1277-be84-4e84-af3b-1184b55110e4" providerId="ADAL" clId="{680BB755-6573-4E71-B340-99A6AEE90003}" dt="2024-02-12T01:29:21.981" v="970" actId="20577"/>
          <ac:spMkLst>
            <pc:docMk/>
            <pc:sldMk cId="3411441888" sldId="386"/>
            <ac:spMk id="1031" creationId="{81FBE134-BD0C-420F-36B0-629A093AC742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6EA0E0-AA14-4E61-AB69-7CCA80F4559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989DF2-50AF-4F0C-BEC6-DFC8EB9389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BE1: Register/create an account </a:t>
          </a:r>
          <a:endParaRPr lang="en-US"/>
        </a:p>
      </dgm:t>
    </dgm:pt>
    <dgm:pt modelId="{010D0215-FD9E-4E32-8880-5C90D0BDB9BC}" type="parTrans" cxnId="{A33480AD-7685-4ED3-BCA0-1E14F44BBF08}">
      <dgm:prSet/>
      <dgm:spPr/>
      <dgm:t>
        <a:bodyPr/>
        <a:lstStyle/>
        <a:p>
          <a:endParaRPr lang="en-US"/>
        </a:p>
      </dgm:t>
    </dgm:pt>
    <dgm:pt modelId="{49101787-FCBD-4F1F-AB1C-C7E2B6C453C1}" type="sibTrans" cxnId="{A33480AD-7685-4ED3-BCA0-1E14F44BBF08}">
      <dgm:prSet/>
      <dgm:spPr/>
      <dgm:t>
        <a:bodyPr/>
        <a:lstStyle/>
        <a:p>
          <a:endParaRPr lang="en-US"/>
        </a:p>
      </dgm:t>
    </dgm:pt>
    <dgm:pt modelId="{CF08909E-8361-4CAF-B8BE-484510AD2E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BE2: User Login </a:t>
          </a:r>
          <a:endParaRPr lang="en-US"/>
        </a:p>
      </dgm:t>
    </dgm:pt>
    <dgm:pt modelId="{CBD1D90A-5F8F-420A-A222-3FFF9B80A16A}" type="parTrans" cxnId="{4E257DEC-AB7A-48D4-9F84-ED11A0B11B9D}">
      <dgm:prSet/>
      <dgm:spPr/>
      <dgm:t>
        <a:bodyPr/>
        <a:lstStyle/>
        <a:p>
          <a:endParaRPr lang="en-US"/>
        </a:p>
      </dgm:t>
    </dgm:pt>
    <dgm:pt modelId="{CCCF0C4B-C684-41B1-B9A9-2AFA241E4C97}" type="sibTrans" cxnId="{4E257DEC-AB7A-48D4-9F84-ED11A0B11B9D}">
      <dgm:prSet/>
      <dgm:spPr/>
      <dgm:t>
        <a:bodyPr/>
        <a:lstStyle/>
        <a:p>
          <a:endParaRPr lang="en-US"/>
        </a:p>
      </dgm:t>
    </dgm:pt>
    <dgm:pt modelId="{AEDE9E65-EFA3-4608-9A84-1094857850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BE3: Start a chat with a colleague </a:t>
          </a:r>
          <a:endParaRPr lang="en-US"/>
        </a:p>
      </dgm:t>
    </dgm:pt>
    <dgm:pt modelId="{952E071B-072E-4485-933E-35C1501C9905}" type="parTrans" cxnId="{61E2AF1D-3A85-44E7-819C-F8D9401FD3DB}">
      <dgm:prSet/>
      <dgm:spPr/>
      <dgm:t>
        <a:bodyPr/>
        <a:lstStyle/>
        <a:p>
          <a:endParaRPr lang="en-US"/>
        </a:p>
      </dgm:t>
    </dgm:pt>
    <dgm:pt modelId="{F2C3DC2D-3AF4-4D93-BAD2-266532BBE5F4}" type="sibTrans" cxnId="{61E2AF1D-3A85-44E7-819C-F8D9401FD3DB}">
      <dgm:prSet/>
      <dgm:spPr/>
      <dgm:t>
        <a:bodyPr/>
        <a:lstStyle/>
        <a:p>
          <a:endParaRPr lang="en-US"/>
        </a:p>
      </dgm:t>
    </dgm:pt>
    <dgm:pt modelId="{F4CD535A-0C5D-4568-8310-04E6A218C9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BE4: Set out-of-office hours and generate automated response (innovative feature) </a:t>
          </a:r>
          <a:endParaRPr lang="en-US"/>
        </a:p>
      </dgm:t>
    </dgm:pt>
    <dgm:pt modelId="{0CD9D678-5C2B-4622-BC04-06677F43D0D6}" type="parTrans" cxnId="{84AC3239-42A9-4673-A72B-9200431677EC}">
      <dgm:prSet/>
      <dgm:spPr/>
      <dgm:t>
        <a:bodyPr/>
        <a:lstStyle/>
        <a:p>
          <a:endParaRPr lang="en-US"/>
        </a:p>
      </dgm:t>
    </dgm:pt>
    <dgm:pt modelId="{59B3055C-B5EC-4FDC-AB29-54FCB524031E}" type="sibTrans" cxnId="{84AC3239-42A9-4673-A72B-9200431677EC}">
      <dgm:prSet/>
      <dgm:spPr/>
      <dgm:t>
        <a:bodyPr/>
        <a:lstStyle/>
        <a:p>
          <a:endParaRPr lang="en-US"/>
        </a:p>
      </dgm:t>
    </dgm:pt>
    <dgm:pt modelId="{87B0BDA6-2C42-44FD-8FE0-B9106984DB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BE5: Delete account/leave company </a:t>
          </a:r>
          <a:endParaRPr lang="en-US"/>
        </a:p>
      </dgm:t>
    </dgm:pt>
    <dgm:pt modelId="{5DF2D384-1EBB-446F-BE36-6FA5A898E6DB}" type="parTrans" cxnId="{E90FAFC6-4666-4B55-BFD5-4B4B59A15933}">
      <dgm:prSet/>
      <dgm:spPr/>
      <dgm:t>
        <a:bodyPr/>
        <a:lstStyle/>
        <a:p>
          <a:endParaRPr lang="en-US"/>
        </a:p>
      </dgm:t>
    </dgm:pt>
    <dgm:pt modelId="{3EA4E5C5-FE3A-49A7-8151-FD50E0E3EF94}" type="sibTrans" cxnId="{E90FAFC6-4666-4B55-BFD5-4B4B59A15933}">
      <dgm:prSet/>
      <dgm:spPr/>
      <dgm:t>
        <a:bodyPr/>
        <a:lstStyle/>
        <a:p>
          <a:endParaRPr lang="en-US"/>
        </a:p>
      </dgm:t>
    </dgm:pt>
    <dgm:pt modelId="{DBB79327-8A69-4E01-905A-C1C1CD148B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BE6: Use chat logbook</a:t>
          </a:r>
          <a:endParaRPr lang="en-US"/>
        </a:p>
      </dgm:t>
    </dgm:pt>
    <dgm:pt modelId="{70813E72-694E-4B43-9AD8-FFEE32465241}" type="parTrans" cxnId="{3959E253-E3A8-4BF1-88C5-EE32C217CEAF}">
      <dgm:prSet/>
      <dgm:spPr/>
      <dgm:t>
        <a:bodyPr/>
        <a:lstStyle/>
        <a:p>
          <a:endParaRPr lang="en-US"/>
        </a:p>
      </dgm:t>
    </dgm:pt>
    <dgm:pt modelId="{A2554940-5FE2-4E49-91FC-EFACC219D3F5}" type="sibTrans" cxnId="{3959E253-E3A8-4BF1-88C5-EE32C217CEAF}">
      <dgm:prSet/>
      <dgm:spPr/>
      <dgm:t>
        <a:bodyPr/>
        <a:lstStyle/>
        <a:p>
          <a:endParaRPr lang="en-US"/>
        </a:p>
      </dgm:t>
    </dgm:pt>
    <dgm:pt modelId="{DB44DA78-308A-4398-8BD5-787CB0801F8D}" type="pres">
      <dgm:prSet presAssocID="{9A6EA0E0-AA14-4E61-AB69-7CCA80F4559E}" presName="root" presStyleCnt="0">
        <dgm:presLayoutVars>
          <dgm:dir/>
          <dgm:resizeHandles val="exact"/>
        </dgm:presLayoutVars>
      </dgm:prSet>
      <dgm:spPr/>
    </dgm:pt>
    <dgm:pt modelId="{9582B68F-78D5-4525-82CA-FBEDC76A21EC}" type="pres">
      <dgm:prSet presAssocID="{DA989DF2-50AF-4F0C-BEC6-DFC8EB93894A}" presName="compNode" presStyleCnt="0"/>
      <dgm:spPr/>
    </dgm:pt>
    <dgm:pt modelId="{93435996-9213-4E2B-BC2B-05CEE64D4363}" type="pres">
      <dgm:prSet presAssocID="{DA989DF2-50AF-4F0C-BEC6-DFC8EB93894A}" presName="bgRect" presStyleLbl="bgShp" presStyleIdx="0" presStyleCnt="6"/>
      <dgm:spPr/>
    </dgm:pt>
    <dgm:pt modelId="{416797B6-554D-4350-9A83-CE36C9F33F86}" type="pres">
      <dgm:prSet presAssocID="{DA989DF2-50AF-4F0C-BEC6-DFC8EB93894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C7992B94-D476-40AB-BCCF-3A3FC2BB898E}" type="pres">
      <dgm:prSet presAssocID="{DA989DF2-50AF-4F0C-BEC6-DFC8EB93894A}" presName="spaceRect" presStyleCnt="0"/>
      <dgm:spPr/>
    </dgm:pt>
    <dgm:pt modelId="{352D558D-3C33-467A-B877-5F32DF8F4407}" type="pres">
      <dgm:prSet presAssocID="{DA989DF2-50AF-4F0C-BEC6-DFC8EB93894A}" presName="parTx" presStyleLbl="revTx" presStyleIdx="0" presStyleCnt="6">
        <dgm:presLayoutVars>
          <dgm:chMax val="0"/>
          <dgm:chPref val="0"/>
        </dgm:presLayoutVars>
      </dgm:prSet>
      <dgm:spPr/>
    </dgm:pt>
    <dgm:pt modelId="{8395D3AF-3F25-41DC-9537-5F5F0B0BF595}" type="pres">
      <dgm:prSet presAssocID="{49101787-FCBD-4F1F-AB1C-C7E2B6C453C1}" presName="sibTrans" presStyleCnt="0"/>
      <dgm:spPr/>
    </dgm:pt>
    <dgm:pt modelId="{73F59ED5-F351-49D6-BA84-A076B4101BB2}" type="pres">
      <dgm:prSet presAssocID="{CF08909E-8361-4CAF-B8BE-484510AD2EE3}" presName="compNode" presStyleCnt="0"/>
      <dgm:spPr/>
    </dgm:pt>
    <dgm:pt modelId="{19BB2CA0-CE01-4575-AC1D-4928B47D3CFC}" type="pres">
      <dgm:prSet presAssocID="{CF08909E-8361-4CAF-B8BE-484510AD2EE3}" presName="bgRect" presStyleLbl="bgShp" presStyleIdx="1" presStyleCnt="6"/>
      <dgm:spPr/>
    </dgm:pt>
    <dgm:pt modelId="{85C04663-7E00-4EF3-9A05-E4FB26E07C9F}" type="pres">
      <dgm:prSet presAssocID="{CF08909E-8361-4CAF-B8BE-484510AD2EE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F4B194B-6E47-4A26-8265-5AA9FF7CE5CE}" type="pres">
      <dgm:prSet presAssocID="{CF08909E-8361-4CAF-B8BE-484510AD2EE3}" presName="spaceRect" presStyleCnt="0"/>
      <dgm:spPr/>
    </dgm:pt>
    <dgm:pt modelId="{CE10ED4A-E8C3-4260-B2B0-294B0DD98707}" type="pres">
      <dgm:prSet presAssocID="{CF08909E-8361-4CAF-B8BE-484510AD2EE3}" presName="parTx" presStyleLbl="revTx" presStyleIdx="1" presStyleCnt="6">
        <dgm:presLayoutVars>
          <dgm:chMax val="0"/>
          <dgm:chPref val="0"/>
        </dgm:presLayoutVars>
      </dgm:prSet>
      <dgm:spPr/>
    </dgm:pt>
    <dgm:pt modelId="{2797291D-404B-4A7D-91FC-8ADD7C59D2F0}" type="pres">
      <dgm:prSet presAssocID="{CCCF0C4B-C684-41B1-B9A9-2AFA241E4C97}" presName="sibTrans" presStyleCnt="0"/>
      <dgm:spPr/>
    </dgm:pt>
    <dgm:pt modelId="{18B3B348-A60B-447C-80E6-1FADFCEE002A}" type="pres">
      <dgm:prSet presAssocID="{AEDE9E65-EFA3-4608-9A84-109485785046}" presName="compNode" presStyleCnt="0"/>
      <dgm:spPr/>
    </dgm:pt>
    <dgm:pt modelId="{F6B55B8A-CCB0-4008-B33F-FC3BDB180F55}" type="pres">
      <dgm:prSet presAssocID="{AEDE9E65-EFA3-4608-9A84-109485785046}" presName="bgRect" presStyleLbl="bgShp" presStyleIdx="2" presStyleCnt="6"/>
      <dgm:spPr/>
    </dgm:pt>
    <dgm:pt modelId="{DDE241EA-076F-4CC3-93AD-7CD104D58A00}" type="pres">
      <dgm:prSet presAssocID="{AEDE9E65-EFA3-4608-9A84-10948578504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0EEB49D9-F800-4831-875F-89AA52A5A9D7}" type="pres">
      <dgm:prSet presAssocID="{AEDE9E65-EFA3-4608-9A84-109485785046}" presName="spaceRect" presStyleCnt="0"/>
      <dgm:spPr/>
    </dgm:pt>
    <dgm:pt modelId="{8178CA68-75FD-4ACE-B04C-F192336F418C}" type="pres">
      <dgm:prSet presAssocID="{AEDE9E65-EFA3-4608-9A84-109485785046}" presName="parTx" presStyleLbl="revTx" presStyleIdx="2" presStyleCnt="6">
        <dgm:presLayoutVars>
          <dgm:chMax val="0"/>
          <dgm:chPref val="0"/>
        </dgm:presLayoutVars>
      </dgm:prSet>
      <dgm:spPr/>
    </dgm:pt>
    <dgm:pt modelId="{59BD3941-8C07-4B94-B5CC-963D6FEBFDE2}" type="pres">
      <dgm:prSet presAssocID="{F2C3DC2D-3AF4-4D93-BAD2-266532BBE5F4}" presName="sibTrans" presStyleCnt="0"/>
      <dgm:spPr/>
    </dgm:pt>
    <dgm:pt modelId="{C013B9B5-FA5D-40C8-B408-7204C9283EBE}" type="pres">
      <dgm:prSet presAssocID="{F4CD535A-0C5D-4568-8310-04E6A218C9EF}" presName="compNode" presStyleCnt="0"/>
      <dgm:spPr/>
    </dgm:pt>
    <dgm:pt modelId="{B7F9F762-4B87-4E04-AF29-38F8472FF96E}" type="pres">
      <dgm:prSet presAssocID="{F4CD535A-0C5D-4568-8310-04E6A218C9EF}" presName="bgRect" presStyleLbl="bgShp" presStyleIdx="3" presStyleCnt="6"/>
      <dgm:spPr/>
    </dgm:pt>
    <dgm:pt modelId="{8B2C52D7-46D3-44F2-B016-F9DFA154F2DB}" type="pres">
      <dgm:prSet presAssocID="{F4CD535A-0C5D-4568-8310-04E6A218C9E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09E6A617-4A7B-48AE-A0A9-CDE3BBFB6173}" type="pres">
      <dgm:prSet presAssocID="{F4CD535A-0C5D-4568-8310-04E6A218C9EF}" presName="spaceRect" presStyleCnt="0"/>
      <dgm:spPr/>
    </dgm:pt>
    <dgm:pt modelId="{183151E1-5AF6-4C6A-834C-DD29D2574D88}" type="pres">
      <dgm:prSet presAssocID="{F4CD535A-0C5D-4568-8310-04E6A218C9EF}" presName="parTx" presStyleLbl="revTx" presStyleIdx="3" presStyleCnt="6">
        <dgm:presLayoutVars>
          <dgm:chMax val="0"/>
          <dgm:chPref val="0"/>
        </dgm:presLayoutVars>
      </dgm:prSet>
      <dgm:spPr/>
    </dgm:pt>
    <dgm:pt modelId="{3035661A-A4B1-484C-BD0A-5ED9D98CED7F}" type="pres">
      <dgm:prSet presAssocID="{59B3055C-B5EC-4FDC-AB29-54FCB524031E}" presName="sibTrans" presStyleCnt="0"/>
      <dgm:spPr/>
    </dgm:pt>
    <dgm:pt modelId="{47297F43-DCB5-4F39-83EB-82A1C1CA1EF7}" type="pres">
      <dgm:prSet presAssocID="{87B0BDA6-2C42-44FD-8FE0-B9106984DBD7}" presName="compNode" presStyleCnt="0"/>
      <dgm:spPr/>
    </dgm:pt>
    <dgm:pt modelId="{2114110D-171C-4635-AD4D-7A0128DED5A6}" type="pres">
      <dgm:prSet presAssocID="{87B0BDA6-2C42-44FD-8FE0-B9106984DBD7}" presName="bgRect" presStyleLbl="bgShp" presStyleIdx="4" presStyleCnt="6"/>
      <dgm:spPr/>
    </dgm:pt>
    <dgm:pt modelId="{5EB68C1E-524B-44E1-83CD-A54AF4BA1E6D}" type="pres">
      <dgm:prSet presAssocID="{87B0BDA6-2C42-44FD-8FE0-B9106984DBD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6260E3C4-EADF-471E-81BB-B8BFD88BB8AE}" type="pres">
      <dgm:prSet presAssocID="{87B0BDA6-2C42-44FD-8FE0-B9106984DBD7}" presName="spaceRect" presStyleCnt="0"/>
      <dgm:spPr/>
    </dgm:pt>
    <dgm:pt modelId="{1B932002-FB0B-465B-A134-FDF61E0882B1}" type="pres">
      <dgm:prSet presAssocID="{87B0BDA6-2C42-44FD-8FE0-B9106984DBD7}" presName="parTx" presStyleLbl="revTx" presStyleIdx="4" presStyleCnt="6">
        <dgm:presLayoutVars>
          <dgm:chMax val="0"/>
          <dgm:chPref val="0"/>
        </dgm:presLayoutVars>
      </dgm:prSet>
      <dgm:spPr/>
    </dgm:pt>
    <dgm:pt modelId="{F9242A85-F03F-4410-869F-4793D8CA71CA}" type="pres">
      <dgm:prSet presAssocID="{3EA4E5C5-FE3A-49A7-8151-FD50E0E3EF94}" presName="sibTrans" presStyleCnt="0"/>
      <dgm:spPr/>
    </dgm:pt>
    <dgm:pt modelId="{4FA6751B-77F1-4587-B10E-12F818AE3B14}" type="pres">
      <dgm:prSet presAssocID="{DBB79327-8A69-4E01-905A-C1C1CD148B27}" presName="compNode" presStyleCnt="0"/>
      <dgm:spPr/>
    </dgm:pt>
    <dgm:pt modelId="{7F836D06-EDC8-4CF0-97AE-BC4FBE5025E7}" type="pres">
      <dgm:prSet presAssocID="{DBB79327-8A69-4E01-905A-C1C1CD148B27}" presName="bgRect" presStyleLbl="bgShp" presStyleIdx="5" presStyleCnt="6"/>
      <dgm:spPr/>
    </dgm:pt>
    <dgm:pt modelId="{607F7305-C4C1-4273-A411-20943940C4AF}" type="pres">
      <dgm:prSet presAssocID="{DBB79327-8A69-4E01-905A-C1C1CD148B2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5F5E63B4-F828-4EFB-986B-331313E83FFF}" type="pres">
      <dgm:prSet presAssocID="{DBB79327-8A69-4E01-905A-C1C1CD148B27}" presName="spaceRect" presStyleCnt="0"/>
      <dgm:spPr/>
    </dgm:pt>
    <dgm:pt modelId="{A0E3018C-2FB3-4046-91D5-DE0D1447DF63}" type="pres">
      <dgm:prSet presAssocID="{DBB79327-8A69-4E01-905A-C1C1CD148B2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30BADE08-47AF-4BF3-A791-BD5FE8098C0F}" type="presOf" srcId="{87B0BDA6-2C42-44FD-8FE0-B9106984DBD7}" destId="{1B932002-FB0B-465B-A134-FDF61E0882B1}" srcOrd="0" destOrd="0" presId="urn:microsoft.com/office/officeart/2018/2/layout/IconVerticalSolidList"/>
    <dgm:cxn modelId="{61E2AF1D-3A85-44E7-819C-F8D9401FD3DB}" srcId="{9A6EA0E0-AA14-4E61-AB69-7CCA80F4559E}" destId="{AEDE9E65-EFA3-4608-9A84-109485785046}" srcOrd="2" destOrd="0" parTransId="{952E071B-072E-4485-933E-35C1501C9905}" sibTransId="{F2C3DC2D-3AF4-4D93-BAD2-266532BBE5F4}"/>
    <dgm:cxn modelId="{720A162B-8E56-4DE3-9B33-FD534B06D226}" type="presOf" srcId="{DBB79327-8A69-4E01-905A-C1C1CD148B27}" destId="{A0E3018C-2FB3-4046-91D5-DE0D1447DF63}" srcOrd="0" destOrd="0" presId="urn:microsoft.com/office/officeart/2018/2/layout/IconVerticalSolidList"/>
    <dgm:cxn modelId="{05A3502D-5947-4E62-9F3E-46F9C80E1404}" type="presOf" srcId="{CF08909E-8361-4CAF-B8BE-484510AD2EE3}" destId="{CE10ED4A-E8C3-4260-B2B0-294B0DD98707}" srcOrd="0" destOrd="0" presId="urn:microsoft.com/office/officeart/2018/2/layout/IconVerticalSolidList"/>
    <dgm:cxn modelId="{84AC3239-42A9-4673-A72B-9200431677EC}" srcId="{9A6EA0E0-AA14-4E61-AB69-7CCA80F4559E}" destId="{F4CD535A-0C5D-4568-8310-04E6A218C9EF}" srcOrd="3" destOrd="0" parTransId="{0CD9D678-5C2B-4622-BC04-06677F43D0D6}" sibTransId="{59B3055C-B5EC-4FDC-AB29-54FCB524031E}"/>
    <dgm:cxn modelId="{22CEB46C-4172-4103-9C5D-9B8D000B2221}" type="presOf" srcId="{AEDE9E65-EFA3-4608-9A84-109485785046}" destId="{8178CA68-75FD-4ACE-B04C-F192336F418C}" srcOrd="0" destOrd="0" presId="urn:microsoft.com/office/officeart/2018/2/layout/IconVerticalSolidList"/>
    <dgm:cxn modelId="{3959E253-E3A8-4BF1-88C5-EE32C217CEAF}" srcId="{9A6EA0E0-AA14-4E61-AB69-7CCA80F4559E}" destId="{DBB79327-8A69-4E01-905A-C1C1CD148B27}" srcOrd="5" destOrd="0" parTransId="{70813E72-694E-4B43-9AD8-FFEE32465241}" sibTransId="{A2554940-5FE2-4E49-91FC-EFACC219D3F5}"/>
    <dgm:cxn modelId="{CEBEA08A-4039-438E-BB3B-FD90668EC94F}" type="presOf" srcId="{DA989DF2-50AF-4F0C-BEC6-DFC8EB93894A}" destId="{352D558D-3C33-467A-B877-5F32DF8F4407}" srcOrd="0" destOrd="0" presId="urn:microsoft.com/office/officeart/2018/2/layout/IconVerticalSolidList"/>
    <dgm:cxn modelId="{430A09A6-70DA-4E2E-A628-73886A21675C}" type="presOf" srcId="{9A6EA0E0-AA14-4E61-AB69-7CCA80F4559E}" destId="{DB44DA78-308A-4398-8BD5-787CB0801F8D}" srcOrd="0" destOrd="0" presId="urn:microsoft.com/office/officeart/2018/2/layout/IconVerticalSolidList"/>
    <dgm:cxn modelId="{60B968AD-C63F-4624-B73D-F0285052953F}" type="presOf" srcId="{F4CD535A-0C5D-4568-8310-04E6A218C9EF}" destId="{183151E1-5AF6-4C6A-834C-DD29D2574D88}" srcOrd="0" destOrd="0" presId="urn:microsoft.com/office/officeart/2018/2/layout/IconVerticalSolidList"/>
    <dgm:cxn modelId="{A33480AD-7685-4ED3-BCA0-1E14F44BBF08}" srcId="{9A6EA0E0-AA14-4E61-AB69-7CCA80F4559E}" destId="{DA989DF2-50AF-4F0C-BEC6-DFC8EB93894A}" srcOrd="0" destOrd="0" parTransId="{010D0215-FD9E-4E32-8880-5C90D0BDB9BC}" sibTransId="{49101787-FCBD-4F1F-AB1C-C7E2B6C453C1}"/>
    <dgm:cxn modelId="{E90FAFC6-4666-4B55-BFD5-4B4B59A15933}" srcId="{9A6EA0E0-AA14-4E61-AB69-7CCA80F4559E}" destId="{87B0BDA6-2C42-44FD-8FE0-B9106984DBD7}" srcOrd="4" destOrd="0" parTransId="{5DF2D384-1EBB-446F-BE36-6FA5A898E6DB}" sibTransId="{3EA4E5C5-FE3A-49A7-8151-FD50E0E3EF94}"/>
    <dgm:cxn modelId="{4E257DEC-AB7A-48D4-9F84-ED11A0B11B9D}" srcId="{9A6EA0E0-AA14-4E61-AB69-7CCA80F4559E}" destId="{CF08909E-8361-4CAF-B8BE-484510AD2EE3}" srcOrd="1" destOrd="0" parTransId="{CBD1D90A-5F8F-420A-A222-3FFF9B80A16A}" sibTransId="{CCCF0C4B-C684-41B1-B9A9-2AFA241E4C97}"/>
    <dgm:cxn modelId="{067FCED3-A993-47D7-B615-2C7A22119CA0}" type="presParOf" srcId="{DB44DA78-308A-4398-8BD5-787CB0801F8D}" destId="{9582B68F-78D5-4525-82CA-FBEDC76A21EC}" srcOrd="0" destOrd="0" presId="urn:microsoft.com/office/officeart/2018/2/layout/IconVerticalSolidList"/>
    <dgm:cxn modelId="{996351AF-B0D5-432A-A8F0-4B35CEF65FD3}" type="presParOf" srcId="{9582B68F-78D5-4525-82CA-FBEDC76A21EC}" destId="{93435996-9213-4E2B-BC2B-05CEE64D4363}" srcOrd="0" destOrd="0" presId="urn:microsoft.com/office/officeart/2018/2/layout/IconVerticalSolidList"/>
    <dgm:cxn modelId="{FCE27296-57AB-426B-A249-10DA90B02197}" type="presParOf" srcId="{9582B68F-78D5-4525-82CA-FBEDC76A21EC}" destId="{416797B6-554D-4350-9A83-CE36C9F33F86}" srcOrd="1" destOrd="0" presId="urn:microsoft.com/office/officeart/2018/2/layout/IconVerticalSolidList"/>
    <dgm:cxn modelId="{9C55D68E-7193-42EB-A826-6CD8F6FF998B}" type="presParOf" srcId="{9582B68F-78D5-4525-82CA-FBEDC76A21EC}" destId="{C7992B94-D476-40AB-BCCF-3A3FC2BB898E}" srcOrd="2" destOrd="0" presId="urn:microsoft.com/office/officeart/2018/2/layout/IconVerticalSolidList"/>
    <dgm:cxn modelId="{76AF43EE-2859-4D5D-98D3-5C89ED2C2959}" type="presParOf" srcId="{9582B68F-78D5-4525-82CA-FBEDC76A21EC}" destId="{352D558D-3C33-467A-B877-5F32DF8F4407}" srcOrd="3" destOrd="0" presId="urn:microsoft.com/office/officeart/2018/2/layout/IconVerticalSolidList"/>
    <dgm:cxn modelId="{9F70536B-4B4C-4AD9-9325-E1F1D1B10EB9}" type="presParOf" srcId="{DB44DA78-308A-4398-8BD5-787CB0801F8D}" destId="{8395D3AF-3F25-41DC-9537-5F5F0B0BF595}" srcOrd="1" destOrd="0" presId="urn:microsoft.com/office/officeart/2018/2/layout/IconVerticalSolidList"/>
    <dgm:cxn modelId="{136C7DE9-0AF0-4D3B-90A0-4547F68A6938}" type="presParOf" srcId="{DB44DA78-308A-4398-8BD5-787CB0801F8D}" destId="{73F59ED5-F351-49D6-BA84-A076B4101BB2}" srcOrd="2" destOrd="0" presId="urn:microsoft.com/office/officeart/2018/2/layout/IconVerticalSolidList"/>
    <dgm:cxn modelId="{35A839BC-2C68-4203-8300-08967EAC7FDF}" type="presParOf" srcId="{73F59ED5-F351-49D6-BA84-A076B4101BB2}" destId="{19BB2CA0-CE01-4575-AC1D-4928B47D3CFC}" srcOrd="0" destOrd="0" presId="urn:microsoft.com/office/officeart/2018/2/layout/IconVerticalSolidList"/>
    <dgm:cxn modelId="{087F59A3-822A-4D81-9D06-D617AD8B6D32}" type="presParOf" srcId="{73F59ED5-F351-49D6-BA84-A076B4101BB2}" destId="{85C04663-7E00-4EF3-9A05-E4FB26E07C9F}" srcOrd="1" destOrd="0" presId="urn:microsoft.com/office/officeart/2018/2/layout/IconVerticalSolidList"/>
    <dgm:cxn modelId="{C3309754-455A-47DD-9B82-7F3CFA45DF6E}" type="presParOf" srcId="{73F59ED5-F351-49D6-BA84-A076B4101BB2}" destId="{DF4B194B-6E47-4A26-8265-5AA9FF7CE5CE}" srcOrd="2" destOrd="0" presId="urn:microsoft.com/office/officeart/2018/2/layout/IconVerticalSolidList"/>
    <dgm:cxn modelId="{29B2C334-FD8E-4B59-A0A7-8547063307E2}" type="presParOf" srcId="{73F59ED5-F351-49D6-BA84-A076B4101BB2}" destId="{CE10ED4A-E8C3-4260-B2B0-294B0DD98707}" srcOrd="3" destOrd="0" presId="urn:microsoft.com/office/officeart/2018/2/layout/IconVerticalSolidList"/>
    <dgm:cxn modelId="{9EADA151-B629-4DBC-873D-086E8AB7389E}" type="presParOf" srcId="{DB44DA78-308A-4398-8BD5-787CB0801F8D}" destId="{2797291D-404B-4A7D-91FC-8ADD7C59D2F0}" srcOrd="3" destOrd="0" presId="urn:microsoft.com/office/officeart/2018/2/layout/IconVerticalSolidList"/>
    <dgm:cxn modelId="{C35910F2-8180-497B-A788-88DF7A10992D}" type="presParOf" srcId="{DB44DA78-308A-4398-8BD5-787CB0801F8D}" destId="{18B3B348-A60B-447C-80E6-1FADFCEE002A}" srcOrd="4" destOrd="0" presId="urn:microsoft.com/office/officeart/2018/2/layout/IconVerticalSolidList"/>
    <dgm:cxn modelId="{74D3B460-8208-47A2-99E4-3F19C2EE853A}" type="presParOf" srcId="{18B3B348-A60B-447C-80E6-1FADFCEE002A}" destId="{F6B55B8A-CCB0-4008-B33F-FC3BDB180F55}" srcOrd="0" destOrd="0" presId="urn:microsoft.com/office/officeart/2018/2/layout/IconVerticalSolidList"/>
    <dgm:cxn modelId="{28CD7EBA-87B0-4837-9203-B34D99574B3A}" type="presParOf" srcId="{18B3B348-A60B-447C-80E6-1FADFCEE002A}" destId="{DDE241EA-076F-4CC3-93AD-7CD104D58A00}" srcOrd="1" destOrd="0" presId="urn:microsoft.com/office/officeart/2018/2/layout/IconVerticalSolidList"/>
    <dgm:cxn modelId="{AC1DC89A-220C-4054-BF8C-5A88F7A405FB}" type="presParOf" srcId="{18B3B348-A60B-447C-80E6-1FADFCEE002A}" destId="{0EEB49D9-F800-4831-875F-89AA52A5A9D7}" srcOrd="2" destOrd="0" presId="urn:microsoft.com/office/officeart/2018/2/layout/IconVerticalSolidList"/>
    <dgm:cxn modelId="{98649C32-831F-4920-82F5-C2AA9DAD4107}" type="presParOf" srcId="{18B3B348-A60B-447C-80E6-1FADFCEE002A}" destId="{8178CA68-75FD-4ACE-B04C-F192336F418C}" srcOrd="3" destOrd="0" presId="urn:microsoft.com/office/officeart/2018/2/layout/IconVerticalSolidList"/>
    <dgm:cxn modelId="{A1E87C98-36FE-4C76-B85C-9B14BC9E0686}" type="presParOf" srcId="{DB44DA78-308A-4398-8BD5-787CB0801F8D}" destId="{59BD3941-8C07-4B94-B5CC-963D6FEBFDE2}" srcOrd="5" destOrd="0" presId="urn:microsoft.com/office/officeart/2018/2/layout/IconVerticalSolidList"/>
    <dgm:cxn modelId="{8295CFEF-0D4A-4226-BBE5-A7DCE5CE54CD}" type="presParOf" srcId="{DB44DA78-308A-4398-8BD5-787CB0801F8D}" destId="{C013B9B5-FA5D-40C8-B408-7204C9283EBE}" srcOrd="6" destOrd="0" presId="urn:microsoft.com/office/officeart/2018/2/layout/IconVerticalSolidList"/>
    <dgm:cxn modelId="{4B23DCE1-A105-452F-B198-001200BD3BE3}" type="presParOf" srcId="{C013B9B5-FA5D-40C8-B408-7204C9283EBE}" destId="{B7F9F762-4B87-4E04-AF29-38F8472FF96E}" srcOrd="0" destOrd="0" presId="urn:microsoft.com/office/officeart/2018/2/layout/IconVerticalSolidList"/>
    <dgm:cxn modelId="{6F409841-FD85-427A-9C39-67DD32DEC148}" type="presParOf" srcId="{C013B9B5-FA5D-40C8-B408-7204C9283EBE}" destId="{8B2C52D7-46D3-44F2-B016-F9DFA154F2DB}" srcOrd="1" destOrd="0" presId="urn:microsoft.com/office/officeart/2018/2/layout/IconVerticalSolidList"/>
    <dgm:cxn modelId="{93F785D2-96ED-456C-96F8-82A2D7FC0693}" type="presParOf" srcId="{C013B9B5-FA5D-40C8-B408-7204C9283EBE}" destId="{09E6A617-4A7B-48AE-A0A9-CDE3BBFB6173}" srcOrd="2" destOrd="0" presId="urn:microsoft.com/office/officeart/2018/2/layout/IconVerticalSolidList"/>
    <dgm:cxn modelId="{D049F910-E894-4F65-82A3-1460DFD04888}" type="presParOf" srcId="{C013B9B5-FA5D-40C8-B408-7204C9283EBE}" destId="{183151E1-5AF6-4C6A-834C-DD29D2574D88}" srcOrd="3" destOrd="0" presId="urn:microsoft.com/office/officeart/2018/2/layout/IconVerticalSolidList"/>
    <dgm:cxn modelId="{99775A98-9912-4CC7-8885-A2F11E502A4C}" type="presParOf" srcId="{DB44DA78-308A-4398-8BD5-787CB0801F8D}" destId="{3035661A-A4B1-484C-BD0A-5ED9D98CED7F}" srcOrd="7" destOrd="0" presId="urn:microsoft.com/office/officeart/2018/2/layout/IconVerticalSolidList"/>
    <dgm:cxn modelId="{1D2E933E-E1AC-4999-8683-D15769008CB8}" type="presParOf" srcId="{DB44DA78-308A-4398-8BD5-787CB0801F8D}" destId="{47297F43-DCB5-4F39-83EB-82A1C1CA1EF7}" srcOrd="8" destOrd="0" presId="urn:microsoft.com/office/officeart/2018/2/layout/IconVerticalSolidList"/>
    <dgm:cxn modelId="{5210E4B5-41CF-4D86-80D2-5E6A7E5037A5}" type="presParOf" srcId="{47297F43-DCB5-4F39-83EB-82A1C1CA1EF7}" destId="{2114110D-171C-4635-AD4D-7A0128DED5A6}" srcOrd="0" destOrd="0" presId="urn:microsoft.com/office/officeart/2018/2/layout/IconVerticalSolidList"/>
    <dgm:cxn modelId="{3C8C082C-446A-4669-B6AA-BC2324770334}" type="presParOf" srcId="{47297F43-DCB5-4F39-83EB-82A1C1CA1EF7}" destId="{5EB68C1E-524B-44E1-83CD-A54AF4BA1E6D}" srcOrd="1" destOrd="0" presId="urn:microsoft.com/office/officeart/2018/2/layout/IconVerticalSolidList"/>
    <dgm:cxn modelId="{A11F672F-FDE0-4A4F-ACED-4F076002913D}" type="presParOf" srcId="{47297F43-DCB5-4F39-83EB-82A1C1CA1EF7}" destId="{6260E3C4-EADF-471E-81BB-B8BFD88BB8AE}" srcOrd="2" destOrd="0" presId="urn:microsoft.com/office/officeart/2018/2/layout/IconVerticalSolidList"/>
    <dgm:cxn modelId="{B2612D5B-9F1B-4E06-BB7E-D1AD736F5288}" type="presParOf" srcId="{47297F43-DCB5-4F39-83EB-82A1C1CA1EF7}" destId="{1B932002-FB0B-465B-A134-FDF61E0882B1}" srcOrd="3" destOrd="0" presId="urn:microsoft.com/office/officeart/2018/2/layout/IconVerticalSolidList"/>
    <dgm:cxn modelId="{985BF415-B4B7-40D2-B00F-5A5C1F00CDD1}" type="presParOf" srcId="{DB44DA78-308A-4398-8BD5-787CB0801F8D}" destId="{F9242A85-F03F-4410-869F-4793D8CA71CA}" srcOrd="9" destOrd="0" presId="urn:microsoft.com/office/officeart/2018/2/layout/IconVerticalSolidList"/>
    <dgm:cxn modelId="{E8363853-33FD-4859-B324-6E2E6CDBC103}" type="presParOf" srcId="{DB44DA78-308A-4398-8BD5-787CB0801F8D}" destId="{4FA6751B-77F1-4587-B10E-12F818AE3B14}" srcOrd="10" destOrd="0" presId="urn:microsoft.com/office/officeart/2018/2/layout/IconVerticalSolidList"/>
    <dgm:cxn modelId="{D9796F6B-7B3B-4303-9FFF-CF41DDA1173A}" type="presParOf" srcId="{4FA6751B-77F1-4587-B10E-12F818AE3B14}" destId="{7F836D06-EDC8-4CF0-97AE-BC4FBE5025E7}" srcOrd="0" destOrd="0" presId="urn:microsoft.com/office/officeart/2018/2/layout/IconVerticalSolidList"/>
    <dgm:cxn modelId="{4498FBDA-8766-43C8-9F71-A605CA417DEC}" type="presParOf" srcId="{4FA6751B-77F1-4587-B10E-12F818AE3B14}" destId="{607F7305-C4C1-4273-A411-20943940C4AF}" srcOrd="1" destOrd="0" presId="urn:microsoft.com/office/officeart/2018/2/layout/IconVerticalSolidList"/>
    <dgm:cxn modelId="{895A5002-0570-4949-A6CD-D23A13FEDD74}" type="presParOf" srcId="{4FA6751B-77F1-4587-B10E-12F818AE3B14}" destId="{5F5E63B4-F828-4EFB-986B-331313E83FFF}" srcOrd="2" destOrd="0" presId="urn:microsoft.com/office/officeart/2018/2/layout/IconVerticalSolidList"/>
    <dgm:cxn modelId="{71546CAA-93C3-448A-B5E7-76092453C28A}" type="presParOf" srcId="{4FA6751B-77F1-4587-B10E-12F818AE3B14}" destId="{A0E3018C-2FB3-4046-91D5-DE0D1447DF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579535-0E40-4C3B-B25B-190CE3682007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696F2693-58B7-454F-BCC5-2DF2DE835F57}">
      <dgm:prSet/>
      <dgm:spPr/>
      <dgm:t>
        <a:bodyPr/>
        <a:lstStyle/>
        <a:p>
          <a:r>
            <a:rPr lang="en-CA" b="0" i="0"/>
            <a:t>Look and Feel Requirements</a:t>
          </a:r>
          <a:endParaRPr lang="en-US"/>
        </a:p>
      </dgm:t>
    </dgm:pt>
    <dgm:pt modelId="{03790A3D-072B-4AC3-BA28-F9C78DDBADE6}" type="parTrans" cxnId="{5AB91402-FD93-49BF-ADC9-C517B6EF919C}">
      <dgm:prSet/>
      <dgm:spPr/>
      <dgm:t>
        <a:bodyPr/>
        <a:lstStyle/>
        <a:p>
          <a:endParaRPr lang="en-US"/>
        </a:p>
      </dgm:t>
    </dgm:pt>
    <dgm:pt modelId="{96F165BC-BC72-4AAB-8849-DA995216F037}" type="sibTrans" cxnId="{5AB91402-FD93-49BF-ADC9-C517B6EF919C}">
      <dgm:prSet/>
      <dgm:spPr/>
      <dgm:t>
        <a:bodyPr/>
        <a:lstStyle/>
        <a:p>
          <a:endParaRPr lang="en-US"/>
        </a:p>
      </dgm:t>
    </dgm:pt>
    <dgm:pt modelId="{D30B253B-A6C5-4098-87A6-CAFDFE92C659}">
      <dgm:prSet/>
      <dgm:spPr/>
      <dgm:t>
        <a:bodyPr/>
        <a:lstStyle/>
        <a:p>
          <a:r>
            <a:rPr lang="en-CA" b="0" i="0"/>
            <a:t>Usability and Humanity Requirements</a:t>
          </a:r>
          <a:endParaRPr lang="en-US"/>
        </a:p>
      </dgm:t>
    </dgm:pt>
    <dgm:pt modelId="{8CB5456A-94DF-4E4E-9C62-FD60D4AF64E0}" type="parTrans" cxnId="{E355C610-FBD7-43A7-B00E-F8C94E867403}">
      <dgm:prSet/>
      <dgm:spPr/>
      <dgm:t>
        <a:bodyPr/>
        <a:lstStyle/>
        <a:p>
          <a:endParaRPr lang="en-US"/>
        </a:p>
      </dgm:t>
    </dgm:pt>
    <dgm:pt modelId="{8BC459C7-B741-4FB0-80F8-7016140D26FF}" type="sibTrans" cxnId="{E355C610-FBD7-43A7-B00E-F8C94E867403}">
      <dgm:prSet/>
      <dgm:spPr/>
      <dgm:t>
        <a:bodyPr/>
        <a:lstStyle/>
        <a:p>
          <a:endParaRPr lang="en-US"/>
        </a:p>
      </dgm:t>
    </dgm:pt>
    <dgm:pt modelId="{88B817B8-580C-4F0D-8785-3113F0946709}">
      <dgm:prSet/>
      <dgm:spPr/>
      <dgm:t>
        <a:bodyPr/>
        <a:lstStyle/>
        <a:p>
          <a:r>
            <a:rPr lang="en-CA" b="0" i="0"/>
            <a:t>Performance Requirements</a:t>
          </a:r>
          <a:endParaRPr lang="en-US"/>
        </a:p>
      </dgm:t>
    </dgm:pt>
    <dgm:pt modelId="{56E54B9D-98E4-4114-B1CC-9D9D6145EA9E}" type="parTrans" cxnId="{A15C11DC-BB90-4CA7-8D67-D60A39055BA8}">
      <dgm:prSet/>
      <dgm:spPr/>
      <dgm:t>
        <a:bodyPr/>
        <a:lstStyle/>
        <a:p>
          <a:endParaRPr lang="en-US"/>
        </a:p>
      </dgm:t>
    </dgm:pt>
    <dgm:pt modelId="{69C46EA1-861B-4D4C-8FE9-44A8070BB94B}" type="sibTrans" cxnId="{A15C11DC-BB90-4CA7-8D67-D60A39055BA8}">
      <dgm:prSet/>
      <dgm:spPr/>
      <dgm:t>
        <a:bodyPr/>
        <a:lstStyle/>
        <a:p>
          <a:endParaRPr lang="en-US"/>
        </a:p>
      </dgm:t>
    </dgm:pt>
    <dgm:pt modelId="{3C540F48-9E95-4E7F-B2DC-A5F5508DAFA9}">
      <dgm:prSet/>
      <dgm:spPr/>
      <dgm:t>
        <a:bodyPr/>
        <a:lstStyle/>
        <a:p>
          <a:r>
            <a:rPr lang="en-CA" b="0" i="0"/>
            <a:t>Operational and Environmental Requirements</a:t>
          </a:r>
          <a:endParaRPr lang="en-US"/>
        </a:p>
      </dgm:t>
    </dgm:pt>
    <dgm:pt modelId="{F2CDC3AA-BAD1-4E60-BABC-53FB994F0D62}" type="parTrans" cxnId="{75B19349-C61C-4369-9298-ADFECC33C571}">
      <dgm:prSet/>
      <dgm:spPr/>
      <dgm:t>
        <a:bodyPr/>
        <a:lstStyle/>
        <a:p>
          <a:endParaRPr lang="en-US"/>
        </a:p>
      </dgm:t>
    </dgm:pt>
    <dgm:pt modelId="{0A3C5D7D-2059-4246-ADC3-F278606D4E2A}" type="sibTrans" cxnId="{75B19349-C61C-4369-9298-ADFECC33C571}">
      <dgm:prSet/>
      <dgm:spPr/>
      <dgm:t>
        <a:bodyPr/>
        <a:lstStyle/>
        <a:p>
          <a:endParaRPr lang="en-US"/>
        </a:p>
      </dgm:t>
    </dgm:pt>
    <dgm:pt modelId="{F9C62EAE-BF55-4727-B7AF-C6ED083C5E30}">
      <dgm:prSet/>
      <dgm:spPr/>
      <dgm:t>
        <a:bodyPr/>
        <a:lstStyle/>
        <a:p>
          <a:r>
            <a:rPr lang="en-CA" b="0" i="0"/>
            <a:t>Maintainability and Support Requirements</a:t>
          </a:r>
          <a:endParaRPr lang="en-US"/>
        </a:p>
      </dgm:t>
    </dgm:pt>
    <dgm:pt modelId="{4A85ADAB-9EF9-4D96-98EC-BA5A89234F15}" type="parTrans" cxnId="{F180DA46-4429-41D9-84AD-2D8BE898949A}">
      <dgm:prSet/>
      <dgm:spPr/>
      <dgm:t>
        <a:bodyPr/>
        <a:lstStyle/>
        <a:p>
          <a:endParaRPr lang="en-US"/>
        </a:p>
      </dgm:t>
    </dgm:pt>
    <dgm:pt modelId="{B939C763-FD48-4D21-A510-82869C189722}" type="sibTrans" cxnId="{F180DA46-4429-41D9-84AD-2D8BE898949A}">
      <dgm:prSet/>
      <dgm:spPr/>
      <dgm:t>
        <a:bodyPr/>
        <a:lstStyle/>
        <a:p>
          <a:endParaRPr lang="en-US"/>
        </a:p>
      </dgm:t>
    </dgm:pt>
    <dgm:pt modelId="{D2303C80-C199-4530-AAFE-1257039316A6}">
      <dgm:prSet/>
      <dgm:spPr/>
      <dgm:t>
        <a:bodyPr/>
        <a:lstStyle/>
        <a:p>
          <a:r>
            <a:rPr lang="en-CA" b="0" i="0"/>
            <a:t>Security Requirements</a:t>
          </a:r>
          <a:endParaRPr lang="en-US"/>
        </a:p>
      </dgm:t>
    </dgm:pt>
    <dgm:pt modelId="{524658E9-ACA8-4A45-9339-13A6D4791528}" type="parTrans" cxnId="{F24A15F5-4AA4-45C8-A706-17F08E70C21F}">
      <dgm:prSet/>
      <dgm:spPr/>
      <dgm:t>
        <a:bodyPr/>
        <a:lstStyle/>
        <a:p>
          <a:endParaRPr lang="en-US"/>
        </a:p>
      </dgm:t>
    </dgm:pt>
    <dgm:pt modelId="{2437EBC6-607B-40FC-B86C-46CE8DE4EF89}" type="sibTrans" cxnId="{F24A15F5-4AA4-45C8-A706-17F08E70C21F}">
      <dgm:prSet/>
      <dgm:spPr/>
      <dgm:t>
        <a:bodyPr/>
        <a:lstStyle/>
        <a:p>
          <a:endParaRPr lang="en-US"/>
        </a:p>
      </dgm:t>
    </dgm:pt>
    <dgm:pt modelId="{D1FF5154-D10D-4489-B64C-27DD2E89349E}">
      <dgm:prSet/>
      <dgm:spPr/>
      <dgm:t>
        <a:bodyPr/>
        <a:lstStyle/>
        <a:p>
          <a:r>
            <a:rPr lang="en-CA" b="0" i="0"/>
            <a:t>Cultural and Political Requirements</a:t>
          </a:r>
          <a:endParaRPr lang="en-US"/>
        </a:p>
      </dgm:t>
    </dgm:pt>
    <dgm:pt modelId="{52FA9AE9-6934-44E2-BDFC-7AC713B92D93}" type="parTrans" cxnId="{7D62B180-BAD8-49A6-9B05-4E4B5CEB220A}">
      <dgm:prSet/>
      <dgm:spPr/>
      <dgm:t>
        <a:bodyPr/>
        <a:lstStyle/>
        <a:p>
          <a:endParaRPr lang="en-US"/>
        </a:p>
      </dgm:t>
    </dgm:pt>
    <dgm:pt modelId="{3F50D67A-A09A-47FF-859B-CED1A82B9FF6}" type="sibTrans" cxnId="{7D62B180-BAD8-49A6-9B05-4E4B5CEB220A}">
      <dgm:prSet/>
      <dgm:spPr/>
      <dgm:t>
        <a:bodyPr/>
        <a:lstStyle/>
        <a:p>
          <a:endParaRPr lang="en-US"/>
        </a:p>
      </dgm:t>
    </dgm:pt>
    <dgm:pt modelId="{42410C34-8136-4FE3-93F6-EFDA01FA4DB4}">
      <dgm:prSet/>
      <dgm:spPr/>
      <dgm:t>
        <a:bodyPr/>
        <a:lstStyle/>
        <a:p>
          <a:r>
            <a:rPr lang="en-CA" b="0" i="0"/>
            <a:t>Legal Requirements</a:t>
          </a:r>
          <a:endParaRPr lang="en-US"/>
        </a:p>
      </dgm:t>
    </dgm:pt>
    <dgm:pt modelId="{03D0447F-539A-493A-8198-D6FD3FBB03A2}" type="parTrans" cxnId="{5C2C7D21-335C-4A96-9D83-F807C92CA75C}">
      <dgm:prSet/>
      <dgm:spPr/>
      <dgm:t>
        <a:bodyPr/>
        <a:lstStyle/>
        <a:p>
          <a:endParaRPr lang="en-US"/>
        </a:p>
      </dgm:t>
    </dgm:pt>
    <dgm:pt modelId="{7231B472-CA71-4778-8835-46113248C1E3}" type="sibTrans" cxnId="{5C2C7D21-335C-4A96-9D83-F807C92CA75C}">
      <dgm:prSet/>
      <dgm:spPr/>
      <dgm:t>
        <a:bodyPr/>
        <a:lstStyle/>
        <a:p>
          <a:endParaRPr lang="en-US"/>
        </a:p>
      </dgm:t>
    </dgm:pt>
    <dgm:pt modelId="{33345EB8-E981-4245-BFF0-B6287AFA5CCC}" type="pres">
      <dgm:prSet presAssocID="{DF579535-0E40-4C3B-B25B-190CE3682007}" presName="diagram" presStyleCnt="0">
        <dgm:presLayoutVars>
          <dgm:dir/>
          <dgm:resizeHandles val="exact"/>
        </dgm:presLayoutVars>
      </dgm:prSet>
      <dgm:spPr/>
    </dgm:pt>
    <dgm:pt modelId="{A8DAD2FE-2006-4AD7-9E87-60B49B590EC0}" type="pres">
      <dgm:prSet presAssocID="{696F2693-58B7-454F-BCC5-2DF2DE835F57}" presName="node" presStyleLbl="node1" presStyleIdx="0" presStyleCnt="8">
        <dgm:presLayoutVars>
          <dgm:bulletEnabled val="1"/>
        </dgm:presLayoutVars>
      </dgm:prSet>
      <dgm:spPr/>
    </dgm:pt>
    <dgm:pt modelId="{E44760E4-930B-4DFD-A43A-8A80EB6C36AA}" type="pres">
      <dgm:prSet presAssocID="{96F165BC-BC72-4AAB-8849-DA995216F037}" presName="sibTrans" presStyleCnt="0"/>
      <dgm:spPr/>
    </dgm:pt>
    <dgm:pt modelId="{91B960F4-9FBC-4F09-B947-FB7A9953CBBB}" type="pres">
      <dgm:prSet presAssocID="{D30B253B-A6C5-4098-87A6-CAFDFE92C659}" presName="node" presStyleLbl="node1" presStyleIdx="1" presStyleCnt="8">
        <dgm:presLayoutVars>
          <dgm:bulletEnabled val="1"/>
        </dgm:presLayoutVars>
      </dgm:prSet>
      <dgm:spPr/>
    </dgm:pt>
    <dgm:pt modelId="{5826C3F0-9333-46F2-9D76-8468FBC75950}" type="pres">
      <dgm:prSet presAssocID="{8BC459C7-B741-4FB0-80F8-7016140D26FF}" presName="sibTrans" presStyleCnt="0"/>
      <dgm:spPr/>
    </dgm:pt>
    <dgm:pt modelId="{012516C5-F802-42AE-87AC-527E87EE4B51}" type="pres">
      <dgm:prSet presAssocID="{88B817B8-580C-4F0D-8785-3113F0946709}" presName="node" presStyleLbl="node1" presStyleIdx="2" presStyleCnt="8">
        <dgm:presLayoutVars>
          <dgm:bulletEnabled val="1"/>
        </dgm:presLayoutVars>
      </dgm:prSet>
      <dgm:spPr/>
    </dgm:pt>
    <dgm:pt modelId="{C502ED8D-CE87-4951-9894-B3755FF7673D}" type="pres">
      <dgm:prSet presAssocID="{69C46EA1-861B-4D4C-8FE9-44A8070BB94B}" presName="sibTrans" presStyleCnt="0"/>
      <dgm:spPr/>
    </dgm:pt>
    <dgm:pt modelId="{6718E115-AFE4-4507-9C12-7E285A3922C3}" type="pres">
      <dgm:prSet presAssocID="{3C540F48-9E95-4E7F-B2DC-A5F5508DAFA9}" presName="node" presStyleLbl="node1" presStyleIdx="3" presStyleCnt="8">
        <dgm:presLayoutVars>
          <dgm:bulletEnabled val="1"/>
        </dgm:presLayoutVars>
      </dgm:prSet>
      <dgm:spPr/>
    </dgm:pt>
    <dgm:pt modelId="{76D771C1-3266-4632-B361-A9E78C1CBD43}" type="pres">
      <dgm:prSet presAssocID="{0A3C5D7D-2059-4246-ADC3-F278606D4E2A}" presName="sibTrans" presStyleCnt="0"/>
      <dgm:spPr/>
    </dgm:pt>
    <dgm:pt modelId="{4EC37783-D981-4A02-9723-FA89E99167A9}" type="pres">
      <dgm:prSet presAssocID="{F9C62EAE-BF55-4727-B7AF-C6ED083C5E30}" presName="node" presStyleLbl="node1" presStyleIdx="4" presStyleCnt="8">
        <dgm:presLayoutVars>
          <dgm:bulletEnabled val="1"/>
        </dgm:presLayoutVars>
      </dgm:prSet>
      <dgm:spPr/>
    </dgm:pt>
    <dgm:pt modelId="{0AEFE4FA-D7F7-40B5-8FAA-A2F4916650A0}" type="pres">
      <dgm:prSet presAssocID="{B939C763-FD48-4D21-A510-82869C189722}" presName="sibTrans" presStyleCnt="0"/>
      <dgm:spPr/>
    </dgm:pt>
    <dgm:pt modelId="{E91AFB23-5B5D-4D06-8A2E-28E8B6949F80}" type="pres">
      <dgm:prSet presAssocID="{D2303C80-C199-4530-AAFE-1257039316A6}" presName="node" presStyleLbl="node1" presStyleIdx="5" presStyleCnt="8">
        <dgm:presLayoutVars>
          <dgm:bulletEnabled val="1"/>
        </dgm:presLayoutVars>
      </dgm:prSet>
      <dgm:spPr/>
    </dgm:pt>
    <dgm:pt modelId="{7119C898-C234-4153-BA7D-BB0149F78776}" type="pres">
      <dgm:prSet presAssocID="{2437EBC6-607B-40FC-B86C-46CE8DE4EF89}" presName="sibTrans" presStyleCnt="0"/>
      <dgm:spPr/>
    </dgm:pt>
    <dgm:pt modelId="{5B3C4A02-D209-44CD-AC31-7979891F8961}" type="pres">
      <dgm:prSet presAssocID="{D1FF5154-D10D-4489-B64C-27DD2E89349E}" presName="node" presStyleLbl="node1" presStyleIdx="6" presStyleCnt="8">
        <dgm:presLayoutVars>
          <dgm:bulletEnabled val="1"/>
        </dgm:presLayoutVars>
      </dgm:prSet>
      <dgm:spPr/>
    </dgm:pt>
    <dgm:pt modelId="{6BCC5D8D-F419-4F79-8933-38FD0C35F930}" type="pres">
      <dgm:prSet presAssocID="{3F50D67A-A09A-47FF-859B-CED1A82B9FF6}" presName="sibTrans" presStyleCnt="0"/>
      <dgm:spPr/>
    </dgm:pt>
    <dgm:pt modelId="{42679A11-FAE6-4D36-9F98-F91122751DEB}" type="pres">
      <dgm:prSet presAssocID="{42410C34-8136-4FE3-93F6-EFDA01FA4DB4}" presName="node" presStyleLbl="node1" presStyleIdx="7" presStyleCnt="8">
        <dgm:presLayoutVars>
          <dgm:bulletEnabled val="1"/>
        </dgm:presLayoutVars>
      </dgm:prSet>
      <dgm:spPr/>
    </dgm:pt>
  </dgm:ptLst>
  <dgm:cxnLst>
    <dgm:cxn modelId="{5AB91402-FD93-49BF-ADC9-C517B6EF919C}" srcId="{DF579535-0E40-4C3B-B25B-190CE3682007}" destId="{696F2693-58B7-454F-BCC5-2DF2DE835F57}" srcOrd="0" destOrd="0" parTransId="{03790A3D-072B-4AC3-BA28-F9C78DDBADE6}" sibTransId="{96F165BC-BC72-4AAB-8849-DA995216F037}"/>
    <dgm:cxn modelId="{E355C610-FBD7-43A7-B00E-F8C94E867403}" srcId="{DF579535-0E40-4C3B-B25B-190CE3682007}" destId="{D30B253B-A6C5-4098-87A6-CAFDFE92C659}" srcOrd="1" destOrd="0" parTransId="{8CB5456A-94DF-4E4E-9C62-FD60D4AF64E0}" sibTransId="{8BC459C7-B741-4FB0-80F8-7016140D26FF}"/>
    <dgm:cxn modelId="{8C9DEF1B-AA93-4DBA-B06B-4BE2AC99AA4B}" type="presOf" srcId="{3C540F48-9E95-4E7F-B2DC-A5F5508DAFA9}" destId="{6718E115-AFE4-4507-9C12-7E285A3922C3}" srcOrd="0" destOrd="0" presId="urn:microsoft.com/office/officeart/2005/8/layout/default"/>
    <dgm:cxn modelId="{5C2C7D21-335C-4A96-9D83-F807C92CA75C}" srcId="{DF579535-0E40-4C3B-B25B-190CE3682007}" destId="{42410C34-8136-4FE3-93F6-EFDA01FA4DB4}" srcOrd="7" destOrd="0" parTransId="{03D0447F-539A-493A-8198-D6FD3FBB03A2}" sibTransId="{7231B472-CA71-4778-8835-46113248C1E3}"/>
    <dgm:cxn modelId="{DCF6A93F-AF31-4551-828F-A935664BFEC3}" type="presOf" srcId="{D1FF5154-D10D-4489-B64C-27DD2E89349E}" destId="{5B3C4A02-D209-44CD-AC31-7979891F8961}" srcOrd="0" destOrd="0" presId="urn:microsoft.com/office/officeart/2005/8/layout/default"/>
    <dgm:cxn modelId="{F180DA46-4429-41D9-84AD-2D8BE898949A}" srcId="{DF579535-0E40-4C3B-B25B-190CE3682007}" destId="{F9C62EAE-BF55-4727-B7AF-C6ED083C5E30}" srcOrd="4" destOrd="0" parTransId="{4A85ADAB-9EF9-4D96-98EC-BA5A89234F15}" sibTransId="{B939C763-FD48-4D21-A510-82869C189722}"/>
    <dgm:cxn modelId="{75B19349-C61C-4369-9298-ADFECC33C571}" srcId="{DF579535-0E40-4C3B-B25B-190CE3682007}" destId="{3C540F48-9E95-4E7F-B2DC-A5F5508DAFA9}" srcOrd="3" destOrd="0" parTransId="{F2CDC3AA-BAD1-4E60-BABC-53FB994F0D62}" sibTransId="{0A3C5D7D-2059-4246-ADC3-F278606D4E2A}"/>
    <dgm:cxn modelId="{7D62B180-BAD8-49A6-9B05-4E4B5CEB220A}" srcId="{DF579535-0E40-4C3B-B25B-190CE3682007}" destId="{D1FF5154-D10D-4489-B64C-27DD2E89349E}" srcOrd="6" destOrd="0" parTransId="{52FA9AE9-6934-44E2-BDFC-7AC713B92D93}" sibTransId="{3F50D67A-A09A-47FF-859B-CED1A82B9FF6}"/>
    <dgm:cxn modelId="{18AB0489-E128-42CB-B87E-C3F48791001E}" type="presOf" srcId="{88B817B8-580C-4F0D-8785-3113F0946709}" destId="{012516C5-F802-42AE-87AC-527E87EE4B51}" srcOrd="0" destOrd="0" presId="urn:microsoft.com/office/officeart/2005/8/layout/default"/>
    <dgm:cxn modelId="{B085A5A2-CB54-4997-B2CD-72F19B1D30AF}" type="presOf" srcId="{D30B253B-A6C5-4098-87A6-CAFDFE92C659}" destId="{91B960F4-9FBC-4F09-B947-FB7A9953CBBB}" srcOrd="0" destOrd="0" presId="urn:microsoft.com/office/officeart/2005/8/layout/default"/>
    <dgm:cxn modelId="{3AE24BCA-AA34-41B9-A6C3-698ADE2B9005}" type="presOf" srcId="{D2303C80-C199-4530-AAFE-1257039316A6}" destId="{E91AFB23-5B5D-4D06-8A2E-28E8B6949F80}" srcOrd="0" destOrd="0" presId="urn:microsoft.com/office/officeart/2005/8/layout/default"/>
    <dgm:cxn modelId="{A15C11DC-BB90-4CA7-8D67-D60A39055BA8}" srcId="{DF579535-0E40-4C3B-B25B-190CE3682007}" destId="{88B817B8-580C-4F0D-8785-3113F0946709}" srcOrd="2" destOrd="0" parTransId="{56E54B9D-98E4-4114-B1CC-9D9D6145EA9E}" sibTransId="{69C46EA1-861B-4D4C-8FE9-44A8070BB94B}"/>
    <dgm:cxn modelId="{3F5EABE3-971F-421D-8712-DC1599F54A61}" type="presOf" srcId="{F9C62EAE-BF55-4727-B7AF-C6ED083C5E30}" destId="{4EC37783-D981-4A02-9723-FA89E99167A9}" srcOrd="0" destOrd="0" presId="urn:microsoft.com/office/officeart/2005/8/layout/default"/>
    <dgm:cxn modelId="{9373AFEB-6321-4661-8D92-F68F724351C2}" type="presOf" srcId="{DF579535-0E40-4C3B-B25B-190CE3682007}" destId="{33345EB8-E981-4245-BFF0-B6287AFA5CCC}" srcOrd="0" destOrd="0" presId="urn:microsoft.com/office/officeart/2005/8/layout/default"/>
    <dgm:cxn modelId="{1E301CF2-6950-4E73-B935-06D3C271FAF2}" type="presOf" srcId="{696F2693-58B7-454F-BCC5-2DF2DE835F57}" destId="{A8DAD2FE-2006-4AD7-9E87-60B49B590EC0}" srcOrd="0" destOrd="0" presId="urn:microsoft.com/office/officeart/2005/8/layout/default"/>
    <dgm:cxn modelId="{F24A15F5-4AA4-45C8-A706-17F08E70C21F}" srcId="{DF579535-0E40-4C3B-B25B-190CE3682007}" destId="{D2303C80-C199-4530-AAFE-1257039316A6}" srcOrd="5" destOrd="0" parTransId="{524658E9-ACA8-4A45-9339-13A6D4791528}" sibTransId="{2437EBC6-607B-40FC-B86C-46CE8DE4EF89}"/>
    <dgm:cxn modelId="{0CB633F5-3481-431E-86A8-59843CB33D6B}" type="presOf" srcId="{42410C34-8136-4FE3-93F6-EFDA01FA4DB4}" destId="{42679A11-FAE6-4D36-9F98-F91122751DEB}" srcOrd="0" destOrd="0" presId="urn:microsoft.com/office/officeart/2005/8/layout/default"/>
    <dgm:cxn modelId="{7C93C998-9B4B-41FB-9AC1-FEEA3486A207}" type="presParOf" srcId="{33345EB8-E981-4245-BFF0-B6287AFA5CCC}" destId="{A8DAD2FE-2006-4AD7-9E87-60B49B590EC0}" srcOrd="0" destOrd="0" presId="urn:microsoft.com/office/officeart/2005/8/layout/default"/>
    <dgm:cxn modelId="{1D928854-B95C-4DB0-8832-DB26566BC54F}" type="presParOf" srcId="{33345EB8-E981-4245-BFF0-B6287AFA5CCC}" destId="{E44760E4-930B-4DFD-A43A-8A80EB6C36AA}" srcOrd="1" destOrd="0" presId="urn:microsoft.com/office/officeart/2005/8/layout/default"/>
    <dgm:cxn modelId="{29930C5A-C014-48FE-83AA-214116C38722}" type="presParOf" srcId="{33345EB8-E981-4245-BFF0-B6287AFA5CCC}" destId="{91B960F4-9FBC-4F09-B947-FB7A9953CBBB}" srcOrd="2" destOrd="0" presId="urn:microsoft.com/office/officeart/2005/8/layout/default"/>
    <dgm:cxn modelId="{982B0390-7B8C-457F-B9E1-C11C07E33725}" type="presParOf" srcId="{33345EB8-E981-4245-BFF0-B6287AFA5CCC}" destId="{5826C3F0-9333-46F2-9D76-8468FBC75950}" srcOrd="3" destOrd="0" presId="urn:microsoft.com/office/officeart/2005/8/layout/default"/>
    <dgm:cxn modelId="{361AF35B-52BA-4F30-8231-97CBB99CCB2A}" type="presParOf" srcId="{33345EB8-E981-4245-BFF0-B6287AFA5CCC}" destId="{012516C5-F802-42AE-87AC-527E87EE4B51}" srcOrd="4" destOrd="0" presId="urn:microsoft.com/office/officeart/2005/8/layout/default"/>
    <dgm:cxn modelId="{92C0E4A8-B022-4E1D-BC0C-27EFA5EA2DC9}" type="presParOf" srcId="{33345EB8-E981-4245-BFF0-B6287AFA5CCC}" destId="{C502ED8D-CE87-4951-9894-B3755FF7673D}" srcOrd="5" destOrd="0" presId="urn:microsoft.com/office/officeart/2005/8/layout/default"/>
    <dgm:cxn modelId="{68140638-1DFB-4699-94A6-F1B66BE73913}" type="presParOf" srcId="{33345EB8-E981-4245-BFF0-B6287AFA5CCC}" destId="{6718E115-AFE4-4507-9C12-7E285A3922C3}" srcOrd="6" destOrd="0" presId="urn:microsoft.com/office/officeart/2005/8/layout/default"/>
    <dgm:cxn modelId="{F3AC4C73-9AA6-4811-9979-71AE89E4F894}" type="presParOf" srcId="{33345EB8-E981-4245-BFF0-B6287AFA5CCC}" destId="{76D771C1-3266-4632-B361-A9E78C1CBD43}" srcOrd="7" destOrd="0" presId="urn:microsoft.com/office/officeart/2005/8/layout/default"/>
    <dgm:cxn modelId="{5B457861-8525-4CE5-81FF-0A264BCB6FC5}" type="presParOf" srcId="{33345EB8-E981-4245-BFF0-B6287AFA5CCC}" destId="{4EC37783-D981-4A02-9723-FA89E99167A9}" srcOrd="8" destOrd="0" presId="urn:microsoft.com/office/officeart/2005/8/layout/default"/>
    <dgm:cxn modelId="{603C2AB4-D33C-47AA-94B0-1F192D47F4A6}" type="presParOf" srcId="{33345EB8-E981-4245-BFF0-B6287AFA5CCC}" destId="{0AEFE4FA-D7F7-40B5-8FAA-A2F4916650A0}" srcOrd="9" destOrd="0" presId="urn:microsoft.com/office/officeart/2005/8/layout/default"/>
    <dgm:cxn modelId="{504EDE9E-7EEE-464B-9A85-A2F19B273A95}" type="presParOf" srcId="{33345EB8-E981-4245-BFF0-B6287AFA5CCC}" destId="{E91AFB23-5B5D-4D06-8A2E-28E8B6949F80}" srcOrd="10" destOrd="0" presId="urn:microsoft.com/office/officeart/2005/8/layout/default"/>
    <dgm:cxn modelId="{8A8BC909-DDC8-4789-91CD-A4075792A813}" type="presParOf" srcId="{33345EB8-E981-4245-BFF0-B6287AFA5CCC}" destId="{7119C898-C234-4153-BA7D-BB0149F78776}" srcOrd="11" destOrd="0" presId="urn:microsoft.com/office/officeart/2005/8/layout/default"/>
    <dgm:cxn modelId="{F3DB15FF-B27C-4F9C-A851-81931DF677CA}" type="presParOf" srcId="{33345EB8-E981-4245-BFF0-B6287AFA5CCC}" destId="{5B3C4A02-D209-44CD-AC31-7979891F8961}" srcOrd="12" destOrd="0" presId="urn:microsoft.com/office/officeart/2005/8/layout/default"/>
    <dgm:cxn modelId="{F99EB034-E87B-48D1-840C-C37141C930F2}" type="presParOf" srcId="{33345EB8-E981-4245-BFF0-B6287AFA5CCC}" destId="{6BCC5D8D-F419-4F79-8933-38FD0C35F930}" srcOrd="13" destOrd="0" presId="urn:microsoft.com/office/officeart/2005/8/layout/default"/>
    <dgm:cxn modelId="{E550EB10-5EF2-40C2-831B-7880A5081F20}" type="presParOf" srcId="{33345EB8-E981-4245-BFF0-B6287AFA5CCC}" destId="{42679A11-FAE6-4D36-9F98-F91122751DEB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B6CF38-C8A4-468A-8B11-CEB8C7A625A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78FC79-4272-4E1C-8ECA-EE1F54EDE34B}">
      <dgm:prSet/>
      <dgm:spPr/>
      <dgm:t>
        <a:bodyPr/>
        <a:lstStyle/>
        <a:p>
          <a:r>
            <a:rPr lang="en-US"/>
            <a:t>Support multiple synchronized views with a volatile GUI with frequency changes in data</a:t>
          </a:r>
        </a:p>
      </dgm:t>
    </dgm:pt>
    <dgm:pt modelId="{57CCAF36-3CE0-4885-BF1C-FD8F3653B9FD}" type="parTrans" cxnId="{579B003F-2A92-452B-B902-152C67A43211}">
      <dgm:prSet/>
      <dgm:spPr/>
      <dgm:t>
        <a:bodyPr/>
        <a:lstStyle/>
        <a:p>
          <a:endParaRPr lang="en-US"/>
        </a:p>
      </dgm:t>
    </dgm:pt>
    <dgm:pt modelId="{943F5C79-6A44-48A8-B552-FD363667CE66}" type="sibTrans" cxnId="{579B003F-2A92-452B-B902-152C67A43211}">
      <dgm:prSet/>
      <dgm:spPr/>
      <dgm:t>
        <a:bodyPr/>
        <a:lstStyle/>
        <a:p>
          <a:endParaRPr lang="en-US"/>
        </a:p>
      </dgm:t>
    </dgm:pt>
    <dgm:pt modelId="{F36E191F-F3CD-404C-A0C6-E2A987442E2E}">
      <dgm:prSet/>
      <dgm:spPr/>
      <dgm:t>
        <a:bodyPr/>
        <a:lstStyle/>
        <a:p>
          <a:r>
            <a:rPr lang="en-CA"/>
            <a:t>Suitable for interactive applications</a:t>
          </a:r>
          <a:endParaRPr lang="en-US"/>
        </a:p>
      </dgm:t>
    </dgm:pt>
    <dgm:pt modelId="{49C40D5E-0C1B-48A2-BD85-68B1808FAF29}" type="parTrans" cxnId="{330EA3CF-5E4D-4770-973B-8C2A0730022E}">
      <dgm:prSet/>
      <dgm:spPr/>
      <dgm:t>
        <a:bodyPr/>
        <a:lstStyle/>
        <a:p>
          <a:endParaRPr lang="en-US"/>
        </a:p>
      </dgm:t>
    </dgm:pt>
    <dgm:pt modelId="{E9F6B7AB-6B86-463A-8004-D438C0A76033}" type="sibTrans" cxnId="{330EA3CF-5E4D-4770-973B-8C2A0730022E}">
      <dgm:prSet/>
      <dgm:spPr/>
      <dgm:t>
        <a:bodyPr/>
        <a:lstStyle/>
        <a:p>
          <a:endParaRPr lang="en-US"/>
        </a:p>
      </dgm:t>
    </dgm:pt>
    <dgm:pt modelId="{0ED230C7-3EBE-45A5-9DC6-E0504DD165A2}">
      <dgm:prSet/>
      <dgm:spPr/>
      <dgm:t>
        <a:bodyPr/>
        <a:lstStyle/>
        <a:p>
          <a:r>
            <a:rPr lang="en-CA"/>
            <a:t>Focuses on look-and-feel</a:t>
          </a:r>
          <a:endParaRPr lang="en-US"/>
        </a:p>
      </dgm:t>
    </dgm:pt>
    <dgm:pt modelId="{A1CF148F-2CE7-4E25-A6B7-68DC90C41DC8}" type="parTrans" cxnId="{50156B91-CA4E-403D-B6D4-FA7572E92613}">
      <dgm:prSet/>
      <dgm:spPr/>
      <dgm:t>
        <a:bodyPr/>
        <a:lstStyle/>
        <a:p>
          <a:endParaRPr lang="en-US"/>
        </a:p>
      </dgm:t>
    </dgm:pt>
    <dgm:pt modelId="{2452E3C0-71F3-4AB6-8687-7945041D07D1}" type="sibTrans" cxnId="{50156B91-CA4E-403D-B6D4-FA7572E92613}">
      <dgm:prSet/>
      <dgm:spPr/>
      <dgm:t>
        <a:bodyPr/>
        <a:lstStyle/>
        <a:p>
          <a:endParaRPr lang="en-US"/>
        </a:p>
      </dgm:t>
    </dgm:pt>
    <dgm:pt modelId="{9FE3EE9E-6A99-42EB-8D6C-E6BFE33B17FE}">
      <dgm:prSet/>
      <dgm:spPr/>
      <dgm:t>
        <a:bodyPr/>
        <a:lstStyle/>
        <a:p>
          <a:r>
            <a:rPr lang="en-US"/>
            <a:t>More user-friendly and easier to use</a:t>
          </a:r>
        </a:p>
      </dgm:t>
    </dgm:pt>
    <dgm:pt modelId="{C7A1BC20-D139-4244-88D9-54A33BB7F757}" type="parTrans" cxnId="{60FDAE08-9220-498A-AD44-7DE9EC3FA6C7}">
      <dgm:prSet/>
      <dgm:spPr/>
      <dgm:t>
        <a:bodyPr/>
        <a:lstStyle/>
        <a:p>
          <a:endParaRPr lang="en-US"/>
        </a:p>
      </dgm:t>
    </dgm:pt>
    <dgm:pt modelId="{4023EEA9-C6C0-4448-B116-C00D115858A5}" type="sibTrans" cxnId="{60FDAE08-9220-498A-AD44-7DE9EC3FA6C7}">
      <dgm:prSet/>
      <dgm:spPr/>
      <dgm:t>
        <a:bodyPr/>
        <a:lstStyle/>
        <a:p>
          <a:endParaRPr lang="en-US"/>
        </a:p>
      </dgm:t>
    </dgm:pt>
    <dgm:pt modelId="{46256D57-7D5E-4590-803F-2EB066501C82}">
      <dgm:prSet/>
      <dgm:spPr/>
      <dgm:t>
        <a:bodyPr/>
        <a:lstStyle/>
        <a:p>
          <a:r>
            <a:rPr lang="en-US"/>
            <a:t>Easier to add new interfaces or changes to the existing system</a:t>
          </a:r>
        </a:p>
      </dgm:t>
    </dgm:pt>
    <dgm:pt modelId="{B99D2959-B5A8-46FC-B2BF-2C2A272EDD89}" type="parTrans" cxnId="{CFAD3809-E0A8-4C54-8F59-00843D9E7546}">
      <dgm:prSet/>
      <dgm:spPr/>
      <dgm:t>
        <a:bodyPr/>
        <a:lstStyle/>
        <a:p>
          <a:endParaRPr lang="en-US"/>
        </a:p>
      </dgm:t>
    </dgm:pt>
    <dgm:pt modelId="{9996136C-0AA0-4AE5-9A79-E1CE5024186B}" type="sibTrans" cxnId="{CFAD3809-E0A8-4C54-8F59-00843D9E7546}">
      <dgm:prSet/>
      <dgm:spPr/>
      <dgm:t>
        <a:bodyPr/>
        <a:lstStyle/>
        <a:p>
          <a:endParaRPr lang="en-US"/>
        </a:p>
      </dgm:t>
    </dgm:pt>
    <dgm:pt modelId="{CBA3BE84-D5C9-4274-ADDC-E0027F4B74A7}">
      <dgm:prSet/>
      <dgm:spPr/>
      <dgm:t>
        <a:bodyPr/>
        <a:lstStyle/>
        <a:p>
          <a:r>
            <a:rPr lang="en-US"/>
            <a:t>Flexible and adaptable to updating the interface views</a:t>
          </a:r>
        </a:p>
      </dgm:t>
    </dgm:pt>
    <dgm:pt modelId="{8629BF88-8269-41A7-BC61-ABA0D893AF08}" type="parTrans" cxnId="{3FC7C686-A893-403D-9C29-022E7BC88A47}">
      <dgm:prSet/>
      <dgm:spPr/>
      <dgm:t>
        <a:bodyPr/>
        <a:lstStyle/>
        <a:p>
          <a:endParaRPr lang="en-US"/>
        </a:p>
      </dgm:t>
    </dgm:pt>
    <dgm:pt modelId="{F3B24AD0-D92E-44C8-9567-231E5973943D}" type="sibTrans" cxnId="{3FC7C686-A893-403D-9C29-022E7BC88A47}">
      <dgm:prSet/>
      <dgm:spPr/>
      <dgm:t>
        <a:bodyPr/>
        <a:lstStyle/>
        <a:p>
          <a:endParaRPr lang="en-US"/>
        </a:p>
      </dgm:t>
    </dgm:pt>
    <dgm:pt modelId="{B32DBF77-7BDE-4303-A1C6-1C1026F04F91}">
      <dgm:prSet/>
      <dgm:spPr/>
      <dgm:t>
        <a:bodyPr/>
        <a:lstStyle/>
        <a:p>
          <a:r>
            <a:rPr lang="en-US"/>
            <a:t>Many MVC frameworks and support documentations available</a:t>
          </a:r>
        </a:p>
      </dgm:t>
    </dgm:pt>
    <dgm:pt modelId="{AE6D9865-B7BD-4CFA-9314-373417DE906E}" type="parTrans" cxnId="{F98A5577-2735-48C0-8D1F-99005CB3695D}">
      <dgm:prSet/>
      <dgm:spPr/>
      <dgm:t>
        <a:bodyPr/>
        <a:lstStyle/>
        <a:p>
          <a:endParaRPr lang="en-US"/>
        </a:p>
      </dgm:t>
    </dgm:pt>
    <dgm:pt modelId="{62324DD5-F5DA-41A5-8CA8-43B67C2E5885}" type="sibTrans" cxnId="{F98A5577-2735-48C0-8D1F-99005CB3695D}">
      <dgm:prSet/>
      <dgm:spPr/>
      <dgm:t>
        <a:bodyPr/>
        <a:lstStyle/>
        <a:p>
          <a:endParaRPr lang="en-US"/>
        </a:p>
      </dgm:t>
    </dgm:pt>
    <dgm:pt modelId="{1D2EE7B5-47D0-47FF-9BDC-6E8190995789}">
      <dgm:prSet/>
      <dgm:spPr/>
      <dgm:t>
        <a:bodyPr/>
        <a:lstStyle/>
        <a:p>
          <a:r>
            <a:rPr lang="en-CA"/>
            <a:t>Time constraint</a:t>
          </a:r>
          <a:endParaRPr lang="en-US"/>
        </a:p>
      </dgm:t>
    </dgm:pt>
    <dgm:pt modelId="{93C06094-0901-4D1F-82A9-B000EEA51449}" type="parTrans" cxnId="{4CF2F100-9E4E-4403-BB21-6E3E40BDE3DC}">
      <dgm:prSet/>
      <dgm:spPr/>
      <dgm:t>
        <a:bodyPr/>
        <a:lstStyle/>
        <a:p>
          <a:endParaRPr lang="en-US"/>
        </a:p>
      </dgm:t>
    </dgm:pt>
    <dgm:pt modelId="{3ED27B13-06C9-43A2-94B3-D5B0DF8B149D}" type="sibTrans" cxnId="{4CF2F100-9E4E-4403-BB21-6E3E40BDE3DC}">
      <dgm:prSet/>
      <dgm:spPr/>
      <dgm:t>
        <a:bodyPr/>
        <a:lstStyle/>
        <a:p>
          <a:endParaRPr lang="en-US"/>
        </a:p>
      </dgm:t>
    </dgm:pt>
    <dgm:pt modelId="{803C5927-9FC2-4969-A61E-FB37FF727DC3}">
      <dgm:prSet/>
      <dgm:spPr/>
      <dgm:t>
        <a:bodyPr/>
        <a:lstStyle/>
        <a:p>
          <a:r>
            <a:rPr lang="en-US"/>
            <a:t>Separation of concerns</a:t>
          </a:r>
        </a:p>
      </dgm:t>
    </dgm:pt>
    <dgm:pt modelId="{9E07C363-21B6-4635-A8EF-B693B9E53345}" type="parTrans" cxnId="{E0ED4334-FAD1-4753-88EA-FB4963DA6CA2}">
      <dgm:prSet/>
      <dgm:spPr/>
      <dgm:t>
        <a:bodyPr/>
        <a:lstStyle/>
        <a:p>
          <a:endParaRPr lang="en-US"/>
        </a:p>
      </dgm:t>
    </dgm:pt>
    <dgm:pt modelId="{0AD75658-9449-463B-A0CB-F662BB58D004}" type="sibTrans" cxnId="{E0ED4334-FAD1-4753-88EA-FB4963DA6CA2}">
      <dgm:prSet/>
      <dgm:spPr/>
      <dgm:t>
        <a:bodyPr/>
        <a:lstStyle/>
        <a:p>
          <a:endParaRPr lang="en-US"/>
        </a:p>
      </dgm:t>
    </dgm:pt>
    <dgm:pt modelId="{C947E13A-3A15-4398-A79C-402F1FF3430A}">
      <dgm:prSet/>
      <dgm:spPr/>
      <dgm:t>
        <a:bodyPr/>
        <a:lstStyle/>
        <a:p>
          <a:r>
            <a:rPr lang="en-US"/>
            <a:t>Making the interaction between modules more stable</a:t>
          </a:r>
        </a:p>
      </dgm:t>
    </dgm:pt>
    <dgm:pt modelId="{0E4B13B7-42D7-4B92-9822-B6C707964049}" type="parTrans" cxnId="{E74C051A-1AAF-44BE-BCE3-AA7B75DD858D}">
      <dgm:prSet/>
      <dgm:spPr/>
      <dgm:t>
        <a:bodyPr/>
        <a:lstStyle/>
        <a:p>
          <a:endParaRPr lang="en-US"/>
        </a:p>
      </dgm:t>
    </dgm:pt>
    <dgm:pt modelId="{331967AC-4081-4CCB-9B52-FB45F7DE0470}" type="sibTrans" cxnId="{E74C051A-1AAF-44BE-BCE3-AA7B75DD858D}">
      <dgm:prSet/>
      <dgm:spPr/>
      <dgm:t>
        <a:bodyPr/>
        <a:lstStyle/>
        <a:p>
          <a:endParaRPr lang="en-US"/>
        </a:p>
      </dgm:t>
    </dgm:pt>
    <dgm:pt modelId="{3191F831-6095-4787-AA8C-B1969E8F2AA6}">
      <dgm:prSet/>
      <dgm:spPr/>
      <dgm:t>
        <a:bodyPr/>
        <a:lstStyle/>
        <a:p>
          <a:r>
            <a:rPr lang="en-US"/>
            <a:t>High cohesion and low coupling</a:t>
          </a:r>
        </a:p>
      </dgm:t>
    </dgm:pt>
    <dgm:pt modelId="{748F2A01-7B99-4B9B-AFD1-1CBBA492E431}" type="parTrans" cxnId="{E5FBB74C-0548-4D5D-9821-147EB9D024F7}">
      <dgm:prSet/>
      <dgm:spPr/>
      <dgm:t>
        <a:bodyPr/>
        <a:lstStyle/>
        <a:p>
          <a:endParaRPr lang="en-US"/>
        </a:p>
      </dgm:t>
    </dgm:pt>
    <dgm:pt modelId="{2143B27F-46A9-45E3-8C35-8D034B732EB9}" type="sibTrans" cxnId="{E5FBB74C-0548-4D5D-9821-147EB9D024F7}">
      <dgm:prSet/>
      <dgm:spPr/>
      <dgm:t>
        <a:bodyPr/>
        <a:lstStyle/>
        <a:p>
          <a:endParaRPr lang="en-US"/>
        </a:p>
      </dgm:t>
    </dgm:pt>
    <dgm:pt modelId="{42A8BB6E-CCC0-4CB3-B117-573E92A68E13}" type="pres">
      <dgm:prSet presAssocID="{7FB6CF38-C8A4-468A-8B11-CEB8C7A625A7}" presName="vert0" presStyleCnt="0">
        <dgm:presLayoutVars>
          <dgm:dir/>
          <dgm:animOne val="branch"/>
          <dgm:animLvl val="lvl"/>
        </dgm:presLayoutVars>
      </dgm:prSet>
      <dgm:spPr/>
    </dgm:pt>
    <dgm:pt modelId="{C9DC2CA3-ACA5-4ECB-B8D6-90CB875A651D}" type="pres">
      <dgm:prSet presAssocID="{3378FC79-4272-4E1C-8ECA-EE1F54EDE34B}" presName="thickLine" presStyleLbl="alignNode1" presStyleIdx="0" presStyleCnt="11"/>
      <dgm:spPr/>
    </dgm:pt>
    <dgm:pt modelId="{D666339F-FEF5-4F60-A474-AFE8EA861950}" type="pres">
      <dgm:prSet presAssocID="{3378FC79-4272-4E1C-8ECA-EE1F54EDE34B}" presName="horz1" presStyleCnt="0"/>
      <dgm:spPr/>
    </dgm:pt>
    <dgm:pt modelId="{86C3425A-FC5F-497A-9C74-E0639E5268C9}" type="pres">
      <dgm:prSet presAssocID="{3378FC79-4272-4E1C-8ECA-EE1F54EDE34B}" presName="tx1" presStyleLbl="revTx" presStyleIdx="0" presStyleCnt="11"/>
      <dgm:spPr/>
    </dgm:pt>
    <dgm:pt modelId="{AA57240D-CEE3-458F-BF92-854B711BB5F1}" type="pres">
      <dgm:prSet presAssocID="{3378FC79-4272-4E1C-8ECA-EE1F54EDE34B}" presName="vert1" presStyleCnt="0"/>
      <dgm:spPr/>
    </dgm:pt>
    <dgm:pt modelId="{C140CD22-D822-4417-B152-C8601735A294}" type="pres">
      <dgm:prSet presAssocID="{F36E191F-F3CD-404C-A0C6-E2A987442E2E}" presName="thickLine" presStyleLbl="alignNode1" presStyleIdx="1" presStyleCnt="11"/>
      <dgm:spPr/>
    </dgm:pt>
    <dgm:pt modelId="{40F0220A-C73B-4E33-B6E9-62727E23E7F7}" type="pres">
      <dgm:prSet presAssocID="{F36E191F-F3CD-404C-A0C6-E2A987442E2E}" presName="horz1" presStyleCnt="0"/>
      <dgm:spPr/>
    </dgm:pt>
    <dgm:pt modelId="{4853076A-775E-4CF3-8428-A19A336B6188}" type="pres">
      <dgm:prSet presAssocID="{F36E191F-F3CD-404C-A0C6-E2A987442E2E}" presName="tx1" presStyleLbl="revTx" presStyleIdx="1" presStyleCnt="11"/>
      <dgm:spPr/>
    </dgm:pt>
    <dgm:pt modelId="{8CCFBB9E-CBD8-4780-BAEF-D4BEA5798AE7}" type="pres">
      <dgm:prSet presAssocID="{F36E191F-F3CD-404C-A0C6-E2A987442E2E}" presName="vert1" presStyleCnt="0"/>
      <dgm:spPr/>
    </dgm:pt>
    <dgm:pt modelId="{C0A6044D-340E-44DC-9DD4-7B3A2B89D7A0}" type="pres">
      <dgm:prSet presAssocID="{0ED230C7-3EBE-45A5-9DC6-E0504DD165A2}" presName="thickLine" presStyleLbl="alignNode1" presStyleIdx="2" presStyleCnt="11"/>
      <dgm:spPr/>
    </dgm:pt>
    <dgm:pt modelId="{6EC5F2EE-5E20-454C-BDBF-295F3193E767}" type="pres">
      <dgm:prSet presAssocID="{0ED230C7-3EBE-45A5-9DC6-E0504DD165A2}" presName="horz1" presStyleCnt="0"/>
      <dgm:spPr/>
    </dgm:pt>
    <dgm:pt modelId="{62C5976B-3735-448E-ADAF-4D0A159DB837}" type="pres">
      <dgm:prSet presAssocID="{0ED230C7-3EBE-45A5-9DC6-E0504DD165A2}" presName="tx1" presStyleLbl="revTx" presStyleIdx="2" presStyleCnt="11"/>
      <dgm:spPr/>
    </dgm:pt>
    <dgm:pt modelId="{08929E94-B253-4E94-8E68-D0026B360907}" type="pres">
      <dgm:prSet presAssocID="{0ED230C7-3EBE-45A5-9DC6-E0504DD165A2}" presName="vert1" presStyleCnt="0"/>
      <dgm:spPr/>
    </dgm:pt>
    <dgm:pt modelId="{43C0321F-F887-472F-8197-3A4E0B45AFE6}" type="pres">
      <dgm:prSet presAssocID="{9FE3EE9E-6A99-42EB-8D6C-E6BFE33B17FE}" presName="thickLine" presStyleLbl="alignNode1" presStyleIdx="3" presStyleCnt="11"/>
      <dgm:spPr/>
    </dgm:pt>
    <dgm:pt modelId="{5026BC50-FC3C-4976-B73A-1FBFE5CDF372}" type="pres">
      <dgm:prSet presAssocID="{9FE3EE9E-6A99-42EB-8D6C-E6BFE33B17FE}" presName="horz1" presStyleCnt="0"/>
      <dgm:spPr/>
    </dgm:pt>
    <dgm:pt modelId="{14E228A3-9881-4BB8-AA9E-B2FC5BE720C5}" type="pres">
      <dgm:prSet presAssocID="{9FE3EE9E-6A99-42EB-8D6C-E6BFE33B17FE}" presName="tx1" presStyleLbl="revTx" presStyleIdx="3" presStyleCnt="11"/>
      <dgm:spPr/>
    </dgm:pt>
    <dgm:pt modelId="{FF1A758A-F3AC-4634-970B-54C1DD181BB8}" type="pres">
      <dgm:prSet presAssocID="{9FE3EE9E-6A99-42EB-8D6C-E6BFE33B17FE}" presName="vert1" presStyleCnt="0"/>
      <dgm:spPr/>
    </dgm:pt>
    <dgm:pt modelId="{29B50EB4-82DF-4636-98C7-81F35F3A4C8B}" type="pres">
      <dgm:prSet presAssocID="{46256D57-7D5E-4590-803F-2EB066501C82}" presName="thickLine" presStyleLbl="alignNode1" presStyleIdx="4" presStyleCnt="11"/>
      <dgm:spPr/>
    </dgm:pt>
    <dgm:pt modelId="{40803663-F4D0-4E58-842B-00D763853976}" type="pres">
      <dgm:prSet presAssocID="{46256D57-7D5E-4590-803F-2EB066501C82}" presName="horz1" presStyleCnt="0"/>
      <dgm:spPr/>
    </dgm:pt>
    <dgm:pt modelId="{62C23687-0883-40AE-8F09-BADC007FC0A8}" type="pres">
      <dgm:prSet presAssocID="{46256D57-7D5E-4590-803F-2EB066501C82}" presName="tx1" presStyleLbl="revTx" presStyleIdx="4" presStyleCnt="11"/>
      <dgm:spPr/>
    </dgm:pt>
    <dgm:pt modelId="{671A4A8E-4405-4C8B-B9CE-C0411F5DCFC1}" type="pres">
      <dgm:prSet presAssocID="{46256D57-7D5E-4590-803F-2EB066501C82}" presName="vert1" presStyleCnt="0"/>
      <dgm:spPr/>
    </dgm:pt>
    <dgm:pt modelId="{D95932FA-46CD-446A-8781-3958F34C561F}" type="pres">
      <dgm:prSet presAssocID="{CBA3BE84-D5C9-4274-ADDC-E0027F4B74A7}" presName="thickLine" presStyleLbl="alignNode1" presStyleIdx="5" presStyleCnt="11"/>
      <dgm:spPr/>
    </dgm:pt>
    <dgm:pt modelId="{CF271F10-8FC3-4F81-A5BF-4648E6C15E9A}" type="pres">
      <dgm:prSet presAssocID="{CBA3BE84-D5C9-4274-ADDC-E0027F4B74A7}" presName="horz1" presStyleCnt="0"/>
      <dgm:spPr/>
    </dgm:pt>
    <dgm:pt modelId="{CEFA27AB-7D24-4200-A376-A5DB4458E320}" type="pres">
      <dgm:prSet presAssocID="{CBA3BE84-D5C9-4274-ADDC-E0027F4B74A7}" presName="tx1" presStyleLbl="revTx" presStyleIdx="5" presStyleCnt="11"/>
      <dgm:spPr/>
    </dgm:pt>
    <dgm:pt modelId="{B39F44C8-B620-40C3-8851-8119D0C4B68F}" type="pres">
      <dgm:prSet presAssocID="{CBA3BE84-D5C9-4274-ADDC-E0027F4B74A7}" presName="vert1" presStyleCnt="0"/>
      <dgm:spPr/>
    </dgm:pt>
    <dgm:pt modelId="{D154E6C8-249B-4A16-80FB-A5CBADBD321F}" type="pres">
      <dgm:prSet presAssocID="{B32DBF77-7BDE-4303-A1C6-1C1026F04F91}" presName="thickLine" presStyleLbl="alignNode1" presStyleIdx="6" presStyleCnt="11"/>
      <dgm:spPr/>
    </dgm:pt>
    <dgm:pt modelId="{78313343-7A90-4A01-91DA-CA8FFF6193C9}" type="pres">
      <dgm:prSet presAssocID="{B32DBF77-7BDE-4303-A1C6-1C1026F04F91}" presName="horz1" presStyleCnt="0"/>
      <dgm:spPr/>
    </dgm:pt>
    <dgm:pt modelId="{AD7DAA91-E788-411F-8BBD-73371E954AA4}" type="pres">
      <dgm:prSet presAssocID="{B32DBF77-7BDE-4303-A1C6-1C1026F04F91}" presName="tx1" presStyleLbl="revTx" presStyleIdx="6" presStyleCnt="11"/>
      <dgm:spPr/>
    </dgm:pt>
    <dgm:pt modelId="{0C16ECDE-6472-40EF-B944-51D84074F488}" type="pres">
      <dgm:prSet presAssocID="{B32DBF77-7BDE-4303-A1C6-1C1026F04F91}" presName="vert1" presStyleCnt="0"/>
      <dgm:spPr/>
    </dgm:pt>
    <dgm:pt modelId="{62175376-AC2A-4DA3-B05A-E185E89E23FF}" type="pres">
      <dgm:prSet presAssocID="{1D2EE7B5-47D0-47FF-9BDC-6E8190995789}" presName="thickLine" presStyleLbl="alignNode1" presStyleIdx="7" presStyleCnt="11"/>
      <dgm:spPr/>
    </dgm:pt>
    <dgm:pt modelId="{D6A1019A-7FD2-413A-9DBC-3DD252E98627}" type="pres">
      <dgm:prSet presAssocID="{1D2EE7B5-47D0-47FF-9BDC-6E8190995789}" presName="horz1" presStyleCnt="0"/>
      <dgm:spPr/>
    </dgm:pt>
    <dgm:pt modelId="{F70AF2F9-4FB6-49EC-9170-338C33AF4C13}" type="pres">
      <dgm:prSet presAssocID="{1D2EE7B5-47D0-47FF-9BDC-6E8190995789}" presName="tx1" presStyleLbl="revTx" presStyleIdx="7" presStyleCnt="11"/>
      <dgm:spPr/>
    </dgm:pt>
    <dgm:pt modelId="{8955CD4C-D54F-4461-88E6-283114C0539B}" type="pres">
      <dgm:prSet presAssocID="{1D2EE7B5-47D0-47FF-9BDC-6E8190995789}" presName="vert1" presStyleCnt="0"/>
      <dgm:spPr/>
    </dgm:pt>
    <dgm:pt modelId="{A0396669-E585-4814-B854-E4BACA13133B}" type="pres">
      <dgm:prSet presAssocID="{803C5927-9FC2-4969-A61E-FB37FF727DC3}" presName="thickLine" presStyleLbl="alignNode1" presStyleIdx="8" presStyleCnt="11"/>
      <dgm:spPr/>
    </dgm:pt>
    <dgm:pt modelId="{9C566EF8-F1F4-4BBF-A2FC-88E3F867E23A}" type="pres">
      <dgm:prSet presAssocID="{803C5927-9FC2-4969-A61E-FB37FF727DC3}" presName="horz1" presStyleCnt="0"/>
      <dgm:spPr/>
    </dgm:pt>
    <dgm:pt modelId="{F19BF93D-06AC-4FD9-BFF4-1A453E218ACB}" type="pres">
      <dgm:prSet presAssocID="{803C5927-9FC2-4969-A61E-FB37FF727DC3}" presName="tx1" presStyleLbl="revTx" presStyleIdx="8" presStyleCnt="11"/>
      <dgm:spPr/>
    </dgm:pt>
    <dgm:pt modelId="{788C406A-866F-44C2-91B4-124054AEAB9E}" type="pres">
      <dgm:prSet presAssocID="{803C5927-9FC2-4969-A61E-FB37FF727DC3}" presName="vert1" presStyleCnt="0"/>
      <dgm:spPr/>
    </dgm:pt>
    <dgm:pt modelId="{C0305064-32FB-467C-A8D6-91868ADD48B6}" type="pres">
      <dgm:prSet presAssocID="{C947E13A-3A15-4398-A79C-402F1FF3430A}" presName="thickLine" presStyleLbl="alignNode1" presStyleIdx="9" presStyleCnt="11"/>
      <dgm:spPr/>
    </dgm:pt>
    <dgm:pt modelId="{D95E46F4-7238-4AE4-AC71-61FF445803A1}" type="pres">
      <dgm:prSet presAssocID="{C947E13A-3A15-4398-A79C-402F1FF3430A}" presName="horz1" presStyleCnt="0"/>
      <dgm:spPr/>
    </dgm:pt>
    <dgm:pt modelId="{805019D8-D6C7-4DB3-89C9-7B6E9C6F56F5}" type="pres">
      <dgm:prSet presAssocID="{C947E13A-3A15-4398-A79C-402F1FF3430A}" presName="tx1" presStyleLbl="revTx" presStyleIdx="9" presStyleCnt="11"/>
      <dgm:spPr/>
    </dgm:pt>
    <dgm:pt modelId="{0120EC8E-9A4E-4BBE-B9BB-433871B9BB0F}" type="pres">
      <dgm:prSet presAssocID="{C947E13A-3A15-4398-A79C-402F1FF3430A}" presName="vert1" presStyleCnt="0"/>
      <dgm:spPr/>
    </dgm:pt>
    <dgm:pt modelId="{86B52611-1CEA-4C8D-AAEC-0FE0C5E6EE3F}" type="pres">
      <dgm:prSet presAssocID="{3191F831-6095-4787-AA8C-B1969E8F2AA6}" presName="thickLine" presStyleLbl="alignNode1" presStyleIdx="10" presStyleCnt="11"/>
      <dgm:spPr/>
    </dgm:pt>
    <dgm:pt modelId="{47F655DE-915C-46B1-9CC7-39B916E9383E}" type="pres">
      <dgm:prSet presAssocID="{3191F831-6095-4787-AA8C-B1969E8F2AA6}" presName="horz1" presStyleCnt="0"/>
      <dgm:spPr/>
    </dgm:pt>
    <dgm:pt modelId="{06049057-7DFF-4DC5-BCA9-E172A4EE97E7}" type="pres">
      <dgm:prSet presAssocID="{3191F831-6095-4787-AA8C-B1969E8F2AA6}" presName="tx1" presStyleLbl="revTx" presStyleIdx="10" presStyleCnt="11"/>
      <dgm:spPr/>
    </dgm:pt>
    <dgm:pt modelId="{677DB7C4-CF38-4387-88E3-67D156DDAC97}" type="pres">
      <dgm:prSet presAssocID="{3191F831-6095-4787-AA8C-B1969E8F2AA6}" presName="vert1" presStyleCnt="0"/>
      <dgm:spPr/>
    </dgm:pt>
  </dgm:ptLst>
  <dgm:cxnLst>
    <dgm:cxn modelId="{98C7C100-898F-4DFF-96A0-BBA5151C701E}" type="presOf" srcId="{9FE3EE9E-6A99-42EB-8D6C-E6BFE33B17FE}" destId="{14E228A3-9881-4BB8-AA9E-B2FC5BE720C5}" srcOrd="0" destOrd="0" presId="urn:microsoft.com/office/officeart/2008/layout/LinedList"/>
    <dgm:cxn modelId="{4CF2F100-9E4E-4403-BB21-6E3E40BDE3DC}" srcId="{7FB6CF38-C8A4-468A-8B11-CEB8C7A625A7}" destId="{1D2EE7B5-47D0-47FF-9BDC-6E8190995789}" srcOrd="7" destOrd="0" parTransId="{93C06094-0901-4D1F-82A9-B000EEA51449}" sibTransId="{3ED27B13-06C9-43A2-94B3-D5B0DF8B149D}"/>
    <dgm:cxn modelId="{21750F01-12B7-487D-B597-A5A8DAD10EE7}" type="presOf" srcId="{CBA3BE84-D5C9-4274-ADDC-E0027F4B74A7}" destId="{CEFA27AB-7D24-4200-A376-A5DB4458E320}" srcOrd="0" destOrd="0" presId="urn:microsoft.com/office/officeart/2008/layout/LinedList"/>
    <dgm:cxn modelId="{60FDAE08-9220-498A-AD44-7DE9EC3FA6C7}" srcId="{7FB6CF38-C8A4-468A-8B11-CEB8C7A625A7}" destId="{9FE3EE9E-6A99-42EB-8D6C-E6BFE33B17FE}" srcOrd="3" destOrd="0" parTransId="{C7A1BC20-D139-4244-88D9-54A33BB7F757}" sibTransId="{4023EEA9-C6C0-4448-B116-C00D115858A5}"/>
    <dgm:cxn modelId="{CFAD3809-E0A8-4C54-8F59-00843D9E7546}" srcId="{7FB6CF38-C8A4-468A-8B11-CEB8C7A625A7}" destId="{46256D57-7D5E-4590-803F-2EB066501C82}" srcOrd="4" destOrd="0" parTransId="{B99D2959-B5A8-46FC-B2BF-2C2A272EDD89}" sibTransId="{9996136C-0AA0-4AE5-9A79-E1CE5024186B}"/>
    <dgm:cxn modelId="{E74C051A-1AAF-44BE-BCE3-AA7B75DD858D}" srcId="{7FB6CF38-C8A4-468A-8B11-CEB8C7A625A7}" destId="{C947E13A-3A15-4398-A79C-402F1FF3430A}" srcOrd="9" destOrd="0" parTransId="{0E4B13B7-42D7-4B92-9822-B6C707964049}" sibTransId="{331967AC-4081-4CCB-9B52-FB45F7DE0470}"/>
    <dgm:cxn modelId="{F2883328-50C2-43BF-BD00-9A66FB37CE33}" type="presOf" srcId="{C947E13A-3A15-4398-A79C-402F1FF3430A}" destId="{805019D8-D6C7-4DB3-89C9-7B6E9C6F56F5}" srcOrd="0" destOrd="0" presId="urn:microsoft.com/office/officeart/2008/layout/LinedList"/>
    <dgm:cxn modelId="{E0ED4334-FAD1-4753-88EA-FB4963DA6CA2}" srcId="{7FB6CF38-C8A4-468A-8B11-CEB8C7A625A7}" destId="{803C5927-9FC2-4969-A61E-FB37FF727DC3}" srcOrd="8" destOrd="0" parTransId="{9E07C363-21B6-4635-A8EF-B693B9E53345}" sibTransId="{0AD75658-9449-463B-A0CB-F662BB58D004}"/>
    <dgm:cxn modelId="{579B003F-2A92-452B-B902-152C67A43211}" srcId="{7FB6CF38-C8A4-468A-8B11-CEB8C7A625A7}" destId="{3378FC79-4272-4E1C-8ECA-EE1F54EDE34B}" srcOrd="0" destOrd="0" parTransId="{57CCAF36-3CE0-4885-BF1C-FD8F3653B9FD}" sibTransId="{943F5C79-6A44-48A8-B552-FD363667CE66}"/>
    <dgm:cxn modelId="{17F1B062-8F37-4796-A421-FCD40BE53B2A}" type="presOf" srcId="{1D2EE7B5-47D0-47FF-9BDC-6E8190995789}" destId="{F70AF2F9-4FB6-49EC-9170-338C33AF4C13}" srcOrd="0" destOrd="0" presId="urn:microsoft.com/office/officeart/2008/layout/LinedList"/>
    <dgm:cxn modelId="{40E08B46-9E16-417A-ADE3-33D6233DE20A}" type="presOf" srcId="{3191F831-6095-4787-AA8C-B1969E8F2AA6}" destId="{06049057-7DFF-4DC5-BCA9-E172A4EE97E7}" srcOrd="0" destOrd="0" presId="urn:microsoft.com/office/officeart/2008/layout/LinedList"/>
    <dgm:cxn modelId="{E5FBB74C-0548-4D5D-9821-147EB9D024F7}" srcId="{7FB6CF38-C8A4-468A-8B11-CEB8C7A625A7}" destId="{3191F831-6095-4787-AA8C-B1969E8F2AA6}" srcOrd="10" destOrd="0" parTransId="{748F2A01-7B99-4B9B-AFD1-1CBBA492E431}" sibTransId="{2143B27F-46A9-45E3-8C35-8D034B732EB9}"/>
    <dgm:cxn modelId="{3AB63053-4FA7-4A11-A833-039429B55E68}" type="presOf" srcId="{7FB6CF38-C8A4-468A-8B11-CEB8C7A625A7}" destId="{42A8BB6E-CCC0-4CB3-B117-573E92A68E13}" srcOrd="0" destOrd="0" presId="urn:microsoft.com/office/officeart/2008/layout/LinedList"/>
    <dgm:cxn modelId="{F98A5577-2735-48C0-8D1F-99005CB3695D}" srcId="{7FB6CF38-C8A4-468A-8B11-CEB8C7A625A7}" destId="{B32DBF77-7BDE-4303-A1C6-1C1026F04F91}" srcOrd="6" destOrd="0" parTransId="{AE6D9865-B7BD-4CFA-9314-373417DE906E}" sibTransId="{62324DD5-F5DA-41A5-8CA8-43B67C2E5885}"/>
    <dgm:cxn modelId="{02B74478-E91F-4994-BA81-99D367FAFD7F}" type="presOf" srcId="{B32DBF77-7BDE-4303-A1C6-1C1026F04F91}" destId="{AD7DAA91-E788-411F-8BBD-73371E954AA4}" srcOrd="0" destOrd="0" presId="urn:microsoft.com/office/officeart/2008/layout/LinedList"/>
    <dgm:cxn modelId="{3FC7C686-A893-403D-9C29-022E7BC88A47}" srcId="{7FB6CF38-C8A4-468A-8B11-CEB8C7A625A7}" destId="{CBA3BE84-D5C9-4274-ADDC-E0027F4B74A7}" srcOrd="5" destOrd="0" parTransId="{8629BF88-8269-41A7-BC61-ABA0D893AF08}" sibTransId="{F3B24AD0-D92E-44C8-9567-231E5973943D}"/>
    <dgm:cxn modelId="{50156B91-CA4E-403D-B6D4-FA7572E92613}" srcId="{7FB6CF38-C8A4-468A-8B11-CEB8C7A625A7}" destId="{0ED230C7-3EBE-45A5-9DC6-E0504DD165A2}" srcOrd="2" destOrd="0" parTransId="{A1CF148F-2CE7-4E25-A6B7-68DC90C41DC8}" sibTransId="{2452E3C0-71F3-4AB6-8687-7945041D07D1}"/>
    <dgm:cxn modelId="{8770D591-F5A5-4F21-96AE-20F3A6DCD573}" type="presOf" srcId="{3378FC79-4272-4E1C-8ECA-EE1F54EDE34B}" destId="{86C3425A-FC5F-497A-9C74-E0639E5268C9}" srcOrd="0" destOrd="0" presId="urn:microsoft.com/office/officeart/2008/layout/LinedList"/>
    <dgm:cxn modelId="{34BEC1A9-EA07-45B9-833E-A241C07D9944}" type="presOf" srcId="{0ED230C7-3EBE-45A5-9DC6-E0504DD165A2}" destId="{62C5976B-3735-448E-ADAF-4D0A159DB837}" srcOrd="0" destOrd="0" presId="urn:microsoft.com/office/officeart/2008/layout/LinedList"/>
    <dgm:cxn modelId="{7DEB08B9-30B1-4EE9-80FB-FEBBCB92099D}" type="presOf" srcId="{F36E191F-F3CD-404C-A0C6-E2A987442E2E}" destId="{4853076A-775E-4CF3-8428-A19A336B6188}" srcOrd="0" destOrd="0" presId="urn:microsoft.com/office/officeart/2008/layout/LinedList"/>
    <dgm:cxn modelId="{B5B531CB-6B83-44CF-A96E-2EBA376E73FB}" type="presOf" srcId="{46256D57-7D5E-4590-803F-2EB066501C82}" destId="{62C23687-0883-40AE-8F09-BADC007FC0A8}" srcOrd="0" destOrd="0" presId="urn:microsoft.com/office/officeart/2008/layout/LinedList"/>
    <dgm:cxn modelId="{330EA3CF-5E4D-4770-973B-8C2A0730022E}" srcId="{7FB6CF38-C8A4-468A-8B11-CEB8C7A625A7}" destId="{F36E191F-F3CD-404C-A0C6-E2A987442E2E}" srcOrd="1" destOrd="0" parTransId="{49C40D5E-0C1B-48A2-BD85-68B1808FAF29}" sibTransId="{E9F6B7AB-6B86-463A-8004-D438C0A76033}"/>
    <dgm:cxn modelId="{DD5C20D4-C997-479E-A9A9-50E79F86C29C}" type="presOf" srcId="{803C5927-9FC2-4969-A61E-FB37FF727DC3}" destId="{F19BF93D-06AC-4FD9-BFF4-1A453E218ACB}" srcOrd="0" destOrd="0" presId="urn:microsoft.com/office/officeart/2008/layout/LinedList"/>
    <dgm:cxn modelId="{9C759FF5-9D43-4741-9EF1-3CEE97B647AD}" type="presParOf" srcId="{42A8BB6E-CCC0-4CB3-B117-573E92A68E13}" destId="{C9DC2CA3-ACA5-4ECB-B8D6-90CB875A651D}" srcOrd="0" destOrd="0" presId="urn:microsoft.com/office/officeart/2008/layout/LinedList"/>
    <dgm:cxn modelId="{4CFE0730-C23D-4334-B988-A920B6CAEF5D}" type="presParOf" srcId="{42A8BB6E-CCC0-4CB3-B117-573E92A68E13}" destId="{D666339F-FEF5-4F60-A474-AFE8EA861950}" srcOrd="1" destOrd="0" presId="urn:microsoft.com/office/officeart/2008/layout/LinedList"/>
    <dgm:cxn modelId="{6A0EADC3-C8BD-4537-98A0-7901D1195E80}" type="presParOf" srcId="{D666339F-FEF5-4F60-A474-AFE8EA861950}" destId="{86C3425A-FC5F-497A-9C74-E0639E5268C9}" srcOrd="0" destOrd="0" presId="urn:microsoft.com/office/officeart/2008/layout/LinedList"/>
    <dgm:cxn modelId="{B1F769E4-4EE6-4848-A5B4-DCA002FFCAF1}" type="presParOf" srcId="{D666339F-FEF5-4F60-A474-AFE8EA861950}" destId="{AA57240D-CEE3-458F-BF92-854B711BB5F1}" srcOrd="1" destOrd="0" presId="urn:microsoft.com/office/officeart/2008/layout/LinedList"/>
    <dgm:cxn modelId="{AD1CC0CD-D39E-44BA-ACD6-949FBA16B323}" type="presParOf" srcId="{42A8BB6E-CCC0-4CB3-B117-573E92A68E13}" destId="{C140CD22-D822-4417-B152-C8601735A294}" srcOrd="2" destOrd="0" presId="urn:microsoft.com/office/officeart/2008/layout/LinedList"/>
    <dgm:cxn modelId="{25068D4D-DCAA-4CC8-AF5B-2B499F2B873A}" type="presParOf" srcId="{42A8BB6E-CCC0-4CB3-B117-573E92A68E13}" destId="{40F0220A-C73B-4E33-B6E9-62727E23E7F7}" srcOrd="3" destOrd="0" presId="urn:microsoft.com/office/officeart/2008/layout/LinedList"/>
    <dgm:cxn modelId="{7E61AE38-7AD2-432D-B899-E133AAF3EAE7}" type="presParOf" srcId="{40F0220A-C73B-4E33-B6E9-62727E23E7F7}" destId="{4853076A-775E-4CF3-8428-A19A336B6188}" srcOrd="0" destOrd="0" presId="urn:microsoft.com/office/officeart/2008/layout/LinedList"/>
    <dgm:cxn modelId="{92F78F84-881E-496D-AE8A-721729C3D52F}" type="presParOf" srcId="{40F0220A-C73B-4E33-B6E9-62727E23E7F7}" destId="{8CCFBB9E-CBD8-4780-BAEF-D4BEA5798AE7}" srcOrd="1" destOrd="0" presId="urn:microsoft.com/office/officeart/2008/layout/LinedList"/>
    <dgm:cxn modelId="{945EE980-5018-4191-BC05-AE1F36613FF7}" type="presParOf" srcId="{42A8BB6E-CCC0-4CB3-B117-573E92A68E13}" destId="{C0A6044D-340E-44DC-9DD4-7B3A2B89D7A0}" srcOrd="4" destOrd="0" presId="urn:microsoft.com/office/officeart/2008/layout/LinedList"/>
    <dgm:cxn modelId="{FCF09817-0837-4CEB-AC7E-BE674270988A}" type="presParOf" srcId="{42A8BB6E-CCC0-4CB3-B117-573E92A68E13}" destId="{6EC5F2EE-5E20-454C-BDBF-295F3193E767}" srcOrd="5" destOrd="0" presId="urn:microsoft.com/office/officeart/2008/layout/LinedList"/>
    <dgm:cxn modelId="{0E2086AE-F35F-430A-9E14-D1039007A98A}" type="presParOf" srcId="{6EC5F2EE-5E20-454C-BDBF-295F3193E767}" destId="{62C5976B-3735-448E-ADAF-4D0A159DB837}" srcOrd="0" destOrd="0" presId="urn:microsoft.com/office/officeart/2008/layout/LinedList"/>
    <dgm:cxn modelId="{D7E2AFAE-EF1E-4A55-B104-B43763927DAB}" type="presParOf" srcId="{6EC5F2EE-5E20-454C-BDBF-295F3193E767}" destId="{08929E94-B253-4E94-8E68-D0026B360907}" srcOrd="1" destOrd="0" presId="urn:microsoft.com/office/officeart/2008/layout/LinedList"/>
    <dgm:cxn modelId="{1A7BB809-2F7B-4AB5-8FBD-38ABAF24B86A}" type="presParOf" srcId="{42A8BB6E-CCC0-4CB3-B117-573E92A68E13}" destId="{43C0321F-F887-472F-8197-3A4E0B45AFE6}" srcOrd="6" destOrd="0" presId="urn:microsoft.com/office/officeart/2008/layout/LinedList"/>
    <dgm:cxn modelId="{1CB99588-0B11-4CAD-9B17-EAE28FBEDF2C}" type="presParOf" srcId="{42A8BB6E-CCC0-4CB3-B117-573E92A68E13}" destId="{5026BC50-FC3C-4976-B73A-1FBFE5CDF372}" srcOrd="7" destOrd="0" presId="urn:microsoft.com/office/officeart/2008/layout/LinedList"/>
    <dgm:cxn modelId="{6C1A3634-1E54-4AE2-B68A-267450B7A858}" type="presParOf" srcId="{5026BC50-FC3C-4976-B73A-1FBFE5CDF372}" destId="{14E228A3-9881-4BB8-AA9E-B2FC5BE720C5}" srcOrd="0" destOrd="0" presId="urn:microsoft.com/office/officeart/2008/layout/LinedList"/>
    <dgm:cxn modelId="{E2A7C90B-2D6A-480B-8675-6CDF2B5B5065}" type="presParOf" srcId="{5026BC50-FC3C-4976-B73A-1FBFE5CDF372}" destId="{FF1A758A-F3AC-4634-970B-54C1DD181BB8}" srcOrd="1" destOrd="0" presId="urn:microsoft.com/office/officeart/2008/layout/LinedList"/>
    <dgm:cxn modelId="{B734646B-375C-4A75-B62A-9D74B42ACE33}" type="presParOf" srcId="{42A8BB6E-CCC0-4CB3-B117-573E92A68E13}" destId="{29B50EB4-82DF-4636-98C7-81F35F3A4C8B}" srcOrd="8" destOrd="0" presId="urn:microsoft.com/office/officeart/2008/layout/LinedList"/>
    <dgm:cxn modelId="{D3170E37-547B-4A33-8E59-1247FDA456DF}" type="presParOf" srcId="{42A8BB6E-CCC0-4CB3-B117-573E92A68E13}" destId="{40803663-F4D0-4E58-842B-00D763853976}" srcOrd="9" destOrd="0" presId="urn:microsoft.com/office/officeart/2008/layout/LinedList"/>
    <dgm:cxn modelId="{51D0F146-E710-4934-B412-5367711B21EF}" type="presParOf" srcId="{40803663-F4D0-4E58-842B-00D763853976}" destId="{62C23687-0883-40AE-8F09-BADC007FC0A8}" srcOrd="0" destOrd="0" presId="urn:microsoft.com/office/officeart/2008/layout/LinedList"/>
    <dgm:cxn modelId="{CC1BF16A-19D1-41CF-BDC5-9973710C1BD6}" type="presParOf" srcId="{40803663-F4D0-4E58-842B-00D763853976}" destId="{671A4A8E-4405-4C8B-B9CE-C0411F5DCFC1}" srcOrd="1" destOrd="0" presId="urn:microsoft.com/office/officeart/2008/layout/LinedList"/>
    <dgm:cxn modelId="{B8A26E0C-AFF1-4539-9B83-06F26DC6C57D}" type="presParOf" srcId="{42A8BB6E-CCC0-4CB3-B117-573E92A68E13}" destId="{D95932FA-46CD-446A-8781-3958F34C561F}" srcOrd="10" destOrd="0" presId="urn:microsoft.com/office/officeart/2008/layout/LinedList"/>
    <dgm:cxn modelId="{50F92DC8-15BF-4354-9E20-DC8C620EC354}" type="presParOf" srcId="{42A8BB6E-CCC0-4CB3-B117-573E92A68E13}" destId="{CF271F10-8FC3-4F81-A5BF-4648E6C15E9A}" srcOrd="11" destOrd="0" presId="urn:microsoft.com/office/officeart/2008/layout/LinedList"/>
    <dgm:cxn modelId="{68108456-B1B1-4D9F-BA08-1AF24985E844}" type="presParOf" srcId="{CF271F10-8FC3-4F81-A5BF-4648E6C15E9A}" destId="{CEFA27AB-7D24-4200-A376-A5DB4458E320}" srcOrd="0" destOrd="0" presId="urn:microsoft.com/office/officeart/2008/layout/LinedList"/>
    <dgm:cxn modelId="{CC4381D4-97E7-4C75-A202-A56D48AE0E77}" type="presParOf" srcId="{CF271F10-8FC3-4F81-A5BF-4648E6C15E9A}" destId="{B39F44C8-B620-40C3-8851-8119D0C4B68F}" srcOrd="1" destOrd="0" presId="urn:microsoft.com/office/officeart/2008/layout/LinedList"/>
    <dgm:cxn modelId="{35B171DA-DE1C-4B21-AF95-590C907694FF}" type="presParOf" srcId="{42A8BB6E-CCC0-4CB3-B117-573E92A68E13}" destId="{D154E6C8-249B-4A16-80FB-A5CBADBD321F}" srcOrd="12" destOrd="0" presId="urn:microsoft.com/office/officeart/2008/layout/LinedList"/>
    <dgm:cxn modelId="{04CC4955-6256-44BA-A2D5-AB64DDEE4A62}" type="presParOf" srcId="{42A8BB6E-CCC0-4CB3-B117-573E92A68E13}" destId="{78313343-7A90-4A01-91DA-CA8FFF6193C9}" srcOrd="13" destOrd="0" presId="urn:microsoft.com/office/officeart/2008/layout/LinedList"/>
    <dgm:cxn modelId="{30A16083-EB13-46A4-B069-E520182B4774}" type="presParOf" srcId="{78313343-7A90-4A01-91DA-CA8FFF6193C9}" destId="{AD7DAA91-E788-411F-8BBD-73371E954AA4}" srcOrd="0" destOrd="0" presId="urn:microsoft.com/office/officeart/2008/layout/LinedList"/>
    <dgm:cxn modelId="{A103B932-F79F-443B-9BAD-D4671243AAAF}" type="presParOf" srcId="{78313343-7A90-4A01-91DA-CA8FFF6193C9}" destId="{0C16ECDE-6472-40EF-B944-51D84074F488}" srcOrd="1" destOrd="0" presId="urn:microsoft.com/office/officeart/2008/layout/LinedList"/>
    <dgm:cxn modelId="{6BCC625B-1B37-41F1-B37D-D3A4A4DF8771}" type="presParOf" srcId="{42A8BB6E-CCC0-4CB3-B117-573E92A68E13}" destId="{62175376-AC2A-4DA3-B05A-E185E89E23FF}" srcOrd="14" destOrd="0" presId="urn:microsoft.com/office/officeart/2008/layout/LinedList"/>
    <dgm:cxn modelId="{D62DCEB9-3F4B-4636-A5EE-CCDFA46EF5C7}" type="presParOf" srcId="{42A8BB6E-CCC0-4CB3-B117-573E92A68E13}" destId="{D6A1019A-7FD2-413A-9DBC-3DD252E98627}" srcOrd="15" destOrd="0" presId="urn:microsoft.com/office/officeart/2008/layout/LinedList"/>
    <dgm:cxn modelId="{F0669A9D-27B1-4256-8BF2-28803EAC0073}" type="presParOf" srcId="{D6A1019A-7FD2-413A-9DBC-3DD252E98627}" destId="{F70AF2F9-4FB6-49EC-9170-338C33AF4C13}" srcOrd="0" destOrd="0" presId="urn:microsoft.com/office/officeart/2008/layout/LinedList"/>
    <dgm:cxn modelId="{4EA8EA37-D8B0-4CF7-AA0C-E89888EFE413}" type="presParOf" srcId="{D6A1019A-7FD2-413A-9DBC-3DD252E98627}" destId="{8955CD4C-D54F-4461-88E6-283114C0539B}" srcOrd="1" destOrd="0" presId="urn:microsoft.com/office/officeart/2008/layout/LinedList"/>
    <dgm:cxn modelId="{E37CF685-B372-461A-AA8E-ED5BC5A49EB9}" type="presParOf" srcId="{42A8BB6E-CCC0-4CB3-B117-573E92A68E13}" destId="{A0396669-E585-4814-B854-E4BACA13133B}" srcOrd="16" destOrd="0" presId="urn:microsoft.com/office/officeart/2008/layout/LinedList"/>
    <dgm:cxn modelId="{F24344D8-4380-42D6-8970-2339C27FA362}" type="presParOf" srcId="{42A8BB6E-CCC0-4CB3-B117-573E92A68E13}" destId="{9C566EF8-F1F4-4BBF-A2FC-88E3F867E23A}" srcOrd="17" destOrd="0" presId="urn:microsoft.com/office/officeart/2008/layout/LinedList"/>
    <dgm:cxn modelId="{D513A661-B42E-4F85-AC98-0083EE25B728}" type="presParOf" srcId="{9C566EF8-F1F4-4BBF-A2FC-88E3F867E23A}" destId="{F19BF93D-06AC-4FD9-BFF4-1A453E218ACB}" srcOrd="0" destOrd="0" presId="urn:microsoft.com/office/officeart/2008/layout/LinedList"/>
    <dgm:cxn modelId="{F2E8F9FB-8FFA-4CB0-A61A-FD34F849A1DC}" type="presParOf" srcId="{9C566EF8-F1F4-4BBF-A2FC-88E3F867E23A}" destId="{788C406A-866F-44C2-91B4-124054AEAB9E}" srcOrd="1" destOrd="0" presId="urn:microsoft.com/office/officeart/2008/layout/LinedList"/>
    <dgm:cxn modelId="{54AE24F8-4F92-462E-B0F6-841AB531E541}" type="presParOf" srcId="{42A8BB6E-CCC0-4CB3-B117-573E92A68E13}" destId="{C0305064-32FB-467C-A8D6-91868ADD48B6}" srcOrd="18" destOrd="0" presId="urn:microsoft.com/office/officeart/2008/layout/LinedList"/>
    <dgm:cxn modelId="{C148B971-C568-4ECA-8CDA-B5E38FCD0499}" type="presParOf" srcId="{42A8BB6E-CCC0-4CB3-B117-573E92A68E13}" destId="{D95E46F4-7238-4AE4-AC71-61FF445803A1}" srcOrd="19" destOrd="0" presId="urn:microsoft.com/office/officeart/2008/layout/LinedList"/>
    <dgm:cxn modelId="{3F8D6CEE-DB19-4756-B51B-5B698ACD35C4}" type="presParOf" srcId="{D95E46F4-7238-4AE4-AC71-61FF445803A1}" destId="{805019D8-D6C7-4DB3-89C9-7B6E9C6F56F5}" srcOrd="0" destOrd="0" presId="urn:microsoft.com/office/officeart/2008/layout/LinedList"/>
    <dgm:cxn modelId="{4817CEC1-A25E-4CD1-B41F-E0FFABCCA1EE}" type="presParOf" srcId="{D95E46F4-7238-4AE4-AC71-61FF445803A1}" destId="{0120EC8E-9A4E-4BBE-B9BB-433871B9BB0F}" srcOrd="1" destOrd="0" presId="urn:microsoft.com/office/officeart/2008/layout/LinedList"/>
    <dgm:cxn modelId="{43BBE6A0-C933-49A1-9AF7-99E23D172D38}" type="presParOf" srcId="{42A8BB6E-CCC0-4CB3-B117-573E92A68E13}" destId="{86B52611-1CEA-4C8D-AAEC-0FE0C5E6EE3F}" srcOrd="20" destOrd="0" presId="urn:microsoft.com/office/officeart/2008/layout/LinedList"/>
    <dgm:cxn modelId="{F66C9E1F-97CA-40CF-AF8F-20DA50F8ABE6}" type="presParOf" srcId="{42A8BB6E-CCC0-4CB3-B117-573E92A68E13}" destId="{47F655DE-915C-46B1-9CC7-39B916E9383E}" srcOrd="21" destOrd="0" presId="urn:microsoft.com/office/officeart/2008/layout/LinedList"/>
    <dgm:cxn modelId="{7019372A-6B44-44CB-BCCF-E45284DACF12}" type="presParOf" srcId="{47F655DE-915C-46B1-9CC7-39B916E9383E}" destId="{06049057-7DFF-4DC5-BCA9-E172A4EE97E7}" srcOrd="0" destOrd="0" presId="urn:microsoft.com/office/officeart/2008/layout/LinedList"/>
    <dgm:cxn modelId="{24BD2C45-F27E-4776-9017-193E474ACC66}" type="presParOf" srcId="{47F655DE-915C-46B1-9CC7-39B916E9383E}" destId="{677DB7C4-CF38-4387-88E3-67D156DDAC9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485202-E64D-4B64-8EF2-9971C1F9DD2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39CC8C-6778-42DB-A257-6238117EFFF8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0" i="0"/>
            <a:t>Implementation of KDC server with frequent changes and updates of keys </a:t>
          </a:r>
          <a:endParaRPr lang="en-US"/>
        </a:p>
      </dgm:t>
    </dgm:pt>
    <dgm:pt modelId="{C06FC10C-3F60-4FFC-9839-0DA2C0B4CC1C}" type="parTrans" cxnId="{65244697-A5D6-4984-9E8E-331DC0FE7B5C}">
      <dgm:prSet/>
      <dgm:spPr/>
      <dgm:t>
        <a:bodyPr/>
        <a:lstStyle/>
        <a:p>
          <a:endParaRPr lang="en-US"/>
        </a:p>
      </dgm:t>
    </dgm:pt>
    <dgm:pt modelId="{647F3429-ED3A-462A-A704-242000711312}" type="sibTrans" cxnId="{65244697-A5D6-4984-9E8E-331DC0FE7B5C}">
      <dgm:prSet/>
      <dgm:spPr/>
      <dgm:t>
        <a:bodyPr/>
        <a:lstStyle/>
        <a:p>
          <a:endParaRPr lang="en-US"/>
        </a:p>
      </dgm:t>
    </dgm:pt>
    <dgm:pt modelId="{032ACD8B-7CD5-463C-9233-557DE30B1393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0" i="0"/>
            <a:t>Mediated authentication protocol </a:t>
          </a:r>
          <a:endParaRPr lang="en-US"/>
        </a:p>
      </dgm:t>
    </dgm:pt>
    <dgm:pt modelId="{6983750C-3E7A-43DD-9C24-F3B73BA13F3D}" type="parTrans" cxnId="{C7D7C93C-3CAB-47C4-9007-12C7E72EF810}">
      <dgm:prSet/>
      <dgm:spPr/>
      <dgm:t>
        <a:bodyPr/>
        <a:lstStyle/>
        <a:p>
          <a:endParaRPr lang="en-US"/>
        </a:p>
      </dgm:t>
    </dgm:pt>
    <dgm:pt modelId="{E4F49F07-4F96-4E8F-9506-E602786B4454}" type="sibTrans" cxnId="{C7D7C93C-3CAB-47C4-9007-12C7E72EF810}">
      <dgm:prSet/>
      <dgm:spPr/>
      <dgm:t>
        <a:bodyPr/>
        <a:lstStyle/>
        <a:p>
          <a:endParaRPr lang="en-US"/>
        </a:p>
      </dgm:t>
    </dgm:pt>
    <dgm:pt modelId="{002EB732-7FCA-4639-A81E-734AB9B35AA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0" i="0"/>
            <a:t>Encryption/decryption system </a:t>
          </a:r>
          <a:endParaRPr lang="en-US"/>
        </a:p>
      </dgm:t>
    </dgm:pt>
    <dgm:pt modelId="{D49473A9-A1C1-491C-85DA-878502CBC272}" type="parTrans" cxnId="{7623FCB7-C6B7-445E-A938-26A6E4241A91}">
      <dgm:prSet/>
      <dgm:spPr/>
      <dgm:t>
        <a:bodyPr/>
        <a:lstStyle/>
        <a:p>
          <a:endParaRPr lang="en-US"/>
        </a:p>
      </dgm:t>
    </dgm:pt>
    <dgm:pt modelId="{0B15853E-B9A3-4444-A8C8-3160489E12FB}" type="sibTrans" cxnId="{7623FCB7-C6B7-445E-A938-26A6E4241A91}">
      <dgm:prSet/>
      <dgm:spPr/>
      <dgm:t>
        <a:bodyPr/>
        <a:lstStyle/>
        <a:p>
          <a:endParaRPr lang="en-US"/>
        </a:p>
      </dgm:t>
    </dgm:pt>
    <dgm:pt modelId="{E2EF3068-2D02-472F-B5A3-4ECEBEC1EAA7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0" i="0"/>
            <a:t>Chat history with date and time</a:t>
          </a:r>
          <a:endParaRPr lang="en-US"/>
        </a:p>
      </dgm:t>
    </dgm:pt>
    <dgm:pt modelId="{A289D4CC-4DC3-4082-AB11-19B3C6A6E3DC}" type="parTrans" cxnId="{1ABD45EB-847C-4E56-8C1E-A6734D935E5D}">
      <dgm:prSet/>
      <dgm:spPr/>
      <dgm:t>
        <a:bodyPr/>
        <a:lstStyle/>
        <a:p>
          <a:endParaRPr lang="en-US"/>
        </a:p>
      </dgm:t>
    </dgm:pt>
    <dgm:pt modelId="{F26A7A79-B83B-41DF-8198-7E41155D31E9}" type="sibTrans" cxnId="{1ABD45EB-847C-4E56-8C1E-A6734D935E5D}">
      <dgm:prSet/>
      <dgm:spPr/>
      <dgm:t>
        <a:bodyPr/>
        <a:lstStyle/>
        <a:p>
          <a:endParaRPr lang="en-US"/>
        </a:p>
      </dgm:t>
    </dgm:pt>
    <dgm:pt modelId="{EE33B7D2-BEC5-4468-B5BB-657DE48A59F7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0" i="0"/>
            <a:t>Innovative feature: set OOO hours and send automatic replies</a:t>
          </a:r>
          <a:endParaRPr lang="en-US"/>
        </a:p>
      </dgm:t>
    </dgm:pt>
    <dgm:pt modelId="{0E80FE8A-33FD-4764-B18A-27D207377350}" type="parTrans" cxnId="{1F931D88-C34A-4AC7-9159-D12DB8E6C63D}">
      <dgm:prSet/>
      <dgm:spPr/>
      <dgm:t>
        <a:bodyPr/>
        <a:lstStyle/>
        <a:p>
          <a:endParaRPr lang="en-US"/>
        </a:p>
      </dgm:t>
    </dgm:pt>
    <dgm:pt modelId="{4B055D16-C9AF-4810-969C-727BB2958D4F}" type="sibTrans" cxnId="{1F931D88-C34A-4AC7-9159-D12DB8E6C63D}">
      <dgm:prSet/>
      <dgm:spPr/>
      <dgm:t>
        <a:bodyPr/>
        <a:lstStyle/>
        <a:p>
          <a:endParaRPr lang="en-US"/>
        </a:p>
      </dgm:t>
    </dgm:pt>
    <dgm:pt modelId="{3EA4720E-4827-42B1-92E4-1878EC96F05F}" type="pres">
      <dgm:prSet presAssocID="{5D485202-E64D-4B64-8EF2-9971C1F9DD29}" presName="root" presStyleCnt="0">
        <dgm:presLayoutVars>
          <dgm:dir/>
          <dgm:resizeHandles val="exact"/>
        </dgm:presLayoutVars>
      </dgm:prSet>
      <dgm:spPr/>
    </dgm:pt>
    <dgm:pt modelId="{AB4A719D-8568-4A80-811B-8A6AEC998C30}" type="pres">
      <dgm:prSet presAssocID="{2739CC8C-6778-42DB-A257-6238117EFFF8}" presName="compNode" presStyleCnt="0"/>
      <dgm:spPr/>
    </dgm:pt>
    <dgm:pt modelId="{4A730A67-232C-45A0-B2BE-FA9EE0C1255A}" type="pres">
      <dgm:prSet presAssocID="{2739CC8C-6778-42DB-A257-6238117EFFF8}" presName="bgRect" presStyleLbl="bgShp" presStyleIdx="0" presStyleCnt="5"/>
      <dgm:spPr/>
    </dgm:pt>
    <dgm:pt modelId="{5A6E7A83-A8AF-4C00-9078-9E98393C5A8C}" type="pres">
      <dgm:prSet presAssocID="{2739CC8C-6778-42DB-A257-6238117EFFF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9C6B0E56-94DC-4DF7-8434-9E73C58C9E1F}" type="pres">
      <dgm:prSet presAssocID="{2739CC8C-6778-42DB-A257-6238117EFFF8}" presName="spaceRect" presStyleCnt="0"/>
      <dgm:spPr/>
    </dgm:pt>
    <dgm:pt modelId="{B5386B03-89F0-46B4-B055-10AD3867BBB5}" type="pres">
      <dgm:prSet presAssocID="{2739CC8C-6778-42DB-A257-6238117EFFF8}" presName="parTx" presStyleLbl="revTx" presStyleIdx="0" presStyleCnt="5">
        <dgm:presLayoutVars>
          <dgm:chMax val="0"/>
          <dgm:chPref val="0"/>
        </dgm:presLayoutVars>
      </dgm:prSet>
      <dgm:spPr/>
    </dgm:pt>
    <dgm:pt modelId="{CF1B6DE8-6678-4DF8-96AF-BAAA55F39F3E}" type="pres">
      <dgm:prSet presAssocID="{647F3429-ED3A-462A-A704-242000711312}" presName="sibTrans" presStyleCnt="0"/>
      <dgm:spPr/>
    </dgm:pt>
    <dgm:pt modelId="{735017A8-0024-40CC-AF94-E2186F8C3C82}" type="pres">
      <dgm:prSet presAssocID="{032ACD8B-7CD5-463C-9233-557DE30B1393}" presName="compNode" presStyleCnt="0"/>
      <dgm:spPr/>
    </dgm:pt>
    <dgm:pt modelId="{C67B29D0-CA20-46EF-878F-A94B489B7DBD}" type="pres">
      <dgm:prSet presAssocID="{032ACD8B-7CD5-463C-9233-557DE30B1393}" presName="bgRect" presStyleLbl="bgShp" presStyleIdx="1" presStyleCnt="5"/>
      <dgm:spPr/>
    </dgm:pt>
    <dgm:pt modelId="{DA2BC117-B0A6-4E72-A5AC-2023E439E04A}" type="pres">
      <dgm:prSet presAssocID="{032ACD8B-7CD5-463C-9233-557DE30B139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79EC872-4A19-442C-A84E-5788BD1B8BF2}" type="pres">
      <dgm:prSet presAssocID="{032ACD8B-7CD5-463C-9233-557DE30B1393}" presName="spaceRect" presStyleCnt="0"/>
      <dgm:spPr/>
    </dgm:pt>
    <dgm:pt modelId="{49B34DB2-229E-42C1-9F8F-4E46A9094115}" type="pres">
      <dgm:prSet presAssocID="{032ACD8B-7CD5-463C-9233-557DE30B1393}" presName="parTx" presStyleLbl="revTx" presStyleIdx="1" presStyleCnt="5">
        <dgm:presLayoutVars>
          <dgm:chMax val="0"/>
          <dgm:chPref val="0"/>
        </dgm:presLayoutVars>
      </dgm:prSet>
      <dgm:spPr/>
    </dgm:pt>
    <dgm:pt modelId="{4ABC1521-9E62-41C1-82A6-DBE52987C3B0}" type="pres">
      <dgm:prSet presAssocID="{E4F49F07-4F96-4E8F-9506-E602786B4454}" presName="sibTrans" presStyleCnt="0"/>
      <dgm:spPr/>
    </dgm:pt>
    <dgm:pt modelId="{800E5C3D-E5E0-4117-8C31-2A7AD9C063D4}" type="pres">
      <dgm:prSet presAssocID="{002EB732-7FCA-4639-A81E-734AB9B35AAB}" presName="compNode" presStyleCnt="0"/>
      <dgm:spPr/>
    </dgm:pt>
    <dgm:pt modelId="{02636C5C-EB15-4F3B-83BB-55DA30213046}" type="pres">
      <dgm:prSet presAssocID="{002EB732-7FCA-4639-A81E-734AB9B35AAB}" presName="bgRect" presStyleLbl="bgShp" presStyleIdx="2" presStyleCnt="5"/>
      <dgm:spPr/>
    </dgm:pt>
    <dgm:pt modelId="{9B4AE1CD-9925-4CA9-8086-A0C87777CEBB}" type="pres">
      <dgm:prSet presAssocID="{002EB732-7FCA-4639-A81E-734AB9B35AA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6B1D4281-A581-4D52-8C65-975920B2C1EE}" type="pres">
      <dgm:prSet presAssocID="{002EB732-7FCA-4639-A81E-734AB9B35AAB}" presName="spaceRect" presStyleCnt="0"/>
      <dgm:spPr/>
    </dgm:pt>
    <dgm:pt modelId="{7CE3DD2D-40EA-4FCA-88A5-A2FD4C351D1F}" type="pres">
      <dgm:prSet presAssocID="{002EB732-7FCA-4639-A81E-734AB9B35AAB}" presName="parTx" presStyleLbl="revTx" presStyleIdx="2" presStyleCnt="5">
        <dgm:presLayoutVars>
          <dgm:chMax val="0"/>
          <dgm:chPref val="0"/>
        </dgm:presLayoutVars>
      </dgm:prSet>
      <dgm:spPr/>
    </dgm:pt>
    <dgm:pt modelId="{A28BC992-0886-4515-B0E8-0503F73476E2}" type="pres">
      <dgm:prSet presAssocID="{0B15853E-B9A3-4444-A8C8-3160489E12FB}" presName="sibTrans" presStyleCnt="0"/>
      <dgm:spPr/>
    </dgm:pt>
    <dgm:pt modelId="{6C1137F6-B92C-4A69-AEEA-6D3090620B32}" type="pres">
      <dgm:prSet presAssocID="{E2EF3068-2D02-472F-B5A3-4ECEBEC1EAA7}" presName="compNode" presStyleCnt="0"/>
      <dgm:spPr/>
    </dgm:pt>
    <dgm:pt modelId="{1C81A9EE-1110-48FD-990A-F23BAC286D8D}" type="pres">
      <dgm:prSet presAssocID="{E2EF3068-2D02-472F-B5A3-4ECEBEC1EAA7}" presName="bgRect" presStyleLbl="bgShp" presStyleIdx="3" presStyleCnt="5"/>
      <dgm:spPr/>
    </dgm:pt>
    <dgm:pt modelId="{182F535A-9618-4518-BA93-B2F366A68DB6}" type="pres">
      <dgm:prSet presAssocID="{E2EF3068-2D02-472F-B5A3-4ECEBEC1EAA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CAC7E48-6345-43F6-BB52-C0FFC2E2EE84}" type="pres">
      <dgm:prSet presAssocID="{E2EF3068-2D02-472F-B5A3-4ECEBEC1EAA7}" presName="spaceRect" presStyleCnt="0"/>
      <dgm:spPr/>
    </dgm:pt>
    <dgm:pt modelId="{B8AC126C-D9BD-41C5-AF23-C8B45ABF88BF}" type="pres">
      <dgm:prSet presAssocID="{E2EF3068-2D02-472F-B5A3-4ECEBEC1EAA7}" presName="parTx" presStyleLbl="revTx" presStyleIdx="3" presStyleCnt="5">
        <dgm:presLayoutVars>
          <dgm:chMax val="0"/>
          <dgm:chPref val="0"/>
        </dgm:presLayoutVars>
      </dgm:prSet>
      <dgm:spPr/>
    </dgm:pt>
    <dgm:pt modelId="{C654FBC6-EBD3-437A-B883-613D4974AC77}" type="pres">
      <dgm:prSet presAssocID="{F26A7A79-B83B-41DF-8198-7E41155D31E9}" presName="sibTrans" presStyleCnt="0"/>
      <dgm:spPr/>
    </dgm:pt>
    <dgm:pt modelId="{E6149F02-2189-430B-A928-9D24F99AE0F8}" type="pres">
      <dgm:prSet presAssocID="{EE33B7D2-BEC5-4468-B5BB-657DE48A59F7}" presName="compNode" presStyleCnt="0"/>
      <dgm:spPr/>
    </dgm:pt>
    <dgm:pt modelId="{B829CEC8-EA63-490C-AF6F-D4E71A21B1C4}" type="pres">
      <dgm:prSet presAssocID="{EE33B7D2-BEC5-4468-B5BB-657DE48A59F7}" presName="bgRect" presStyleLbl="bgShp" presStyleIdx="4" presStyleCnt="5"/>
      <dgm:spPr/>
    </dgm:pt>
    <dgm:pt modelId="{24139523-A82C-4BFC-867F-49B0A196B3D0}" type="pres">
      <dgm:prSet presAssocID="{EE33B7D2-BEC5-4468-B5BB-657DE48A59F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gloo"/>
        </a:ext>
      </dgm:extLst>
    </dgm:pt>
    <dgm:pt modelId="{D4ADF854-353B-49E7-A688-C12F5A854214}" type="pres">
      <dgm:prSet presAssocID="{EE33B7D2-BEC5-4468-B5BB-657DE48A59F7}" presName="spaceRect" presStyleCnt="0"/>
      <dgm:spPr/>
    </dgm:pt>
    <dgm:pt modelId="{59CB9F8A-6BAB-41B6-87BB-9D5561EECA44}" type="pres">
      <dgm:prSet presAssocID="{EE33B7D2-BEC5-4468-B5BB-657DE48A59F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7D7C93C-3CAB-47C4-9007-12C7E72EF810}" srcId="{5D485202-E64D-4B64-8EF2-9971C1F9DD29}" destId="{032ACD8B-7CD5-463C-9233-557DE30B1393}" srcOrd="1" destOrd="0" parTransId="{6983750C-3E7A-43DD-9C24-F3B73BA13F3D}" sibTransId="{E4F49F07-4F96-4E8F-9506-E602786B4454}"/>
    <dgm:cxn modelId="{49F43C47-BF46-4E8E-ADD5-0105A4BC9D9D}" type="presOf" srcId="{5D485202-E64D-4B64-8EF2-9971C1F9DD29}" destId="{3EA4720E-4827-42B1-92E4-1878EC96F05F}" srcOrd="0" destOrd="0" presId="urn:microsoft.com/office/officeart/2018/2/layout/IconVerticalSolidList"/>
    <dgm:cxn modelId="{955FB14D-FB06-4B06-8B70-615AC4C91F93}" type="presOf" srcId="{2739CC8C-6778-42DB-A257-6238117EFFF8}" destId="{B5386B03-89F0-46B4-B055-10AD3867BBB5}" srcOrd="0" destOrd="0" presId="urn:microsoft.com/office/officeart/2018/2/layout/IconVerticalSolidList"/>
    <dgm:cxn modelId="{C8008359-A322-42E4-814D-56BB320EE597}" type="presOf" srcId="{002EB732-7FCA-4639-A81E-734AB9B35AAB}" destId="{7CE3DD2D-40EA-4FCA-88A5-A2FD4C351D1F}" srcOrd="0" destOrd="0" presId="urn:microsoft.com/office/officeart/2018/2/layout/IconVerticalSolidList"/>
    <dgm:cxn modelId="{1F931D88-C34A-4AC7-9159-D12DB8E6C63D}" srcId="{5D485202-E64D-4B64-8EF2-9971C1F9DD29}" destId="{EE33B7D2-BEC5-4468-B5BB-657DE48A59F7}" srcOrd="4" destOrd="0" parTransId="{0E80FE8A-33FD-4764-B18A-27D207377350}" sibTransId="{4B055D16-C9AF-4810-969C-727BB2958D4F}"/>
    <dgm:cxn modelId="{C71EBF8D-60AD-47EC-B5D0-636D9F14A448}" type="presOf" srcId="{EE33B7D2-BEC5-4468-B5BB-657DE48A59F7}" destId="{59CB9F8A-6BAB-41B6-87BB-9D5561EECA44}" srcOrd="0" destOrd="0" presId="urn:microsoft.com/office/officeart/2018/2/layout/IconVerticalSolidList"/>
    <dgm:cxn modelId="{65244697-A5D6-4984-9E8E-331DC0FE7B5C}" srcId="{5D485202-E64D-4B64-8EF2-9971C1F9DD29}" destId="{2739CC8C-6778-42DB-A257-6238117EFFF8}" srcOrd="0" destOrd="0" parTransId="{C06FC10C-3F60-4FFC-9839-0DA2C0B4CC1C}" sibTransId="{647F3429-ED3A-462A-A704-242000711312}"/>
    <dgm:cxn modelId="{7623FCB7-C6B7-445E-A938-26A6E4241A91}" srcId="{5D485202-E64D-4B64-8EF2-9971C1F9DD29}" destId="{002EB732-7FCA-4639-A81E-734AB9B35AAB}" srcOrd="2" destOrd="0" parTransId="{D49473A9-A1C1-491C-85DA-878502CBC272}" sibTransId="{0B15853E-B9A3-4444-A8C8-3160489E12FB}"/>
    <dgm:cxn modelId="{1ABD45EB-847C-4E56-8C1E-A6734D935E5D}" srcId="{5D485202-E64D-4B64-8EF2-9971C1F9DD29}" destId="{E2EF3068-2D02-472F-B5A3-4ECEBEC1EAA7}" srcOrd="3" destOrd="0" parTransId="{A289D4CC-4DC3-4082-AB11-19B3C6A6E3DC}" sibTransId="{F26A7A79-B83B-41DF-8198-7E41155D31E9}"/>
    <dgm:cxn modelId="{F48205F0-1013-4423-894E-15F30FACBD67}" type="presOf" srcId="{E2EF3068-2D02-472F-B5A3-4ECEBEC1EAA7}" destId="{B8AC126C-D9BD-41C5-AF23-C8B45ABF88BF}" srcOrd="0" destOrd="0" presId="urn:microsoft.com/office/officeart/2018/2/layout/IconVerticalSolidList"/>
    <dgm:cxn modelId="{D142D3FF-2B95-43D1-A414-622F9EDCD21F}" type="presOf" srcId="{032ACD8B-7CD5-463C-9233-557DE30B1393}" destId="{49B34DB2-229E-42C1-9F8F-4E46A9094115}" srcOrd="0" destOrd="0" presId="urn:microsoft.com/office/officeart/2018/2/layout/IconVerticalSolidList"/>
    <dgm:cxn modelId="{D01BA790-5093-41A6-93B9-01CB037B68D5}" type="presParOf" srcId="{3EA4720E-4827-42B1-92E4-1878EC96F05F}" destId="{AB4A719D-8568-4A80-811B-8A6AEC998C30}" srcOrd="0" destOrd="0" presId="urn:microsoft.com/office/officeart/2018/2/layout/IconVerticalSolidList"/>
    <dgm:cxn modelId="{48354AEA-34CC-4071-80AB-23CBD0D32C2B}" type="presParOf" srcId="{AB4A719D-8568-4A80-811B-8A6AEC998C30}" destId="{4A730A67-232C-45A0-B2BE-FA9EE0C1255A}" srcOrd="0" destOrd="0" presId="urn:microsoft.com/office/officeart/2018/2/layout/IconVerticalSolidList"/>
    <dgm:cxn modelId="{5787B7AB-26DC-4463-80AD-FAC3A16F4E12}" type="presParOf" srcId="{AB4A719D-8568-4A80-811B-8A6AEC998C30}" destId="{5A6E7A83-A8AF-4C00-9078-9E98393C5A8C}" srcOrd="1" destOrd="0" presId="urn:microsoft.com/office/officeart/2018/2/layout/IconVerticalSolidList"/>
    <dgm:cxn modelId="{5109903E-0143-479D-AB45-F7F10835B0B1}" type="presParOf" srcId="{AB4A719D-8568-4A80-811B-8A6AEC998C30}" destId="{9C6B0E56-94DC-4DF7-8434-9E73C58C9E1F}" srcOrd="2" destOrd="0" presId="urn:microsoft.com/office/officeart/2018/2/layout/IconVerticalSolidList"/>
    <dgm:cxn modelId="{CAD0ED85-6F15-41A6-AF8E-69AAE6EDE7D7}" type="presParOf" srcId="{AB4A719D-8568-4A80-811B-8A6AEC998C30}" destId="{B5386B03-89F0-46B4-B055-10AD3867BBB5}" srcOrd="3" destOrd="0" presId="urn:microsoft.com/office/officeart/2018/2/layout/IconVerticalSolidList"/>
    <dgm:cxn modelId="{A61BDFFA-EC2C-412D-BB70-F5B81B3EDA9D}" type="presParOf" srcId="{3EA4720E-4827-42B1-92E4-1878EC96F05F}" destId="{CF1B6DE8-6678-4DF8-96AF-BAAA55F39F3E}" srcOrd="1" destOrd="0" presId="urn:microsoft.com/office/officeart/2018/2/layout/IconVerticalSolidList"/>
    <dgm:cxn modelId="{5D207C3A-3402-489A-AFF7-7768ABDF6AFD}" type="presParOf" srcId="{3EA4720E-4827-42B1-92E4-1878EC96F05F}" destId="{735017A8-0024-40CC-AF94-E2186F8C3C82}" srcOrd="2" destOrd="0" presId="urn:microsoft.com/office/officeart/2018/2/layout/IconVerticalSolidList"/>
    <dgm:cxn modelId="{2D6E5F00-DD58-4B21-BF2F-CFD2B895A209}" type="presParOf" srcId="{735017A8-0024-40CC-AF94-E2186F8C3C82}" destId="{C67B29D0-CA20-46EF-878F-A94B489B7DBD}" srcOrd="0" destOrd="0" presId="urn:microsoft.com/office/officeart/2018/2/layout/IconVerticalSolidList"/>
    <dgm:cxn modelId="{C1E23B1D-A6A6-49F2-AC1B-564C2BF840B5}" type="presParOf" srcId="{735017A8-0024-40CC-AF94-E2186F8C3C82}" destId="{DA2BC117-B0A6-4E72-A5AC-2023E439E04A}" srcOrd="1" destOrd="0" presId="urn:microsoft.com/office/officeart/2018/2/layout/IconVerticalSolidList"/>
    <dgm:cxn modelId="{51209E48-5E45-4383-9EB8-50D8447CFB58}" type="presParOf" srcId="{735017A8-0024-40CC-AF94-E2186F8C3C82}" destId="{B79EC872-4A19-442C-A84E-5788BD1B8BF2}" srcOrd="2" destOrd="0" presId="urn:microsoft.com/office/officeart/2018/2/layout/IconVerticalSolidList"/>
    <dgm:cxn modelId="{FE93AC99-0860-493A-A44D-28AAB67FF8F0}" type="presParOf" srcId="{735017A8-0024-40CC-AF94-E2186F8C3C82}" destId="{49B34DB2-229E-42C1-9F8F-4E46A9094115}" srcOrd="3" destOrd="0" presId="urn:microsoft.com/office/officeart/2018/2/layout/IconVerticalSolidList"/>
    <dgm:cxn modelId="{BEF0E39F-4A2E-48F4-9144-D4A5A2AA4202}" type="presParOf" srcId="{3EA4720E-4827-42B1-92E4-1878EC96F05F}" destId="{4ABC1521-9E62-41C1-82A6-DBE52987C3B0}" srcOrd="3" destOrd="0" presId="urn:microsoft.com/office/officeart/2018/2/layout/IconVerticalSolidList"/>
    <dgm:cxn modelId="{45D1E39A-25CF-4768-821B-BC15C4C5805D}" type="presParOf" srcId="{3EA4720E-4827-42B1-92E4-1878EC96F05F}" destId="{800E5C3D-E5E0-4117-8C31-2A7AD9C063D4}" srcOrd="4" destOrd="0" presId="urn:microsoft.com/office/officeart/2018/2/layout/IconVerticalSolidList"/>
    <dgm:cxn modelId="{0291F295-F9D6-4218-A215-14ECDEA0178D}" type="presParOf" srcId="{800E5C3D-E5E0-4117-8C31-2A7AD9C063D4}" destId="{02636C5C-EB15-4F3B-83BB-55DA30213046}" srcOrd="0" destOrd="0" presId="urn:microsoft.com/office/officeart/2018/2/layout/IconVerticalSolidList"/>
    <dgm:cxn modelId="{C76DCAFC-9611-4A16-8D18-00891C4AE462}" type="presParOf" srcId="{800E5C3D-E5E0-4117-8C31-2A7AD9C063D4}" destId="{9B4AE1CD-9925-4CA9-8086-A0C87777CEBB}" srcOrd="1" destOrd="0" presId="urn:microsoft.com/office/officeart/2018/2/layout/IconVerticalSolidList"/>
    <dgm:cxn modelId="{B32122A8-EE9F-40C1-8617-26C8C21F74EB}" type="presParOf" srcId="{800E5C3D-E5E0-4117-8C31-2A7AD9C063D4}" destId="{6B1D4281-A581-4D52-8C65-975920B2C1EE}" srcOrd="2" destOrd="0" presId="urn:microsoft.com/office/officeart/2018/2/layout/IconVerticalSolidList"/>
    <dgm:cxn modelId="{E9040823-9E87-44B2-AAF2-952AF60C1D3A}" type="presParOf" srcId="{800E5C3D-E5E0-4117-8C31-2A7AD9C063D4}" destId="{7CE3DD2D-40EA-4FCA-88A5-A2FD4C351D1F}" srcOrd="3" destOrd="0" presId="urn:microsoft.com/office/officeart/2018/2/layout/IconVerticalSolidList"/>
    <dgm:cxn modelId="{4012339A-1B33-4A14-9B2F-5789E6A8E029}" type="presParOf" srcId="{3EA4720E-4827-42B1-92E4-1878EC96F05F}" destId="{A28BC992-0886-4515-B0E8-0503F73476E2}" srcOrd="5" destOrd="0" presId="urn:microsoft.com/office/officeart/2018/2/layout/IconVerticalSolidList"/>
    <dgm:cxn modelId="{29930032-A07F-4CA2-9DDC-11E823BDDC5F}" type="presParOf" srcId="{3EA4720E-4827-42B1-92E4-1878EC96F05F}" destId="{6C1137F6-B92C-4A69-AEEA-6D3090620B32}" srcOrd="6" destOrd="0" presId="urn:microsoft.com/office/officeart/2018/2/layout/IconVerticalSolidList"/>
    <dgm:cxn modelId="{B88DC8B2-E9E4-4560-A4C7-695488E0E274}" type="presParOf" srcId="{6C1137F6-B92C-4A69-AEEA-6D3090620B32}" destId="{1C81A9EE-1110-48FD-990A-F23BAC286D8D}" srcOrd="0" destOrd="0" presId="urn:microsoft.com/office/officeart/2018/2/layout/IconVerticalSolidList"/>
    <dgm:cxn modelId="{5343C406-6182-4D18-B3BC-6AA6E059B5E2}" type="presParOf" srcId="{6C1137F6-B92C-4A69-AEEA-6D3090620B32}" destId="{182F535A-9618-4518-BA93-B2F366A68DB6}" srcOrd="1" destOrd="0" presId="urn:microsoft.com/office/officeart/2018/2/layout/IconVerticalSolidList"/>
    <dgm:cxn modelId="{E387F0DA-07FF-49F3-A759-D75DBA51263F}" type="presParOf" srcId="{6C1137F6-B92C-4A69-AEEA-6D3090620B32}" destId="{3CAC7E48-6345-43F6-BB52-C0FFC2E2EE84}" srcOrd="2" destOrd="0" presId="urn:microsoft.com/office/officeart/2018/2/layout/IconVerticalSolidList"/>
    <dgm:cxn modelId="{61FDA8E1-25D4-40D3-A385-AB76C679E54B}" type="presParOf" srcId="{6C1137F6-B92C-4A69-AEEA-6D3090620B32}" destId="{B8AC126C-D9BD-41C5-AF23-C8B45ABF88BF}" srcOrd="3" destOrd="0" presId="urn:microsoft.com/office/officeart/2018/2/layout/IconVerticalSolidList"/>
    <dgm:cxn modelId="{6CD31392-3ED1-4788-A5C8-740DE28B568B}" type="presParOf" srcId="{3EA4720E-4827-42B1-92E4-1878EC96F05F}" destId="{C654FBC6-EBD3-437A-B883-613D4974AC77}" srcOrd="7" destOrd="0" presId="urn:microsoft.com/office/officeart/2018/2/layout/IconVerticalSolidList"/>
    <dgm:cxn modelId="{1F5AB554-FEAE-4406-A83E-AE0691FE9EA5}" type="presParOf" srcId="{3EA4720E-4827-42B1-92E4-1878EC96F05F}" destId="{E6149F02-2189-430B-A928-9D24F99AE0F8}" srcOrd="8" destOrd="0" presId="urn:microsoft.com/office/officeart/2018/2/layout/IconVerticalSolidList"/>
    <dgm:cxn modelId="{2E97891D-0A37-4749-8BB2-3278430CED65}" type="presParOf" srcId="{E6149F02-2189-430B-A928-9D24F99AE0F8}" destId="{B829CEC8-EA63-490C-AF6F-D4E71A21B1C4}" srcOrd="0" destOrd="0" presId="urn:microsoft.com/office/officeart/2018/2/layout/IconVerticalSolidList"/>
    <dgm:cxn modelId="{8546A4AD-A411-410F-8A03-7DA65EE46194}" type="presParOf" srcId="{E6149F02-2189-430B-A928-9D24F99AE0F8}" destId="{24139523-A82C-4BFC-867F-49B0A196B3D0}" srcOrd="1" destOrd="0" presId="urn:microsoft.com/office/officeart/2018/2/layout/IconVerticalSolidList"/>
    <dgm:cxn modelId="{1CDD1939-F037-470D-BD99-8EE6F6D69EEB}" type="presParOf" srcId="{E6149F02-2189-430B-A928-9D24F99AE0F8}" destId="{D4ADF854-353B-49E7-A688-C12F5A854214}" srcOrd="2" destOrd="0" presId="urn:microsoft.com/office/officeart/2018/2/layout/IconVerticalSolidList"/>
    <dgm:cxn modelId="{4A4E657D-D181-47BD-9A0C-21535D651BEE}" type="presParOf" srcId="{E6149F02-2189-430B-A928-9D24F99AE0F8}" destId="{59CB9F8A-6BAB-41B6-87BB-9D5561EECA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35996-9213-4E2B-BC2B-05CEE64D4363}">
      <dsp:nvSpPr>
        <dsp:cNvPr id="0" name=""/>
        <dsp:cNvSpPr/>
      </dsp:nvSpPr>
      <dsp:spPr>
        <a:xfrm>
          <a:off x="0" y="1261"/>
          <a:ext cx="5111749" cy="5375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6797B6-554D-4350-9A83-CE36C9F33F86}">
      <dsp:nvSpPr>
        <dsp:cNvPr id="0" name=""/>
        <dsp:cNvSpPr/>
      </dsp:nvSpPr>
      <dsp:spPr>
        <a:xfrm>
          <a:off x="162621" y="122219"/>
          <a:ext cx="295674" cy="2956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2D558D-3C33-467A-B877-5F32DF8F4407}">
      <dsp:nvSpPr>
        <dsp:cNvPr id="0" name=""/>
        <dsp:cNvSpPr/>
      </dsp:nvSpPr>
      <dsp:spPr>
        <a:xfrm>
          <a:off x="620917" y="1261"/>
          <a:ext cx="4490832" cy="53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5" tIns="56895" rIns="56895" bIns="5689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BE1: Register/create an account </a:t>
          </a:r>
          <a:endParaRPr lang="en-US" sz="1400" kern="1200"/>
        </a:p>
      </dsp:txBody>
      <dsp:txXfrm>
        <a:off x="620917" y="1261"/>
        <a:ext cx="4490832" cy="537590"/>
      </dsp:txXfrm>
    </dsp:sp>
    <dsp:sp modelId="{19BB2CA0-CE01-4575-AC1D-4928B47D3CFC}">
      <dsp:nvSpPr>
        <dsp:cNvPr id="0" name=""/>
        <dsp:cNvSpPr/>
      </dsp:nvSpPr>
      <dsp:spPr>
        <a:xfrm>
          <a:off x="0" y="673249"/>
          <a:ext cx="5111749" cy="5375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C04663-7E00-4EF3-9A05-E4FB26E07C9F}">
      <dsp:nvSpPr>
        <dsp:cNvPr id="0" name=""/>
        <dsp:cNvSpPr/>
      </dsp:nvSpPr>
      <dsp:spPr>
        <a:xfrm>
          <a:off x="162621" y="794207"/>
          <a:ext cx="295674" cy="2956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10ED4A-E8C3-4260-B2B0-294B0DD98707}">
      <dsp:nvSpPr>
        <dsp:cNvPr id="0" name=""/>
        <dsp:cNvSpPr/>
      </dsp:nvSpPr>
      <dsp:spPr>
        <a:xfrm>
          <a:off x="620917" y="673249"/>
          <a:ext cx="4490832" cy="53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5" tIns="56895" rIns="56895" bIns="5689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BE2: User Login </a:t>
          </a:r>
          <a:endParaRPr lang="en-US" sz="1400" kern="1200"/>
        </a:p>
      </dsp:txBody>
      <dsp:txXfrm>
        <a:off x="620917" y="673249"/>
        <a:ext cx="4490832" cy="537590"/>
      </dsp:txXfrm>
    </dsp:sp>
    <dsp:sp modelId="{F6B55B8A-CCB0-4008-B33F-FC3BDB180F55}">
      <dsp:nvSpPr>
        <dsp:cNvPr id="0" name=""/>
        <dsp:cNvSpPr/>
      </dsp:nvSpPr>
      <dsp:spPr>
        <a:xfrm>
          <a:off x="0" y="1345238"/>
          <a:ext cx="5111749" cy="5375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241EA-076F-4CC3-93AD-7CD104D58A00}">
      <dsp:nvSpPr>
        <dsp:cNvPr id="0" name=""/>
        <dsp:cNvSpPr/>
      </dsp:nvSpPr>
      <dsp:spPr>
        <a:xfrm>
          <a:off x="162621" y="1466195"/>
          <a:ext cx="295674" cy="2956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8CA68-75FD-4ACE-B04C-F192336F418C}">
      <dsp:nvSpPr>
        <dsp:cNvPr id="0" name=""/>
        <dsp:cNvSpPr/>
      </dsp:nvSpPr>
      <dsp:spPr>
        <a:xfrm>
          <a:off x="620917" y="1345238"/>
          <a:ext cx="4490832" cy="53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5" tIns="56895" rIns="56895" bIns="5689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BE3: Start a chat with a colleague </a:t>
          </a:r>
          <a:endParaRPr lang="en-US" sz="1400" kern="1200"/>
        </a:p>
      </dsp:txBody>
      <dsp:txXfrm>
        <a:off x="620917" y="1345238"/>
        <a:ext cx="4490832" cy="537590"/>
      </dsp:txXfrm>
    </dsp:sp>
    <dsp:sp modelId="{B7F9F762-4B87-4E04-AF29-38F8472FF96E}">
      <dsp:nvSpPr>
        <dsp:cNvPr id="0" name=""/>
        <dsp:cNvSpPr/>
      </dsp:nvSpPr>
      <dsp:spPr>
        <a:xfrm>
          <a:off x="0" y="2017226"/>
          <a:ext cx="5111749" cy="5375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C52D7-46D3-44F2-B016-F9DFA154F2DB}">
      <dsp:nvSpPr>
        <dsp:cNvPr id="0" name=""/>
        <dsp:cNvSpPr/>
      </dsp:nvSpPr>
      <dsp:spPr>
        <a:xfrm>
          <a:off x="162621" y="2138184"/>
          <a:ext cx="295674" cy="2956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151E1-5AF6-4C6A-834C-DD29D2574D88}">
      <dsp:nvSpPr>
        <dsp:cNvPr id="0" name=""/>
        <dsp:cNvSpPr/>
      </dsp:nvSpPr>
      <dsp:spPr>
        <a:xfrm>
          <a:off x="620917" y="2017226"/>
          <a:ext cx="4490832" cy="53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5" tIns="56895" rIns="56895" bIns="5689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BE4: Set out-of-office hours and generate automated response (innovative feature) </a:t>
          </a:r>
          <a:endParaRPr lang="en-US" sz="1400" kern="1200"/>
        </a:p>
      </dsp:txBody>
      <dsp:txXfrm>
        <a:off x="620917" y="2017226"/>
        <a:ext cx="4490832" cy="537590"/>
      </dsp:txXfrm>
    </dsp:sp>
    <dsp:sp modelId="{2114110D-171C-4635-AD4D-7A0128DED5A6}">
      <dsp:nvSpPr>
        <dsp:cNvPr id="0" name=""/>
        <dsp:cNvSpPr/>
      </dsp:nvSpPr>
      <dsp:spPr>
        <a:xfrm>
          <a:off x="0" y="2689214"/>
          <a:ext cx="5111749" cy="5375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B68C1E-524B-44E1-83CD-A54AF4BA1E6D}">
      <dsp:nvSpPr>
        <dsp:cNvPr id="0" name=""/>
        <dsp:cNvSpPr/>
      </dsp:nvSpPr>
      <dsp:spPr>
        <a:xfrm>
          <a:off x="162621" y="2810172"/>
          <a:ext cx="295674" cy="2956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32002-FB0B-465B-A134-FDF61E0882B1}">
      <dsp:nvSpPr>
        <dsp:cNvPr id="0" name=""/>
        <dsp:cNvSpPr/>
      </dsp:nvSpPr>
      <dsp:spPr>
        <a:xfrm>
          <a:off x="620917" y="2689214"/>
          <a:ext cx="4490832" cy="53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5" tIns="56895" rIns="56895" bIns="5689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BE5: Delete account/leave company </a:t>
          </a:r>
          <a:endParaRPr lang="en-US" sz="1400" kern="1200"/>
        </a:p>
      </dsp:txBody>
      <dsp:txXfrm>
        <a:off x="620917" y="2689214"/>
        <a:ext cx="4490832" cy="537590"/>
      </dsp:txXfrm>
    </dsp:sp>
    <dsp:sp modelId="{7F836D06-EDC8-4CF0-97AE-BC4FBE5025E7}">
      <dsp:nvSpPr>
        <dsp:cNvPr id="0" name=""/>
        <dsp:cNvSpPr/>
      </dsp:nvSpPr>
      <dsp:spPr>
        <a:xfrm>
          <a:off x="0" y="3361202"/>
          <a:ext cx="5111749" cy="5375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7F7305-C4C1-4273-A411-20943940C4AF}">
      <dsp:nvSpPr>
        <dsp:cNvPr id="0" name=""/>
        <dsp:cNvSpPr/>
      </dsp:nvSpPr>
      <dsp:spPr>
        <a:xfrm>
          <a:off x="162621" y="3482160"/>
          <a:ext cx="295674" cy="29567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3018C-2FB3-4046-91D5-DE0D1447DF63}">
      <dsp:nvSpPr>
        <dsp:cNvPr id="0" name=""/>
        <dsp:cNvSpPr/>
      </dsp:nvSpPr>
      <dsp:spPr>
        <a:xfrm>
          <a:off x="620917" y="3361202"/>
          <a:ext cx="4490832" cy="53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5" tIns="56895" rIns="56895" bIns="5689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BE6: Use chat logbook</a:t>
          </a:r>
          <a:endParaRPr lang="en-US" sz="1400" kern="1200"/>
        </a:p>
      </dsp:txBody>
      <dsp:txXfrm>
        <a:off x="620917" y="3361202"/>
        <a:ext cx="4490832" cy="5375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AD2FE-2006-4AD7-9E87-60B49B590EC0}">
      <dsp:nvSpPr>
        <dsp:cNvPr id="0" name=""/>
        <dsp:cNvSpPr/>
      </dsp:nvSpPr>
      <dsp:spPr>
        <a:xfrm>
          <a:off x="2572" y="374415"/>
          <a:ext cx="2040908" cy="12245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0" i="0" kern="1200"/>
            <a:t>Look and Feel Requirements</a:t>
          </a:r>
          <a:endParaRPr lang="en-US" sz="2000" kern="1200"/>
        </a:p>
      </dsp:txBody>
      <dsp:txXfrm>
        <a:off x="2572" y="374415"/>
        <a:ext cx="2040908" cy="1224545"/>
      </dsp:txXfrm>
    </dsp:sp>
    <dsp:sp modelId="{91B960F4-9FBC-4F09-B947-FB7A9953CBBB}">
      <dsp:nvSpPr>
        <dsp:cNvPr id="0" name=""/>
        <dsp:cNvSpPr/>
      </dsp:nvSpPr>
      <dsp:spPr>
        <a:xfrm>
          <a:off x="2247571" y="374415"/>
          <a:ext cx="2040908" cy="12245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0" i="0" kern="1200"/>
            <a:t>Usability and Humanity Requirements</a:t>
          </a:r>
          <a:endParaRPr lang="en-US" sz="2000" kern="1200"/>
        </a:p>
      </dsp:txBody>
      <dsp:txXfrm>
        <a:off x="2247571" y="374415"/>
        <a:ext cx="2040908" cy="1224545"/>
      </dsp:txXfrm>
    </dsp:sp>
    <dsp:sp modelId="{012516C5-F802-42AE-87AC-527E87EE4B51}">
      <dsp:nvSpPr>
        <dsp:cNvPr id="0" name=""/>
        <dsp:cNvSpPr/>
      </dsp:nvSpPr>
      <dsp:spPr>
        <a:xfrm>
          <a:off x="4492570" y="374415"/>
          <a:ext cx="2040908" cy="12245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0" i="0" kern="1200"/>
            <a:t>Performance Requirements</a:t>
          </a:r>
          <a:endParaRPr lang="en-US" sz="2000" kern="1200"/>
        </a:p>
      </dsp:txBody>
      <dsp:txXfrm>
        <a:off x="4492570" y="374415"/>
        <a:ext cx="2040908" cy="1224545"/>
      </dsp:txXfrm>
    </dsp:sp>
    <dsp:sp modelId="{6718E115-AFE4-4507-9C12-7E285A3922C3}">
      <dsp:nvSpPr>
        <dsp:cNvPr id="0" name=""/>
        <dsp:cNvSpPr/>
      </dsp:nvSpPr>
      <dsp:spPr>
        <a:xfrm>
          <a:off x="6737570" y="374415"/>
          <a:ext cx="2040908" cy="12245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0" i="0" kern="1200"/>
            <a:t>Operational and Environmental Requirements</a:t>
          </a:r>
          <a:endParaRPr lang="en-US" sz="2000" kern="1200"/>
        </a:p>
      </dsp:txBody>
      <dsp:txXfrm>
        <a:off x="6737570" y="374415"/>
        <a:ext cx="2040908" cy="1224545"/>
      </dsp:txXfrm>
    </dsp:sp>
    <dsp:sp modelId="{4EC37783-D981-4A02-9723-FA89E99167A9}">
      <dsp:nvSpPr>
        <dsp:cNvPr id="0" name=""/>
        <dsp:cNvSpPr/>
      </dsp:nvSpPr>
      <dsp:spPr>
        <a:xfrm>
          <a:off x="2572" y="1803050"/>
          <a:ext cx="2040908" cy="12245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0" i="0" kern="1200"/>
            <a:t>Maintainability and Support Requirements</a:t>
          </a:r>
          <a:endParaRPr lang="en-US" sz="2000" kern="1200"/>
        </a:p>
      </dsp:txBody>
      <dsp:txXfrm>
        <a:off x="2572" y="1803050"/>
        <a:ext cx="2040908" cy="1224545"/>
      </dsp:txXfrm>
    </dsp:sp>
    <dsp:sp modelId="{E91AFB23-5B5D-4D06-8A2E-28E8B6949F80}">
      <dsp:nvSpPr>
        <dsp:cNvPr id="0" name=""/>
        <dsp:cNvSpPr/>
      </dsp:nvSpPr>
      <dsp:spPr>
        <a:xfrm>
          <a:off x="2247571" y="1803050"/>
          <a:ext cx="2040908" cy="12245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0" i="0" kern="1200"/>
            <a:t>Security Requirements</a:t>
          </a:r>
          <a:endParaRPr lang="en-US" sz="2000" kern="1200"/>
        </a:p>
      </dsp:txBody>
      <dsp:txXfrm>
        <a:off x="2247571" y="1803050"/>
        <a:ext cx="2040908" cy="1224545"/>
      </dsp:txXfrm>
    </dsp:sp>
    <dsp:sp modelId="{5B3C4A02-D209-44CD-AC31-7979891F8961}">
      <dsp:nvSpPr>
        <dsp:cNvPr id="0" name=""/>
        <dsp:cNvSpPr/>
      </dsp:nvSpPr>
      <dsp:spPr>
        <a:xfrm>
          <a:off x="4492570" y="1803050"/>
          <a:ext cx="2040908" cy="12245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0" i="0" kern="1200"/>
            <a:t>Cultural and Political Requirements</a:t>
          </a:r>
          <a:endParaRPr lang="en-US" sz="2000" kern="1200"/>
        </a:p>
      </dsp:txBody>
      <dsp:txXfrm>
        <a:off x="4492570" y="1803050"/>
        <a:ext cx="2040908" cy="1224545"/>
      </dsp:txXfrm>
    </dsp:sp>
    <dsp:sp modelId="{42679A11-FAE6-4D36-9F98-F91122751DEB}">
      <dsp:nvSpPr>
        <dsp:cNvPr id="0" name=""/>
        <dsp:cNvSpPr/>
      </dsp:nvSpPr>
      <dsp:spPr>
        <a:xfrm>
          <a:off x="6737570" y="1803050"/>
          <a:ext cx="2040908" cy="12245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0" i="0" kern="1200"/>
            <a:t>Legal Requirements</a:t>
          </a:r>
          <a:endParaRPr lang="en-US" sz="2000" kern="1200"/>
        </a:p>
      </dsp:txBody>
      <dsp:txXfrm>
        <a:off x="6737570" y="1803050"/>
        <a:ext cx="2040908" cy="12245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C2CA3-ACA5-4ECB-B8D6-90CB875A651D}">
      <dsp:nvSpPr>
        <dsp:cNvPr id="0" name=""/>
        <dsp:cNvSpPr/>
      </dsp:nvSpPr>
      <dsp:spPr>
        <a:xfrm>
          <a:off x="0" y="1904"/>
          <a:ext cx="51117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3425A-FC5F-497A-9C74-E0639E5268C9}">
      <dsp:nvSpPr>
        <dsp:cNvPr id="0" name=""/>
        <dsp:cNvSpPr/>
      </dsp:nvSpPr>
      <dsp:spPr>
        <a:xfrm>
          <a:off x="0" y="1904"/>
          <a:ext cx="5111749" cy="354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Support multiple synchronized views with a volatile GUI with frequency changes in data</a:t>
          </a:r>
        </a:p>
      </dsp:txBody>
      <dsp:txXfrm>
        <a:off x="0" y="1904"/>
        <a:ext cx="5111749" cy="354204"/>
      </dsp:txXfrm>
    </dsp:sp>
    <dsp:sp modelId="{C140CD22-D822-4417-B152-C8601735A294}">
      <dsp:nvSpPr>
        <dsp:cNvPr id="0" name=""/>
        <dsp:cNvSpPr/>
      </dsp:nvSpPr>
      <dsp:spPr>
        <a:xfrm>
          <a:off x="0" y="356108"/>
          <a:ext cx="51117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3076A-775E-4CF3-8428-A19A336B6188}">
      <dsp:nvSpPr>
        <dsp:cNvPr id="0" name=""/>
        <dsp:cNvSpPr/>
      </dsp:nvSpPr>
      <dsp:spPr>
        <a:xfrm>
          <a:off x="0" y="356108"/>
          <a:ext cx="5111749" cy="354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kern="1200"/>
            <a:t>Suitable for interactive applications</a:t>
          </a:r>
          <a:endParaRPr lang="en-US" sz="1000" kern="1200"/>
        </a:p>
      </dsp:txBody>
      <dsp:txXfrm>
        <a:off x="0" y="356108"/>
        <a:ext cx="5111749" cy="354204"/>
      </dsp:txXfrm>
    </dsp:sp>
    <dsp:sp modelId="{C0A6044D-340E-44DC-9DD4-7B3A2B89D7A0}">
      <dsp:nvSpPr>
        <dsp:cNvPr id="0" name=""/>
        <dsp:cNvSpPr/>
      </dsp:nvSpPr>
      <dsp:spPr>
        <a:xfrm>
          <a:off x="0" y="710312"/>
          <a:ext cx="51117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5976B-3735-448E-ADAF-4D0A159DB837}">
      <dsp:nvSpPr>
        <dsp:cNvPr id="0" name=""/>
        <dsp:cNvSpPr/>
      </dsp:nvSpPr>
      <dsp:spPr>
        <a:xfrm>
          <a:off x="0" y="710312"/>
          <a:ext cx="5111749" cy="354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kern="1200"/>
            <a:t>Focuses on look-and-feel</a:t>
          </a:r>
          <a:endParaRPr lang="en-US" sz="1000" kern="1200"/>
        </a:p>
      </dsp:txBody>
      <dsp:txXfrm>
        <a:off x="0" y="710312"/>
        <a:ext cx="5111749" cy="354204"/>
      </dsp:txXfrm>
    </dsp:sp>
    <dsp:sp modelId="{43C0321F-F887-472F-8197-3A4E0B45AFE6}">
      <dsp:nvSpPr>
        <dsp:cNvPr id="0" name=""/>
        <dsp:cNvSpPr/>
      </dsp:nvSpPr>
      <dsp:spPr>
        <a:xfrm>
          <a:off x="0" y="1064516"/>
          <a:ext cx="51117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228A3-9881-4BB8-AA9E-B2FC5BE720C5}">
      <dsp:nvSpPr>
        <dsp:cNvPr id="0" name=""/>
        <dsp:cNvSpPr/>
      </dsp:nvSpPr>
      <dsp:spPr>
        <a:xfrm>
          <a:off x="0" y="1064516"/>
          <a:ext cx="5111749" cy="354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More user-friendly and easier to use</a:t>
          </a:r>
        </a:p>
      </dsp:txBody>
      <dsp:txXfrm>
        <a:off x="0" y="1064516"/>
        <a:ext cx="5111749" cy="354204"/>
      </dsp:txXfrm>
    </dsp:sp>
    <dsp:sp modelId="{29B50EB4-82DF-4636-98C7-81F35F3A4C8B}">
      <dsp:nvSpPr>
        <dsp:cNvPr id="0" name=""/>
        <dsp:cNvSpPr/>
      </dsp:nvSpPr>
      <dsp:spPr>
        <a:xfrm>
          <a:off x="0" y="1418721"/>
          <a:ext cx="51117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23687-0883-40AE-8F09-BADC007FC0A8}">
      <dsp:nvSpPr>
        <dsp:cNvPr id="0" name=""/>
        <dsp:cNvSpPr/>
      </dsp:nvSpPr>
      <dsp:spPr>
        <a:xfrm>
          <a:off x="0" y="1418721"/>
          <a:ext cx="5111749" cy="354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Easier to add new interfaces or changes to the existing system</a:t>
          </a:r>
        </a:p>
      </dsp:txBody>
      <dsp:txXfrm>
        <a:off x="0" y="1418721"/>
        <a:ext cx="5111749" cy="354204"/>
      </dsp:txXfrm>
    </dsp:sp>
    <dsp:sp modelId="{D95932FA-46CD-446A-8781-3958F34C561F}">
      <dsp:nvSpPr>
        <dsp:cNvPr id="0" name=""/>
        <dsp:cNvSpPr/>
      </dsp:nvSpPr>
      <dsp:spPr>
        <a:xfrm>
          <a:off x="0" y="1772925"/>
          <a:ext cx="51117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A27AB-7D24-4200-A376-A5DB4458E320}">
      <dsp:nvSpPr>
        <dsp:cNvPr id="0" name=""/>
        <dsp:cNvSpPr/>
      </dsp:nvSpPr>
      <dsp:spPr>
        <a:xfrm>
          <a:off x="0" y="1772925"/>
          <a:ext cx="5111749" cy="354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Flexible and adaptable to updating the interface views</a:t>
          </a:r>
        </a:p>
      </dsp:txBody>
      <dsp:txXfrm>
        <a:off x="0" y="1772925"/>
        <a:ext cx="5111749" cy="354204"/>
      </dsp:txXfrm>
    </dsp:sp>
    <dsp:sp modelId="{D154E6C8-249B-4A16-80FB-A5CBADBD321F}">
      <dsp:nvSpPr>
        <dsp:cNvPr id="0" name=""/>
        <dsp:cNvSpPr/>
      </dsp:nvSpPr>
      <dsp:spPr>
        <a:xfrm>
          <a:off x="0" y="2127129"/>
          <a:ext cx="51117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DAA91-E788-411F-8BBD-73371E954AA4}">
      <dsp:nvSpPr>
        <dsp:cNvPr id="0" name=""/>
        <dsp:cNvSpPr/>
      </dsp:nvSpPr>
      <dsp:spPr>
        <a:xfrm>
          <a:off x="0" y="2127129"/>
          <a:ext cx="5111749" cy="354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Many MVC frameworks and support documentations available</a:t>
          </a:r>
        </a:p>
      </dsp:txBody>
      <dsp:txXfrm>
        <a:off x="0" y="2127129"/>
        <a:ext cx="5111749" cy="354204"/>
      </dsp:txXfrm>
    </dsp:sp>
    <dsp:sp modelId="{62175376-AC2A-4DA3-B05A-E185E89E23FF}">
      <dsp:nvSpPr>
        <dsp:cNvPr id="0" name=""/>
        <dsp:cNvSpPr/>
      </dsp:nvSpPr>
      <dsp:spPr>
        <a:xfrm>
          <a:off x="0" y="2481333"/>
          <a:ext cx="51117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AF2F9-4FB6-49EC-9170-338C33AF4C13}">
      <dsp:nvSpPr>
        <dsp:cNvPr id="0" name=""/>
        <dsp:cNvSpPr/>
      </dsp:nvSpPr>
      <dsp:spPr>
        <a:xfrm>
          <a:off x="0" y="2481333"/>
          <a:ext cx="5111749" cy="354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kern="1200"/>
            <a:t>Time constraint</a:t>
          </a:r>
          <a:endParaRPr lang="en-US" sz="1000" kern="1200"/>
        </a:p>
      </dsp:txBody>
      <dsp:txXfrm>
        <a:off x="0" y="2481333"/>
        <a:ext cx="5111749" cy="354204"/>
      </dsp:txXfrm>
    </dsp:sp>
    <dsp:sp modelId="{A0396669-E585-4814-B854-E4BACA13133B}">
      <dsp:nvSpPr>
        <dsp:cNvPr id="0" name=""/>
        <dsp:cNvSpPr/>
      </dsp:nvSpPr>
      <dsp:spPr>
        <a:xfrm>
          <a:off x="0" y="2835538"/>
          <a:ext cx="51117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BF93D-06AC-4FD9-BFF4-1A453E218ACB}">
      <dsp:nvSpPr>
        <dsp:cNvPr id="0" name=""/>
        <dsp:cNvSpPr/>
      </dsp:nvSpPr>
      <dsp:spPr>
        <a:xfrm>
          <a:off x="0" y="2835538"/>
          <a:ext cx="5111749" cy="354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Separation of concerns</a:t>
          </a:r>
        </a:p>
      </dsp:txBody>
      <dsp:txXfrm>
        <a:off x="0" y="2835538"/>
        <a:ext cx="5111749" cy="354204"/>
      </dsp:txXfrm>
    </dsp:sp>
    <dsp:sp modelId="{C0305064-32FB-467C-A8D6-91868ADD48B6}">
      <dsp:nvSpPr>
        <dsp:cNvPr id="0" name=""/>
        <dsp:cNvSpPr/>
      </dsp:nvSpPr>
      <dsp:spPr>
        <a:xfrm>
          <a:off x="0" y="3189742"/>
          <a:ext cx="51117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019D8-D6C7-4DB3-89C9-7B6E9C6F56F5}">
      <dsp:nvSpPr>
        <dsp:cNvPr id="0" name=""/>
        <dsp:cNvSpPr/>
      </dsp:nvSpPr>
      <dsp:spPr>
        <a:xfrm>
          <a:off x="0" y="3189742"/>
          <a:ext cx="5111749" cy="354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Making the interaction between modules more stable</a:t>
          </a:r>
        </a:p>
      </dsp:txBody>
      <dsp:txXfrm>
        <a:off x="0" y="3189742"/>
        <a:ext cx="5111749" cy="354204"/>
      </dsp:txXfrm>
    </dsp:sp>
    <dsp:sp modelId="{86B52611-1CEA-4C8D-AAEC-0FE0C5E6EE3F}">
      <dsp:nvSpPr>
        <dsp:cNvPr id="0" name=""/>
        <dsp:cNvSpPr/>
      </dsp:nvSpPr>
      <dsp:spPr>
        <a:xfrm>
          <a:off x="0" y="3543946"/>
          <a:ext cx="51117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049057-7DFF-4DC5-BCA9-E172A4EE97E7}">
      <dsp:nvSpPr>
        <dsp:cNvPr id="0" name=""/>
        <dsp:cNvSpPr/>
      </dsp:nvSpPr>
      <dsp:spPr>
        <a:xfrm>
          <a:off x="0" y="3543946"/>
          <a:ext cx="5111749" cy="354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High cohesion and low coupling</a:t>
          </a:r>
        </a:p>
      </dsp:txBody>
      <dsp:txXfrm>
        <a:off x="0" y="3543946"/>
        <a:ext cx="5111749" cy="3542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730A67-232C-45A0-B2BE-FA9EE0C1255A}">
      <dsp:nvSpPr>
        <dsp:cNvPr id="0" name=""/>
        <dsp:cNvSpPr/>
      </dsp:nvSpPr>
      <dsp:spPr>
        <a:xfrm>
          <a:off x="0" y="3046"/>
          <a:ext cx="5111749" cy="6489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E7A83-A8AF-4C00-9078-9E98393C5A8C}">
      <dsp:nvSpPr>
        <dsp:cNvPr id="0" name=""/>
        <dsp:cNvSpPr/>
      </dsp:nvSpPr>
      <dsp:spPr>
        <a:xfrm>
          <a:off x="196320" y="149070"/>
          <a:ext cx="356946" cy="3569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386B03-89F0-46B4-B055-10AD3867BBB5}">
      <dsp:nvSpPr>
        <dsp:cNvPr id="0" name=""/>
        <dsp:cNvSpPr/>
      </dsp:nvSpPr>
      <dsp:spPr>
        <a:xfrm>
          <a:off x="749587" y="3046"/>
          <a:ext cx="4362162" cy="648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85" tIns="68685" rIns="68685" bIns="6868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0" i="0" kern="1200"/>
            <a:t>Implementation of KDC server with frequent changes and updates of keys </a:t>
          </a:r>
          <a:endParaRPr lang="en-US" sz="1800" kern="1200"/>
        </a:p>
      </dsp:txBody>
      <dsp:txXfrm>
        <a:off x="749587" y="3046"/>
        <a:ext cx="4362162" cy="648993"/>
      </dsp:txXfrm>
    </dsp:sp>
    <dsp:sp modelId="{C67B29D0-CA20-46EF-878F-A94B489B7DBD}">
      <dsp:nvSpPr>
        <dsp:cNvPr id="0" name=""/>
        <dsp:cNvSpPr/>
      </dsp:nvSpPr>
      <dsp:spPr>
        <a:xfrm>
          <a:off x="0" y="814288"/>
          <a:ext cx="5111749" cy="6489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2BC117-B0A6-4E72-A5AC-2023E439E04A}">
      <dsp:nvSpPr>
        <dsp:cNvPr id="0" name=""/>
        <dsp:cNvSpPr/>
      </dsp:nvSpPr>
      <dsp:spPr>
        <a:xfrm>
          <a:off x="196320" y="960312"/>
          <a:ext cx="356946" cy="3569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34DB2-229E-42C1-9F8F-4E46A9094115}">
      <dsp:nvSpPr>
        <dsp:cNvPr id="0" name=""/>
        <dsp:cNvSpPr/>
      </dsp:nvSpPr>
      <dsp:spPr>
        <a:xfrm>
          <a:off x="749587" y="814288"/>
          <a:ext cx="4362162" cy="648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85" tIns="68685" rIns="68685" bIns="6868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0" i="0" kern="1200"/>
            <a:t>Mediated authentication protocol </a:t>
          </a:r>
          <a:endParaRPr lang="en-US" sz="1800" kern="1200"/>
        </a:p>
      </dsp:txBody>
      <dsp:txXfrm>
        <a:off x="749587" y="814288"/>
        <a:ext cx="4362162" cy="648993"/>
      </dsp:txXfrm>
    </dsp:sp>
    <dsp:sp modelId="{02636C5C-EB15-4F3B-83BB-55DA30213046}">
      <dsp:nvSpPr>
        <dsp:cNvPr id="0" name=""/>
        <dsp:cNvSpPr/>
      </dsp:nvSpPr>
      <dsp:spPr>
        <a:xfrm>
          <a:off x="0" y="1625530"/>
          <a:ext cx="5111749" cy="6489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4AE1CD-9925-4CA9-8086-A0C87777CEBB}">
      <dsp:nvSpPr>
        <dsp:cNvPr id="0" name=""/>
        <dsp:cNvSpPr/>
      </dsp:nvSpPr>
      <dsp:spPr>
        <a:xfrm>
          <a:off x="196320" y="1771554"/>
          <a:ext cx="356946" cy="3569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3DD2D-40EA-4FCA-88A5-A2FD4C351D1F}">
      <dsp:nvSpPr>
        <dsp:cNvPr id="0" name=""/>
        <dsp:cNvSpPr/>
      </dsp:nvSpPr>
      <dsp:spPr>
        <a:xfrm>
          <a:off x="749587" y="1625530"/>
          <a:ext cx="4362162" cy="648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85" tIns="68685" rIns="68685" bIns="6868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0" i="0" kern="1200"/>
            <a:t>Encryption/decryption system </a:t>
          </a:r>
          <a:endParaRPr lang="en-US" sz="1800" kern="1200"/>
        </a:p>
      </dsp:txBody>
      <dsp:txXfrm>
        <a:off x="749587" y="1625530"/>
        <a:ext cx="4362162" cy="648993"/>
      </dsp:txXfrm>
    </dsp:sp>
    <dsp:sp modelId="{1C81A9EE-1110-48FD-990A-F23BAC286D8D}">
      <dsp:nvSpPr>
        <dsp:cNvPr id="0" name=""/>
        <dsp:cNvSpPr/>
      </dsp:nvSpPr>
      <dsp:spPr>
        <a:xfrm>
          <a:off x="0" y="2436772"/>
          <a:ext cx="5111749" cy="6489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2F535A-9618-4518-BA93-B2F366A68DB6}">
      <dsp:nvSpPr>
        <dsp:cNvPr id="0" name=""/>
        <dsp:cNvSpPr/>
      </dsp:nvSpPr>
      <dsp:spPr>
        <a:xfrm>
          <a:off x="196320" y="2582796"/>
          <a:ext cx="356946" cy="3569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C126C-D9BD-41C5-AF23-C8B45ABF88BF}">
      <dsp:nvSpPr>
        <dsp:cNvPr id="0" name=""/>
        <dsp:cNvSpPr/>
      </dsp:nvSpPr>
      <dsp:spPr>
        <a:xfrm>
          <a:off x="749587" y="2436772"/>
          <a:ext cx="4362162" cy="648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85" tIns="68685" rIns="68685" bIns="6868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0" i="0" kern="1200"/>
            <a:t>Chat history with date and time</a:t>
          </a:r>
          <a:endParaRPr lang="en-US" sz="1800" kern="1200"/>
        </a:p>
      </dsp:txBody>
      <dsp:txXfrm>
        <a:off x="749587" y="2436772"/>
        <a:ext cx="4362162" cy="648993"/>
      </dsp:txXfrm>
    </dsp:sp>
    <dsp:sp modelId="{B829CEC8-EA63-490C-AF6F-D4E71A21B1C4}">
      <dsp:nvSpPr>
        <dsp:cNvPr id="0" name=""/>
        <dsp:cNvSpPr/>
      </dsp:nvSpPr>
      <dsp:spPr>
        <a:xfrm>
          <a:off x="0" y="3248014"/>
          <a:ext cx="5111749" cy="6489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139523-A82C-4BFC-867F-49B0A196B3D0}">
      <dsp:nvSpPr>
        <dsp:cNvPr id="0" name=""/>
        <dsp:cNvSpPr/>
      </dsp:nvSpPr>
      <dsp:spPr>
        <a:xfrm>
          <a:off x="196320" y="3394038"/>
          <a:ext cx="356946" cy="35694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B9F8A-6BAB-41B6-87BB-9D5561EECA44}">
      <dsp:nvSpPr>
        <dsp:cNvPr id="0" name=""/>
        <dsp:cNvSpPr/>
      </dsp:nvSpPr>
      <dsp:spPr>
        <a:xfrm>
          <a:off x="749587" y="3248014"/>
          <a:ext cx="4362162" cy="648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85" tIns="68685" rIns="68685" bIns="6868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0" i="0" kern="1200"/>
            <a:t>Innovative feature: set OOO hours and send automatic replies</a:t>
          </a:r>
          <a:endParaRPr lang="en-US" sz="1800" kern="1200"/>
        </a:p>
      </dsp:txBody>
      <dsp:txXfrm>
        <a:off x="749587" y="3248014"/>
        <a:ext cx="4362162" cy="648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E9F3A7FF-300E-B84F-A2D0-CDCDE713DCB9}" type="datetimeFigureOut">
              <a:rPr lang="en-US" smtClean="0"/>
              <a:pPr/>
              <a:t>7/3/2024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7C11621C-3EA7-C342-A130-13C6D43C8C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47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621C-3EA7-C342-A130-13C6D43C8C0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33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621C-3EA7-C342-A130-13C6D43C8C0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33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621C-3EA7-C342-A130-13C6D43C8C0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92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 Image" descr="McMaster University Brighter World themed background image featuring overlayed circles, radiences and an image of the McMaster Iconic Archway">
            <a:extLst>
              <a:ext uri="{FF2B5EF4-FFF2-40B4-BE49-F238E27FC236}">
                <a16:creationId xmlns:a16="http://schemas.microsoft.com/office/drawing/2014/main" id="{B6EC7246-D40E-A849-88BF-8FEAEB18D21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" descr="Master title"/>
          <p:cNvSpPr>
            <a:spLocks noGrp="1"/>
          </p:cNvSpPr>
          <p:nvPr>
            <p:ph type="ctrTitle"/>
          </p:nvPr>
        </p:nvSpPr>
        <p:spPr>
          <a:xfrm>
            <a:off x="2563091" y="476104"/>
            <a:ext cx="3255818" cy="1999628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Placeholder" descr="Master subtitle"/>
          <p:cNvSpPr>
            <a:spLocks noGrp="1"/>
          </p:cNvSpPr>
          <p:nvPr>
            <p:ph type="subTitle" idx="1"/>
          </p:nvPr>
        </p:nvSpPr>
        <p:spPr>
          <a:xfrm>
            <a:off x="2563090" y="2475732"/>
            <a:ext cx="3054928" cy="68371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Meeting Information" descr="Meering or Audience Data">
            <a:extLst>
              <a:ext uri="{FF2B5EF4-FFF2-40B4-BE49-F238E27FC236}">
                <a16:creationId xmlns:a16="http://schemas.microsoft.com/office/drawing/2014/main" id="{E4830579-3FC9-4C47-AF4E-DC02A16FCB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10146" y="3159450"/>
            <a:ext cx="1364672" cy="101938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rgbClr val="464F55"/>
                </a:solidFill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11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lvl="0"/>
            <a:r>
              <a:rPr lang="en-US"/>
              <a:t>Meeting or Audience Date</a:t>
            </a:r>
          </a:p>
        </p:txBody>
      </p:sp>
      <p:cxnSp>
        <p:nvCxnSpPr>
          <p:cNvPr id="13" name="Brighter World Divide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" y="4661165"/>
            <a:ext cx="7710054" cy="0"/>
          </a:xfrm>
          <a:prstGeom prst="line">
            <a:avLst/>
          </a:prstGeom>
          <a:ln w="38100" cap="flat">
            <a:solidFill>
              <a:srgbClr val="7C00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McMaster Logo" descr="McMaster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69" y="4484767"/>
            <a:ext cx="1019175" cy="561975"/>
          </a:xfrm>
          <a:prstGeom prst="rect">
            <a:avLst/>
          </a:prstGeom>
        </p:spPr>
      </p:pic>
      <p:pic>
        <p:nvPicPr>
          <p:cNvPr id="15" name="Brighter World Logo" descr="Brighter World Logo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9176" b="47"/>
          <a:stretch/>
        </p:blipFill>
        <p:spPr>
          <a:xfrm>
            <a:off x="200893" y="4834777"/>
            <a:ext cx="1136072" cy="136841"/>
          </a:xfrm>
          <a:prstGeom prst="rect">
            <a:avLst/>
          </a:prstGeom>
        </p:spPr>
      </p:pic>
      <p:sp>
        <p:nvSpPr>
          <p:cNvPr id="18" name="URL">
            <a:extLst>
              <a:ext uri="{FF2B5EF4-FFF2-40B4-BE49-F238E27FC236}">
                <a16:creationId xmlns:a16="http://schemas.microsoft.com/office/drawing/2014/main" id="{966BBFA2-FDBF-FA4A-9952-D71EB07DF1D7}"/>
              </a:ext>
            </a:extLst>
          </p:cNvPr>
          <p:cNvSpPr txBox="1"/>
          <p:nvPr userDrawn="1"/>
        </p:nvSpPr>
        <p:spPr>
          <a:xfrm>
            <a:off x="1277515" y="4774219"/>
            <a:ext cx="2504775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5" spc="20" baseline="0">
                <a:latin typeface="Arial" panose="020B0604020202020204" pitchFamily="34" charset="0"/>
                <a:cs typeface="Arial" panose="020B0604020202020204" pitchFamily="34" charset="0"/>
              </a:rPr>
              <a:t>mcmaster.ca</a:t>
            </a:r>
          </a:p>
        </p:txBody>
      </p:sp>
    </p:spTree>
    <p:extLst>
      <p:ext uri="{BB962C8B-B14F-4D97-AF65-F5344CB8AC3E}">
        <p14:creationId xmlns:p14="http://schemas.microsoft.com/office/powerpoint/2010/main" val="141760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Placeholder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" name="Picture Placeholder"/>
          <p:cNvSpPr>
            <a:spLocks noGrp="1"/>
          </p:cNvSpPr>
          <p:nvPr>
            <p:ph type="pic" idx="1" hasCustomPrompt="1"/>
          </p:nvPr>
        </p:nvSpPr>
        <p:spPr>
          <a:xfrm>
            <a:off x="1792288" y="459581"/>
            <a:ext cx="5486400" cy="3086100"/>
          </a:xfrm>
          <a:solidFill>
            <a:schemeClr val="tx1"/>
          </a:solidFill>
          <a:effectLst>
            <a:outerShdw blurRad="393700" dist="50800" dir="5400000" sx="105000" sy="105000" algn="ctr" rotWithShape="0">
              <a:srgbClr val="000000">
                <a:alpha val="20000"/>
              </a:srgb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the picture icon to insert a picture. </a:t>
            </a:r>
            <a:br>
              <a:rPr lang="en-US"/>
            </a:br>
            <a:r>
              <a:rPr lang="en-US"/>
              <a:t>Make sure to include an image description by right clicking on your image and selecting ‘Edit Alt Text…’ </a:t>
            </a:r>
          </a:p>
        </p:txBody>
      </p:sp>
      <p:sp>
        <p:nvSpPr>
          <p:cNvPr id="14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3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Picture">
            <a:extLst>
              <a:ext uri="{FF2B5EF4-FFF2-40B4-BE49-F238E27FC236}">
                <a16:creationId xmlns:a16="http://schemas.microsoft.com/office/drawing/2014/main" id="{409D0A44-800A-1E41-B4A3-4200850312E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5143500"/>
          </a:xfrm>
          <a:solidFill>
            <a:schemeClr val="tx1"/>
          </a:solidFill>
        </p:spPr>
        <p:txBody>
          <a:bodyPr anchor="ctr" anchorCtr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the picture icon to insert a background picture. </a:t>
            </a:r>
            <a:br>
              <a:rPr lang="en-US"/>
            </a:br>
            <a:r>
              <a:rPr lang="en-US"/>
              <a:t>Make sure to include an image description by right </a:t>
            </a:r>
            <a:br>
              <a:rPr lang="en-US"/>
            </a:br>
            <a:r>
              <a:rPr lang="en-US"/>
              <a:t>clicking on your image and selecting ‘Edit Alt Text…’ </a:t>
            </a:r>
          </a:p>
          <a:p>
            <a:endParaRPr lang="en-US"/>
          </a:p>
        </p:txBody>
      </p:sp>
      <p:sp>
        <p:nvSpPr>
          <p:cNvPr id="8" name="Background Circle">
            <a:extLst>
              <a:ext uri="{FF2B5EF4-FFF2-40B4-BE49-F238E27FC236}">
                <a16:creationId xmlns:a16="http://schemas.microsoft.com/office/drawing/2014/main" id="{79F78E7C-BD8A-B74C-8DDE-969A46B4B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5292" y="-704631"/>
            <a:ext cx="4166289" cy="4166288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">
            <a:extLst>
              <a:ext uri="{FF2B5EF4-FFF2-40B4-BE49-F238E27FC236}">
                <a16:creationId xmlns:a16="http://schemas.microsoft.com/office/drawing/2014/main" id="{640BBB7F-73D8-794B-A9B5-A5869AB0A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78763" y="496248"/>
            <a:ext cx="2029237" cy="2065338"/>
          </a:xfrm>
        </p:spPr>
        <p:txBody>
          <a:bodyPr>
            <a:normAutofit/>
          </a:bodyPr>
          <a:lstStyle>
            <a:lvl1pPr>
              <a:lnSpc>
                <a:spcPct val="112000"/>
              </a:lnSpc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Name, </a:t>
            </a:r>
            <a:br>
              <a:rPr lang="en-US"/>
            </a:br>
            <a:r>
              <a:rPr lang="en-US"/>
              <a:t>Title, </a:t>
            </a:r>
            <a:br>
              <a:rPr lang="en-US"/>
            </a:br>
            <a:r>
              <a:rPr lang="en-US"/>
              <a:t>Contact Details</a:t>
            </a:r>
          </a:p>
        </p:txBody>
      </p:sp>
    </p:spTree>
    <p:extLst>
      <p:ext uri="{BB962C8B-B14F-4D97-AF65-F5344CB8AC3E}">
        <p14:creationId xmlns:p14="http://schemas.microsoft.com/office/powerpoint/2010/main" val="421656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 Picture">
            <a:extLst>
              <a:ext uri="{FF2B5EF4-FFF2-40B4-BE49-F238E27FC236}">
                <a16:creationId xmlns:a16="http://schemas.microsoft.com/office/drawing/2014/main" id="{B5352B15-F5A1-3540-B5B6-E1513B58E0F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5143500"/>
          </a:xfrm>
          <a:solidFill>
            <a:schemeClr val="tx1"/>
          </a:solidFill>
        </p:spPr>
        <p:txBody>
          <a:bodyPr anchor="ctr" anchorCtr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the picture icon to insert a background picture. </a:t>
            </a:r>
            <a:br>
              <a:rPr lang="en-US"/>
            </a:br>
            <a:r>
              <a:rPr lang="en-US"/>
              <a:t>Make sure to include an image description by right </a:t>
            </a:r>
            <a:br>
              <a:rPr lang="en-US"/>
            </a:br>
            <a:r>
              <a:rPr lang="en-US"/>
              <a:t>clicking on your image and selecting ‘Edit Alt Text…’ </a:t>
            </a:r>
          </a:p>
          <a:p>
            <a:endParaRPr lang="en-US"/>
          </a:p>
        </p:txBody>
      </p:sp>
      <p:sp>
        <p:nvSpPr>
          <p:cNvPr id="20" name="Background Circle">
            <a:extLst>
              <a:ext uri="{FF2B5EF4-FFF2-40B4-BE49-F238E27FC236}">
                <a16:creationId xmlns:a16="http://schemas.microsoft.com/office/drawing/2014/main" id="{5A2FA8D5-369B-C44D-90BE-9F100D869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85906" y="1303338"/>
            <a:ext cx="3338513" cy="3338512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">
            <a:extLst>
              <a:ext uri="{FF2B5EF4-FFF2-40B4-BE49-F238E27FC236}">
                <a16:creationId xmlns:a16="http://schemas.microsoft.com/office/drawing/2014/main" id="{649F63A3-0BA1-094E-B7F9-F33A78C6C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892" y="1607127"/>
            <a:ext cx="2417618" cy="1447011"/>
          </a:xfr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Placeholder" descr="Master subtitle">
            <a:extLst>
              <a:ext uri="{FF2B5EF4-FFF2-40B4-BE49-F238E27FC236}">
                <a16:creationId xmlns:a16="http://schemas.microsoft.com/office/drawing/2014/main" id="{FC2F2E22-5550-2248-8176-512794DFA78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77892" y="3057603"/>
            <a:ext cx="2417618" cy="1300038"/>
          </a:xfrm>
        </p:spPr>
        <p:txBody>
          <a:bodyPr/>
          <a:lstStyle>
            <a:lvl1pPr marL="0" indent="0" algn="l">
              <a:lnSpc>
                <a:spcPct val="150000"/>
              </a:lnSpc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0695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" descr="Slide title">
            <a:extLst>
              <a:ext uri="{FF2B5EF4-FFF2-40B4-BE49-F238E27FC236}">
                <a16:creationId xmlns:a16="http://schemas.microsoft.com/office/drawing/2014/main" id="{6BBD06D5-C1DC-E148-8EFB-74F86B116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3" y="0"/>
            <a:ext cx="8781051" cy="491537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Placeholder" descr="Slide sub title">
            <a:extLst>
              <a:ext uri="{FF2B5EF4-FFF2-40B4-BE49-F238E27FC236}">
                <a16:creationId xmlns:a16="http://schemas.microsoft.com/office/drawing/2014/main" id="{E4697456-D8E5-5447-AB08-1193E92AD3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494210"/>
            <a:ext cx="8780462" cy="564942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" name="Content Placeholder" descr="Slide content"/>
          <p:cNvSpPr>
            <a:spLocks noGrp="1"/>
          </p:cNvSpPr>
          <p:nvPr>
            <p:ph idx="1" hasCustomPrompt="1"/>
          </p:nvPr>
        </p:nvSpPr>
        <p:spPr>
          <a:xfrm>
            <a:off x="200893" y="1066080"/>
            <a:ext cx="8781051" cy="3402011"/>
          </a:xfrm>
        </p:spPr>
        <p:txBody>
          <a:bodyPr lIns="1080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add text or select an icon below for picture, table, graph and more content options.</a:t>
            </a:r>
          </a:p>
        </p:txBody>
      </p:sp>
      <p:sp>
        <p:nvSpPr>
          <p:cNvPr id="19" name="Slide Number" descr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Dat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0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">
            <a:extLst>
              <a:ext uri="{FF2B5EF4-FFF2-40B4-BE49-F238E27FC236}">
                <a16:creationId xmlns:a16="http://schemas.microsoft.com/office/drawing/2014/main" id="{6C77D3C7-0799-4147-8E2C-FF0B1E171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3" y="0"/>
            <a:ext cx="8781051" cy="491537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Placeholder">
            <a:extLst>
              <a:ext uri="{FF2B5EF4-FFF2-40B4-BE49-F238E27FC236}">
                <a16:creationId xmlns:a16="http://schemas.microsoft.com/office/drawing/2014/main" id="{9F008ECF-AE56-1E42-879F-E7F7F65B5A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494209"/>
            <a:ext cx="8780462" cy="623309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" name="Left Content Placeholder"/>
          <p:cNvSpPr>
            <a:spLocks noGrp="1"/>
          </p:cNvSpPr>
          <p:nvPr>
            <p:ph sz="half" idx="1" hasCustomPrompt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add text or select an icon below for picture, table, graph and more content options.</a:t>
            </a:r>
          </a:p>
        </p:txBody>
      </p:sp>
      <p:sp>
        <p:nvSpPr>
          <p:cNvPr id="4" name="Right Content Placeholder"/>
          <p:cNvSpPr>
            <a:spLocks noGrp="1"/>
          </p:cNvSpPr>
          <p:nvPr>
            <p:ph sz="half" idx="2" hasCustomPrompt="1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add text or select an icon below for picture, table, graph and more content options.</a:t>
            </a:r>
          </a:p>
        </p:txBody>
      </p:sp>
      <p:sp>
        <p:nvSpPr>
          <p:cNvPr id="14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1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">
            <a:extLst>
              <a:ext uri="{FF2B5EF4-FFF2-40B4-BE49-F238E27FC236}">
                <a16:creationId xmlns:a16="http://schemas.microsoft.com/office/drawing/2014/main" id="{9F834383-94D0-7E4C-BCAE-DAC82995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3" y="0"/>
            <a:ext cx="8781051" cy="491537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Placeholder">
            <a:extLst>
              <a:ext uri="{FF2B5EF4-FFF2-40B4-BE49-F238E27FC236}">
                <a16:creationId xmlns:a16="http://schemas.microsoft.com/office/drawing/2014/main" id="{192EC7AF-6E96-4C4A-BA85-15411DB3BCF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494209"/>
            <a:ext cx="8780462" cy="623309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2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 Picture" descr="circle image collage depicting a rending of the human brain and a student smiling while reading a book beside a window">
            <a:extLst>
              <a:ext uri="{FF2B5EF4-FFF2-40B4-BE49-F238E27FC236}">
                <a16:creationId xmlns:a16="http://schemas.microsoft.com/office/drawing/2014/main" id="{E6070089-2CCE-BC44-92E5-1BB4AB268B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725" y="210299"/>
            <a:ext cx="5829300" cy="4133088"/>
          </a:xfrm>
          <a:prstGeom prst="rect">
            <a:avLst/>
          </a:prstGeom>
        </p:spPr>
      </p:pic>
      <p:sp>
        <p:nvSpPr>
          <p:cNvPr id="5" name="Title Placeholder">
            <a:extLst>
              <a:ext uri="{FF2B5EF4-FFF2-40B4-BE49-F238E27FC236}">
                <a16:creationId xmlns:a16="http://schemas.microsoft.com/office/drawing/2014/main" id="{9F834383-94D0-7E4C-BCAE-DAC82995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3" y="0"/>
            <a:ext cx="8781051" cy="491537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Placeholder">
            <a:extLst>
              <a:ext uri="{FF2B5EF4-FFF2-40B4-BE49-F238E27FC236}">
                <a16:creationId xmlns:a16="http://schemas.microsoft.com/office/drawing/2014/main" id="{192EC7AF-6E96-4C4A-BA85-15411DB3BCF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494209"/>
            <a:ext cx="8780462" cy="623309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CA6AC2AF-EA7D-1845-B660-F59AAE8269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51908" y="1981200"/>
            <a:ext cx="2292927" cy="19256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342900" indent="0" algn="ctr">
              <a:buNone/>
              <a:defRPr sz="2400">
                <a:solidFill>
                  <a:schemeClr val="bg1"/>
                </a:solidFill>
              </a:defRPr>
            </a:lvl2pPr>
            <a:lvl3pPr marL="685800" indent="0" algn="ctr">
              <a:buNone/>
              <a:defRPr sz="2400">
                <a:solidFill>
                  <a:schemeClr val="bg1"/>
                </a:solidFill>
              </a:defRPr>
            </a:lvl3pPr>
            <a:lvl4pPr marL="1028700" indent="0" algn="ctr">
              <a:buNone/>
              <a:defRPr sz="2400">
                <a:solidFill>
                  <a:schemeClr val="bg1"/>
                </a:solidFill>
              </a:defRPr>
            </a:lvl4pPr>
            <a:lvl5pPr marL="1371600" indent="0" algn="ctr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2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7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ackground Picture" descr="colourful circles with text overlayed. Im image of a boy and a girl walking together on campus engaged in coversation and smiling.">
            <a:extLst>
              <a:ext uri="{FF2B5EF4-FFF2-40B4-BE49-F238E27FC236}">
                <a16:creationId xmlns:a16="http://schemas.microsoft.com/office/drawing/2014/main" id="{CE1C8C8A-E128-DB4F-89B6-F622070530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44" y="590864"/>
            <a:ext cx="6088967" cy="3653381"/>
          </a:xfrm>
          <a:prstGeom prst="rect">
            <a:avLst/>
          </a:prstGeom>
        </p:spPr>
      </p:pic>
      <p:sp>
        <p:nvSpPr>
          <p:cNvPr id="5" name="Title Placeholder">
            <a:extLst>
              <a:ext uri="{FF2B5EF4-FFF2-40B4-BE49-F238E27FC236}">
                <a16:creationId xmlns:a16="http://schemas.microsoft.com/office/drawing/2014/main" id="{3957A4D7-17B2-DF4C-9315-D964D47D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28" y="885401"/>
            <a:ext cx="2570813" cy="2973090"/>
          </a:xfrm>
        </p:spPr>
        <p:txBody>
          <a:bodyPr bIns="0" anchor="ctr" anchorCtr="0"/>
          <a:lstStyle>
            <a:lvl1pPr algn="ctr">
              <a:lnSpc>
                <a:spcPct val="112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Placeholder">
            <a:extLst>
              <a:ext uri="{FF2B5EF4-FFF2-40B4-BE49-F238E27FC236}">
                <a16:creationId xmlns:a16="http://schemas.microsoft.com/office/drawing/2014/main" id="{3BC43BA5-B147-5E40-827F-3DE426502B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44492" y="2708563"/>
            <a:ext cx="1156854" cy="153568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7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Circle">
            <a:extLst>
              <a:ext uri="{FF2B5EF4-FFF2-40B4-BE49-F238E27FC236}">
                <a16:creationId xmlns:a16="http://schemas.microsoft.com/office/drawing/2014/main" id="{43338589-10ED-9C42-B552-9C7DF681C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434421" y="640556"/>
            <a:ext cx="3338513" cy="3338512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7A003C"/>
              </a:buClr>
              <a:buSzPct val="12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lr>
                <a:srgbClr val="7A003C"/>
              </a:buClr>
              <a:buSzPct val="6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625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235527" y="1493260"/>
            <a:ext cx="2376054" cy="871538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Placeholder"/>
          <p:cNvSpPr>
            <a:spLocks noGrp="1"/>
          </p:cNvSpPr>
          <p:nvPr>
            <p:ph type="body" sz="half" idx="2" hasCustomPrompt="1"/>
          </p:nvPr>
        </p:nvSpPr>
        <p:spPr>
          <a:xfrm>
            <a:off x="235527" y="2385580"/>
            <a:ext cx="2376054" cy="106420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>
          <a:xfrm>
            <a:off x="3575050" y="512618"/>
            <a:ext cx="5111750" cy="3900055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add text or select an icon below for picture, table, graph and more content options.</a:t>
            </a:r>
          </a:p>
        </p:txBody>
      </p:sp>
      <p:sp>
        <p:nvSpPr>
          <p:cNvPr id="14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3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">
            <a:extLst>
              <a:ext uri="{FF2B5EF4-FFF2-40B4-BE49-F238E27FC236}">
                <a16:creationId xmlns:a16="http://schemas.microsoft.com/office/drawing/2014/main" id="{8C456362-D07C-D447-9EE5-3045E4C2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3" y="0"/>
            <a:ext cx="8781051" cy="491537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Placeholder">
            <a:extLst>
              <a:ext uri="{FF2B5EF4-FFF2-40B4-BE49-F238E27FC236}">
                <a16:creationId xmlns:a16="http://schemas.microsoft.com/office/drawing/2014/main" id="{79399BB8-DA3F-7144-B2BF-15A07BE135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494209"/>
            <a:ext cx="8780462" cy="623309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8" name="Background Circle">
            <a:extLst>
              <a:ext uri="{FF2B5EF4-FFF2-40B4-BE49-F238E27FC236}">
                <a16:creationId xmlns:a16="http://schemas.microsoft.com/office/drawing/2014/main" id="{0CD4AF8B-071D-174E-AE9D-8CAB9C065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09422" y="1291430"/>
            <a:ext cx="2237185" cy="2237184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7A003C"/>
              </a:buClr>
              <a:buSzPct val="12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lr>
                <a:srgbClr val="7A003C"/>
              </a:buClr>
              <a:buSzPct val="6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625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16" name="Subject Placeholder">
            <a:extLst>
              <a:ext uri="{FF2B5EF4-FFF2-40B4-BE49-F238E27FC236}">
                <a16:creationId xmlns:a16="http://schemas.microsoft.com/office/drawing/2014/main" id="{C0612D96-9BC3-9442-BA58-3850F396C3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09278" y="1290638"/>
            <a:ext cx="2237185" cy="2238375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600"/>
            </a:lvl1pPr>
          </a:lstStyle>
          <a:p>
            <a:pPr lvl="0"/>
            <a:r>
              <a:rPr lang="en-US"/>
              <a:t>Subject Headline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>
          <a:xfrm>
            <a:off x="3665105" y="754776"/>
            <a:ext cx="5111750" cy="3379131"/>
          </a:xfrm>
        </p:spPr>
        <p:txBody>
          <a:bodyPr anchor="ctr" anchorCtr="0"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add text or</a:t>
            </a:r>
            <a:br>
              <a:rPr lang="en-US"/>
            </a:br>
            <a:r>
              <a:rPr lang="en-US"/>
              <a:t>select a content icon</a:t>
            </a:r>
          </a:p>
        </p:txBody>
      </p:sp>
      <p:sp>
        <p:nvSpPr>
          <p:cNvPr id="14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9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 descr="Master Title"/>
          <p:cNvSpPr>
            <a:spLocks noGrp="1"/>
          </p:cNvSpPr>
          <p:nvPr>
            <p:ph type="title"/>
          </p:nvPr>
        </p:nvSpPr>
        <p:spPr>
          <a:xfrm>
            <a:off x="200893" y="0"/>
            <a:ext cx="8781051" cy="754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" descr="Slide Content"/>
          <p:cNvSpPr>
            <a:spLocks noGrp="1"/>
          </p:cNvSpPr>
          <p:nvPr>
            <p:ph type="body" idx="1"/>
          </p:nvPr>
        </p:nvSpPr>
        <p:spPr>
          <a:xfrm>
            <a:off x="200893" y="853499"/>
            <a:ext cx="8781051" cy="3741124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Brighter World Line">
            <a:extLst>
              <a:ext uri="{FF2B5EF4-FFF2-40B4-BE49-F238E27FC236}">
                <a16:creationId xmlns:a16="http://schemas.microsoft.com/office/drawing/2014/main" id="{99DC7CF7-5982-6749-B770-08C5172A3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" y="4661165"/>
            <a:ext cx="7710054" cy="0"/>
          </a:xfrm>
          <a:prstGeom prst="line">
            <a:avLst/>
          </a:prstGeom>
          <a:ln w="38100" cap="flat">
            <a:solidFill>
              <a:srgbClr val="7C00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righter World Logo" descr="Brighter World Logo">
            <a:extLst>
              <a:ext uri="{FF2B5EF4-FFF2-40B4-BE49-F238E27FC236}">
                <a16:creationId xmlns:a16="http://schemas.microsoft.com/office/drawing/2014/main" id="{29B74334-1B70-354B-A315-9B4AC67D2C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9176" b="47"/>
          <a:stretch/>
        </p:blipFill>
        <p:spPr>
          <a:xfrm>
            <a:off x="200893" y="4834777"/>
            <a:ext cx="1136072" cy="136841"/>
          </a:xfrm>
          <a:prstGeom prst="rect">
            <a:avLst/>
          </a:prstGeom>
        </p:spPr>
      </p:pic>
      <p:sp>
        <p:nvSpPr>
          <p:cNvPr id="14" name="URL">
            <a:extLst>
              <a:ext uri="{FF2B5EF4-FFF2-40B4-BE49-F238E27FC236}">
                <a16:creationId xmlns:a16="http://schemas.microsoft.com/office/drawing/2014/main" id="{0C654FC7-9C31-074E-AD8E-D6FD365BF2A7}"/>
              </a:ext>
            </a:extLst>
          </p:cNvPr>
          <p:cNvSpPr txBox="1"/>
          <p:nvPr userDrawn="1"/>
        </p:nvSpPr>
        <p:spPr>
          <a:xfrm>
            <a:off x="1277515" y="4774219"/>
            <a:ext cx="2504775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5" spc="20" baseline="0">
                <a:latin typeface="Arial" panose="020B0604020202020204" pitchFamily="34" charset="0"/>
                <a:cs typeface="Arial" panose="020B0604020202020204" pitchFamily="34" charset="0"/>
              </a:rPr>
              <a:t>mcmaster.ca</a:t>
            </a:r>
          </a:p>
        </p:txBody>
      </p:sp>
      <p:pic>
        <p:nvPicPr>
          <p:cNvPr id="12" name="McMaster University Logo" descr="McMaster University Logo">
            <a:extLst>
              <a:ext uri="{FF2B5EF4-FFF2-40B4-BE49-F238E27FC236}">
                <a16:creationId xmlns:a16="http://schemas.microsoft.com/office/drawing/2014/main" id="{25F451A7-DF44-C948-A3AA-6CB9F92DA20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69" y="4484767"/>
            <a:ext cx="1019175" cy="561975"/>
          </a:xfrm>
          <a:prstGeom prst="rect">
            <a:avLst/>
          </a:prstGeom>
        </p:spPr>
      </p:pic>
      <p:sp>
        <p:nvSpPr>
          <p:cNvPr id="15" name="Slide Number" descr="Page Number"/>
          <p:cNvSpPr>
            <a:spLocks noGrp="1"/>
          </p:cNvSpPr>
          <p:nvPr>
            <p:ph type="sldNum" sz="quarter" idx="4"/>
          </p:nvPr>
        </p:nvSpPr>
        <p:spPr>
          <a:xfrm>
            <a:off x="7230530" y="4759888"/>
            <a:ext cx="479525" cy="273844"/>
          </a:xfrm>
          <a:prstGeom prst="rect">
            <a:avLst/>
          </a:prstGeom>
        </p:spPr>
        <p:txBody>
          <a:bodyPr tIns="46800" rIns="0" anchor="ctr" anchorCtr="0"/>
          <a:lstStyle>
            <a:lvl1pPr algn="r">
              <a:defRPr sz="9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2CB33EA-91D6-F140-A440-0A130B2A34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Divider 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7242057" y="4759889"/>
            <a:ext cx="224451" cy="273844"/>
          </a:xfrm>
          <a:prstGeom prst="rect">
            <a:avLst/>
          </a:prstGeom>
        </p:spPr>
        <p:txBody>
          <a:bodyPr vert="horz" lIns="68580" tIns="34290" rIns="68580" bIns="34290" rtlCol="0" anchor="ctr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92929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>
                <a:solidFill>
                  <a:schemeClr val="tx1"/>
                </a:solidFill>
              </a:rPr>
              <a:t>|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" name="Dat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0458" y="4759889"/>
            <a:ext cx="1958715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9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8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2" r:id="rId4"/>
    <p:sldLayoutId id="2147483654" r:id="rId5"/>
    <p:sldLayoutId id="2147483665" r:id="rId6"/>
    <p:sldLayoutId id="2147483666" r:id="rId7"/>
    <p:sldLayoutId id="2147483656" r:id="rId8"/>
    <p:sldLayoutId id="2147483664" r:id="rId9"/>
    <p:sldLayoutId id="2147483657" r:id="rId10"/>
    <p:sldLayoutId id="2147483667" r:id="rId11"/>
  </p:sldLayoutIdLst>
  <p:hf hdr="0" ftr="0" dt="0"/>
  <p:txStyles>
    <p:titleStyle>
      <a:lvl1pPr algn="l" defTabSz="342900" rtl="0" eaLnBrk="1" latinLnBrk="0" hangingPunct="1">
        <a:lnSpc>
          <a:spcPct val="150000"/>
        </a:lnSpc>
        <a:spcBef>
          <a:spcPct val="0"/>
        </a:spcBef>
        <a:buNone/>
        <a:defRPr sz="1800" b="0" i="0" kern="1200">
          <a:solidFill>
            <a:schemeClr val="accent1"/>
          </a:solidFill>
          <a:latin typeface="Arial" charset="0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lnSpc>
          <a:spcPct val="112000"/>
        </a:lnSpc>
        <a:spcBef>
          <a:spcPts val="0"/>
        </a:spcBef>
        <a:spcAft>
          <a:spcPts val="600"/>
        </a:spcAft>
        <a:buClr>
          <a:srgbClr val="7C0040"/>
        </a:buClr>
        <a:buFont typeface="Arial"/>
        <a:buChar char="•"/>
        <a:defRPr sz="1350" b="0" i="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485213" indent="-214313" algn="l" defTabSz="342900" rtl="0" eaLnBrk="1" latinLnBrk="0" hangingPunct="1">
        <a:lnSpc>
          <a:spcPct val="112000"/>
        </a:lnSpc>
        <a:spcBef>
          <a:spcPts val="0"/>
        </a:spcBef>
        <a:spcAft>
          <a:spcPts val="600"/>
        </a:spcAft>
        <a:buClr>
          <a:srgbClr val="7C0040"/>
        </a:buClr>
        <a:buSzPct val="65000"/>
        <a:buFont typeface="Courier New" panose="02070309020205020404" pitchFamily="49" charset="0"/>
        <a:buChar char="o"/>
        <a:defRPr sz="1350" b="0" i="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677250" indent="-171450" algn="l" defTabSz="342900" rtl="0" eaLnBrk="1" latinLnBrk="0" hangingPunct="1">
        <a:lnSpc>
          <a:spcPct val="112000"/>
        </a:lnSpc>
        <a:spcBef>
          <a:spcPts val="0"/>
        </a:spcBef>
        <a:spcAft>
          <a:spcPts val="600"/>
        </a:spcAft>
        <a:buClr>
          <a:schemeClr val="tx1">
            <a:lumMod val="60000"/>
            <a:lumOff val="40000"/>
          </a:schemeClr>
        </a:buClr>
        <a:buFont typeface="Arial"/>
        <a:buChar char="•"/>
        <a:defRPr sz="1350" b="0" i="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876150" indent="-171450" algn="l" defTabSz="342900" rtl="0" eaLnBrk="1" latinLnBrk="0" hangingPunct="1">
        <a:lnSpc>
          <a:spcPct val="112000"/>
        </a:lnSpc>
        <a:spcBef>
          <a:spcPts val="0"/>
        </a:spcBef>
        <a:spcAft>
          <a:spcPts val="600"/>
        </a:spcAft>
        <a:buClr>
          <a:schemeClr val="tx1">
            <a:lumMod val="60000"/>
            <a:lumOff val="40000"/>
          </a:schemeClr>
        </a:buClr>
        <a:buSzPct val="65000"/>
        <a:buFont typeface="Courier New" panose="02070309020205020404" pitchFamily="49" charset="0"/>
        <a:buChar char="o"/>
        <a:defRPr sz="1350" b="0" i="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075050" indent="-171450" algn="l" defTabSz="342900" rtl="0" eaLnBrk="1" latinLnBrk="0" hangingPunct="1">
        <a:lnSpc>
          <a:spcPct val="112000"/>
        </a:lnSpc>
        <a:spcBef>
          <a:spcPts val="0"/>
        </a:spcBef>
        <a:spcAft>
          <a:spcPts val="600"/>
        </a:spcAft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25B0D6FE-8DA1-F341-A125-C435290DB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SecureChat</a:t>
            </a:r>
            <a:endParaRPr lang="en-US"/>
          </a:p>
        </p:txBody>
      </p:sp>
      <p:sp>
        <p:nvSpPr>
          <p:cNvPr id="4" name="Meeting Information Placeholder">
            <a:extLst>
              <a:ext uri="{FF2B5EF4-FFF2-40B4-BE49-F238E27FC236}">
                <a16:creationId xmlns:a16="http://schemas.microsoft.com/office/drawing/2014/main" id="{598FC110-1797-7641-85E2-C797735892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/>
                <a:cs typeface="Arial"/>
              </a:rPr>
              <a:t>Group 2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685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5DAB9-608B-582F-6F95-324C7B290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3" y="0"/>
            <a:ext cx="8781051" cy="491537"/>
          </a:xfrm>
        </p:spPr>
        <p:txBody>
          <a:bodyPr anchor="b">
            <a:normAutofit/>
          </a:bodyPr>
          <a:lstStyle/>
          <a:p>
            <a:r>
              <a:rPr lang="en-CA"/>
              <a:t>Why We Chose The Repository Architecture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9E0837-69E4-8603-403B-6F49A12FAF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1613" y="494210"/>
            <a:ext cx="8780462" cy="56494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DBD41-944D-975F-390B-0D10A60EB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893" y="1066080"/>
            <a:ext cx="8781051" cy="3402011"/>
          </a:xfrm>
        </p:spPr>
        <p:txBody>
          <a:bodyPr>
            <a:normAutofit/>
          </a:bodyPr>
          <a:lstStyle/>
          <a:p>
            <a:r>
              <a:rPr lang="en-US"/>
              <a:t>Streamline the exchange of data between the users and other system components</a:t>
            </a:r>
          </a:p>
          <a:p>
            <a:r>
              <a:rPr lang="en-US"/>
              <a:t>Allows the agents to initiate interactions in the system</a:t>
            </a:r>
          </a:p>
          <a:p>
            <a:r>
              <a:rPr lang="en-US"/>
              <a:t>Account Database verifies the account information and proceeds to display error and success messages</a:t>
            </a:r>
          </a:p>
          <a:p>
            <a:r>
              <a:rPr lang="en-US"/>
              <a:t>KDC server generates and updates new keys actively</a:t>
            </a:r>
          </a:p>
          <a:p>
            <a:r>
              <a:rPr lang="en-US"/>
              <a:t>Data store is passive, and awaits actions from the agents</a:t>
            </a:r>
          </a:p>
          <a:p>
            <a:r>
              <a:rPr lang="en-US"/>
              <a:t>Supports reusability of agents, scalable, maintain integrity of messages and account information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AD2805-4039-0763-FF9F-833AB81B48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0530" y="4759888"/>
            <a:ext cx="479525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CB33EA-91D6-F140-A440-0A130B2A34D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51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07104-FDA2-A85D-1330-17DBBA4F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/>
              <a:t>Why We Did not Select Certain Architectural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1B6FA-F113-67B9-C675-7F75167FF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893" y="783772"/>
            <a:ext cx="8781051" cy="3684320"/>
          </a:xfrm>
        </p:spPr>
        <p:txBody>
          <a:bodyPr>
            <a:normAutofit fontScale="92500" lnSpcReduction="10000"/>
          </a:bodyPr>
          <a:lstStyle/>
          <a:p>
            <a:r>
              <a:rPr lang="en-CA"/>
              <a:t>Blackboard</a:t>
            </a:r>
          </a:p>
          <a:p>
            <a:pPr lvl="1"/>
            <a:r>
              <a:rPr lang="en-CA"/>
              <a:t>Users are active agents vs data is active</a:t>
            </a:r>
          </a:p>
          <a:p>
            <a:pPr lvl="1"/>
            <a:r>
              <a:rPr lang="en-CA"/>
              <a:t>More suitable for </a:t>
            </a:r>
            <a:r>
              <a:rPr lang="en-US"/>
              <a:t>sending new data change or alerts to the users</a:t>
            </a:r>
            <a:endParaRPr lang="en-CA"/>
          </a:p>
          <a:p>
            <a:r>
              <a:rPr lang="en-CA"/>
              <a:t>Batch Sequential </a:t>
            </a:r>
          </a:p>
          <a:p>
            <a:pPr lvl="1"/>
            <a:r>
              <a:rPr lang="en-CA"/>
              <a:t>Data is not batched</a:t>
            </a:r>
          </a:p>
          <a:p>
            <a:pPr lvl="1"/>
            <a:r>
              <a:rPr lang="en-CA"/>
              <a:t>High latency and slows down processes</a:t>
            </a:r>
          </a:p>
          <a:p>
            <a:r>
              <a:rPr lang="en-CA"/>
              <a:t>Pipe and Filter</a:t>
            </a:r>
          </a:p>
          <a:p>
            <a:pPr lvl="1"/>
            <a:r>
              <a:rPr lang="en-CA"/>
              <a:t>Data processing, transformation, and other operations are not the main focus</a:t>
            </a:r>
          </a:p>
          <a:p>
            <a:r>
              <a:rPr lang="en-CA"/>
              <a:t>Process Control</a:t>
            </a:r>
          </a:p>
          <a:p>
            <a:pPr lvl="1"/>
            <a:r>
              <a:rPr lang="en-US"/>
              <a:t>Data transformation, or any type of sensor input is not required</a:t>
            </a:r>
          </a:p>
          <a:p>
            <a:r>
              <a:rPr lang="en-US"/>
              <a:t>PAC</a:t>
            </a:r>
          </a:p>
          <a:p>
            <a:pPr lvl="1"/>
            <a:r>
              <a:rPr lang="en-US"/>
              <a:t>Most applicable for a distributed system</a:t>
            </a:r>
          </a:p>
          <a:p>
            <a:pPr lvl="1"/>
            <a:r>
              <a:rPr lang="en-US"/>
              <a:t>Increased complexity in the design and implementation</a:t>
            </a:r>
          </a:p>
          <a:p>
            <a:pPr lvl="1"/>
            <a:r>
              <a:rPr lang="en-US"/>
              <a:t>Difficulty in determining the exact number of agents and their role due to loose coupling and high independence</a:t>
            </a:r>
          </a:p>
          <a:p>
            <a:pPr lvl="1"/>
            <a:r>
              <a:rPr lang="en-US"/>
              <a:t>Issues with overhead and time constraint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BE238-98F5-6957-50AC-8C6BEB70E3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52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3E9EBDA-29ED-C9F4-D77A-19F1252D0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27" y="1493260"/>
            <a:ext cx="2376054" cy="871538"/>
          </a:xfrm>
        </p:spPr>
        <p:txBody>
          <a:bodyPr>
            <a:normAutofit fontScale="90000"/>
          </a:bodyPr>
          <a:lstStyle/>
          <a:p>
            <a:r>
              <a:rPr lang="en-US"/>
              <a:t>Account Management State Diagram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A5886B0-F8B6-A7BF-7E2A-1680EE0B0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5527" y="2385580"/>
            <a:ext cx="2376054" cy="1064201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963202-DBF1-9942-E389-90C223D43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050" y="552129"/>
            <a:ext cx="5111750" cy="3821033"/>
          </a:xfr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B04C9-8066-D127-0DC8-3B8EF87751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0530" y="4759888"/>
            <a:ext cx="479525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CB33EA-91D6-F140-A440-0A130B2A34DE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27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D23A4A5E-E3D3-B732-CB53-3D3433D2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27" y="1493260"/>
            <a:ext cx="2376054" cy="871538"/>
          </a:xfrm>
        </p:spPr>
        <p:txBody>
          <a:bodyPr>
            <a:normAutofit fontScale="90000"/>
          </a:bodyPr>
          <a:lstStyle/>
          <a:p>
            <a:r>
              <a:rPr lang="en-US"/>
              <a:t>Message Management State Diagram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067F58C8-6A61-7BD4-A759-544224021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5527" y="2385580"/>
            <a:ext cx="2376054" cy="1064201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17C989-D222-4BB1-BDC8-8CAF46B246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" r="-5568" b="2"/>
          <a:stretch/>
        </p:blipFill>
        <p:spPr>
          <a:xfrm>
            <a:off x="3503017" y="528947"/>
            <a:ext cx="5879193" cy="3900055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9E691-88E6-2EEC-63EE-7F80BEEA64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0530" y="4759888"/>
            <a:ext cx="479525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CB33EA-91D6-F140-A440-0A130B2A34DE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9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5A0F5-D557-57C1-84F4-3573C7EE2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3" y="0"/>
            <a:ext cx="8781051" cy="491537"/>
          </a:xfrm>
        </p:spPr>
        <p:txBody>
          <a:bodyPr anchor="b">
            <a:normAutofit/>
          </a:bodyPr>
          <a:lstStyle/>
          <a:p>
            <a:r>
              <a:rPr lang="en-CA"/>
              <a:t>Encryption Management and KDC Manager State Diagram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A03092D-B786-E8F5-BECF-1ACAA2AC98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1613" y="494209"/>
            <a:ext cx="8780462" cy="623309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DBD3CA-02F3-E910-5FF7-339EF12ABF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-6007" r="5" b="-1446"/>
          <a:stretch/>
        </p:blipFill>
        <p:spPr>
          <a:xfrm>
            <a:off x="4591418" y="906236"/>
            <a:ext cx="4038600" cy="3743055"/>
          </a:xfr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2203E-27E1-EF04-0139-0543A52539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0530" y="4759888"/>
            <a:ext cx="479525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CB33EA-91D6-F140-A440-0A130B2A34DE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6A1333-C60A-D692-FB35-3B7464665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96" y="1549614"/>
            <a:ext cx="2837385" cy="228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90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C3C86-7585-12A6-3DD5-A09AF426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3" y="0"/>
            <a:ext cx="8781051" cy="491537"/>
          </a:xfrm>
        </p:spPr>
        <p:txBody>
          <a:bodyPr anchor="b">
            <a:normAutofit/>
          </a:bodyPr>
          <a:lstStyle/>
          <a:p>
            <a:r>
              <a:rPr lang="en-CA"/>
              <a:t>Some Examples of Sequence Diagrams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07CD6C3-B145-5C71-796D-12CB7B5E83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1613" y="494209"/>
            <a:ext cx="8780462" cy="623309"/>
          </a:xfrm>
        </p:spPr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E96AED-9C0D-518E-E83A-C9688D457D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700" r="4" b="4338"/>
          <a:stretch/>
        </p:blipFill>
        <p:spPr>
          <a:xfrm>
            <a:off x="533400" y="584681"/>
            <a:ext cx="4038600" cy="4064610"/>
          </a:xfrm>
          <a:prstGeom prst="rect">
            <a:avLst/>
          </a:prstGeom>
          <a:noFill/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03445D5-0DB9-4D03-E4CE-CFB4C88C48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-4478" r="-2" b="3055"/>
          <a:stretch/>
        </p:blipFill>
        <p:spPr>
          <a:xfrm>
            <a:off x="5282293" y="113043"/>
            <a:ext cx="3658655" cy="4289798"/>
          </a:xfrm>
          <a:noFill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BEDDA-267D-31FD-BF4F-F9D9086E40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0530" y="4759888"/>
            <a:ext cx="479525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CB33EA-91D6-F140-A440-0A130B2A34DE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52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DDE52BA-19CA-457D-95B4-75AF9026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3" y="0"/>
            <a:ext cx="8781051" cy="491537"/>
          </a:xfrm>
        </p:spPr>
        <p:txBody>
          <a:bodyPr/>
          <a:lstStyle/>
          <a:p>
            <a:r>
              <a:rPr lang="en-US"/>
              <a:t>Class Diagram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AF72C7E-EBFD-14EC-2577-EB71704AFB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1613" y="494210"/>
            <a:ext cx="8780462" cy="564942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1A29DD9-5711-4F38-21DC-4084709B0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706" y="678300"/>
            <a:ext cx="7078587" cy="3786899"/>
          </a:xfr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70FB9-AAD5-284F-EDBE-2C94B7AF75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0530" y="4759888"/>
            <a:ext cx="479525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CB33EA-91D6-F140-A440-0A130B2A34DE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92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DFA9-2DE0-3689-53F7-3E132AF05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27" y="1493260"/>
            <a:ext cx="2376054" cy="87153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1500"/>
              <a:t>How Our Program Meets the Requirements and Functionality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DEC0188-307A-89AE-5B62-B4963EBAC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5527" y="2385580"/>
            <a:ext cx="2376054" cy="106420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1E8DAC-844B-CA7C-E108-7487C48099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0530" y="4759888"/>
            <a:ext cx="479525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CB33EA-91D6-F140-A440-0A130B2A34DE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A6457338-3FF0-3EE3-3918-A272ACAE91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051171"/>
              </p:ext>
            </p:extLst>
          </p:nvPr>
        </p:nvGraphicFramePr>
        <p:xfrm>
          <a:off x="3575050" y="512618"/>
          <a:ext cx="5111750" cy="3900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2803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5030D90-73B6-6B77-7B05-8A2587159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3" y="0"/>
            <a:ext cx="8781051" cy="491537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771A69-BD02-2550-E231-2B8EBD853F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1613" y="494209"/>
            <a:ext cx="8780462" cy="623309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9BF5D18-5750-1972-5C7E-5A71820476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51908" y="1981200"/>
            <a:ext cx="2292927" cy="1925638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12A22-6EA5-8D6C-FE78-E9F2AEE38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0530" y="4759888"/>
            <a:ext cx="479525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CB33EA-91D6-F140-A440-0A130B2A34DE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89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ght modern kitchen">
            <a:extLst>
              <a:ext uri="{FF2B5EF4-FFF2-40B4-BE49-F238E27FC236}">
                <a16:creationId xmlns:a16="http://schemas.microsoft.com/office/drawing/2014/main" id="{6848684C-BB9E-532D-C6CF-A499CE198E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9143980" cy="5143490"/>
          </a:xfrm>
          <a:prstGeom prst="rect">
            <a:avLst/>
          </a:prstGeom>
          <a:noFill/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5F6ECE71-70F8-16F3-3DC6-557BF86B495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5292" y="-704631"/>
            <a:ext cx="4166289" cy="4166288"/>
          </a:xfrm>
        </p:spPr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47BAA-9399-6B56-E689-9ED5A6A90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763" y="496248"/>
            <a:ext cx="2029237" cy="2065338"/>
          </a:xfrm>
        </p:spPr>
        <p:txBody>
          <a:bodyPr anchor="ctr">
            <a:normAutofit/>
          </a:bodyPr>
          <a:lstStyle/>
          <a:p>
            <a:r>
              <a:rPr lang="en-CA"/>
              <a:t>Thank you</a:t>
            </a:r>
            <a:br>
              <a:rPr lang="en-CA"/>
            </a:br>
            <a:br>
              <a:rPr lang="en-CA"/>
            </a:br>
            <a:r>
              <a:rPr lang="en-CA"/>
              <a:t>Q&amp;A</a:t>
            </a: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C7A27353-BDE7-624A-0CB9-8A1761CBAEA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0530" y="4759888"/>
            <a:ext cx="479525" cy="273844"/>
          </a:xfrm>
        </p:spPr>
        <p:txBody>
          <a:bodyPr/>
          <a:lstStyle/>
          <a:p>
            <a:pPr>
              <a:spcAft>
                <a:spcPts val="600"/>
              </a:spcAft>
            </a:pPr>
            <a:fld id="{E2CB33EA-91D6-F140-A440-0A130B2A34DE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4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71534-C446-3F16-1224-95F75D017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74" y="244928"/>
            <a:ext cx="8781051" cy="491537"/>
          </a:xfrm>
        </p:spPr>
        <p:txBody>
          <a:bodyPr/>
          <a:lstStyle/>
          <a:p>
            <a:r>
              <a:rPr lang="en-CA"/>
              <a:t>Project Scope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49A10-32D9-94FB-1E75-82B6A1E482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B807EB4-E734-6CBE-454F-58A5292AA9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1613" y="1157817"/>
            <a:ext cx="8780462" cy="26077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Establish secure and encrypted communication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Allow users to send and receive messages securely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 a key distribution center (KDC)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Mediated authentication protocol for authorized use of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 an encryption service to encrypt and decrypt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Protect company secrets and sensitive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Provide traceable chat history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Set Out-of-Office hours for automatic replies (innovative feature)</a:t>
            </a:r>
          </a:p>
        </p:txBody>
      </p:sp>
    </p:spTree>
    <p:extLst>
      <p:ext uri="{BB962C8B-B14F-4D97-AF65-F5344CB8AC3E}">
        <p14:creationId xmlns:p14="http://schemas.microsoft.com/office/powerpoint/2010/main" val="400803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">
            <a:extLst>
              <a:ext uri="{FF2B5EF4-FFF2-40B4-BE49-F238E27FC236}">
                <a16:creationId xmlns:a16="http://schemas.microsoft.com/office/drawing/2014/main" id="{79E72A00-D47E-8146-8984-E2A9F946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24" y="263239"/>
            <a:ext cx="8781051" cy="491537"/>
          </a:xfrm>
        </p:spPr>
        <p:txBody>
          <a:bodyPr anchor="b">
            <a:normAutofit/>
          </a:bodyPr>
          <a:lstStyle/>
          <a:p>
            <a:r>
              <a:rPr lang="en-US"/>
              <a:t>Product Functions </a:t>
            </a:r>
          </a:p>
        </p:txBody>
      </p:sp>
      <p:sp>
        <p:nvSpPr>
          <p:cNvPr id="1031" name="Text Placeholder 2">
            <a:extLst>
              <a:ext uri="{FF2B5EF4-FFF2-40B4-BE49-F238E27FC236}">
                <a16:creationId xmlns:a16="http://schemas.microsoft.com/office/drawing/2014/main" id="{81FBE134-BD0C-420F-36B0-629A093AC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1613" y="1157817"/>
            <a:ext cx="8780462" cy="62330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9AC65D79-4A0E-7F45-ACFD-83CB2C170A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0530" y="4759888"/>
            <a:ext cx="479525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CB33EA-91D6-F140-A440-0A130B2A34D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C34BE46-8DDE-EF84-6653-85823E7B49C3}"/>
              </a:ext>
            </a:extLst>
          </p:cNvPr>
          <p:cNvSpPr txBox="1">
            <a:spLocks/>
          </p:cNvSpPr>
          <p:nvPr/>
        </p:nvSpPr>
        <p:spPr>
          <a:xfrm>
            <a:off x="2635624" y="754776"/>
            <a:ext cx="6141231" cy="3602071"/>
          </a:xfrm>
          <a:prstGeom prst="rect">
            <a:avLst/>
          </a:prstGeom>
        </p:spPr>
        <p:txBody>
          <a:bodyPr vert="horz" lIns="108000" tIns="45720" rIns="91440" bIns="45720" rtlCol="0" anchor="ctr">
            <a:normAutofit/>
          </a:bodyPr>
          <a:lstStyle>
            <a:lvl1pPr marL="257175" indent="-257175" algn="l" defTabSz="3429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Clr>
                <a:srgbClr val="7C0040"/>
              </a:buClr>
              <a:buFont typeface="Arial"/>
              <a:buChar char="•"/>
              <a:defRPr sz="135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85213" indent="-214313" algn="l" defTabSz="3429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Clr>
                <a:srgbClr val="7C0040"/>
              </a:buClr>
              <a:buSzPct val="65000"/>
              <a:buFont typeface="Courier New" panose="02070309020205020404" pitchFamily="49" charset="0"/>
              <a:buChar char="o"/>
              <a:defRPr sz="135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677250" indent="-171450" algn="l" defTabSz="3429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Font typeface="Arial"/>
              <a:buChar char="•"/>
              <a:defRPr sz="135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876150" indent="-171450" algn="l" defTabSz="3429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SzPct val="65000"/>
              <a:buFont typeface="Courier New" panose="02070309020205020404" pitchFamily="49" charset="0"/>
              <a:buChar char="o"/>
              <a:defRPr sz="135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075050" indent="-171450" algn="l" defTabSz="3429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CB0BE72-6837-0AEA-0A2E-E3E0B2258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969407"/>
              </p:ext>
            </p:extLst>
          </p:nvPr>
        </p:nvGraphicFramePr>
        <p:xfrm>
          <a:off x="412999" y="1011090"/>
          <a:ext cx="7297056" cy="2997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8528">
                  <a:extLst>
                    <a:ext uri="{9D8B030D-6E8A-4147-A177-3AD203B41FA5}">
                      <a16:colId xmlns:a16="http://schemas.microsoft.com/office/drawing/2014/main" val="3950617060"/>
                    </a:ext>
                  </a:extLst>
                </a:gridCol>
                <a:gridCol w="3648528">
                  <a:extLst>
                    <a:ext uri="{9D8B030D-6E8A-4147-A177-3AD203B41FA5}">
                      <a16:colId xmlns:a16="http://schemas.microsoft.com/office/drawing/2014/main" val="580462143"/>
                    </a:ext>
                  </a:extLst>
                </a:gridCol>
              </a:tblGrid>
              <a:tr h="526779">
                <a:tc>
                  <a:txBody>
                    <a:bodyPr/>
                    <a:lstStyle/>
                    <a:p>
                      <a:r>
                        <a:rPr lang="en-CA"/>
                        <a:t>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030867"/>
                  </a:ext>
                </a:extLst>
              </a:tr>
              <a:tr h="526779">
                <a:tc>
                  <a:txBody>
                    <a:bodyPr/>
                    <a:lstStyle/>
                    <a:p>
                      <a:r>
                        <a:rPr lang="en-CA"/>
                        <a:t>Authentication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CA"/>
                        <a:t>Create an account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CA"/>
                        <a:t>Update and terminate employee registration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547675"/>
                  </a:ext>
                </a:extLst>
              </a:tr>
              <a:tr h="526779">
                <a:tc>
                  <a:txBody>
                    <a:bodyPr/>
                    <a:lstStyle/>
                    <a:p>
                      <a:r>
                        <a:rPr lang="en-CA"/>
                        <a:t>KDC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CA"/>
                        <a:t>Generates session keys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CA"/>
                        <a:t>Updates keys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34746"/>
                  </a:ext>
                </a:extLst>
              </a:tr>
              <a:tr h="526779">
                <a:tc>
                  <a:txBody>
                    <a:bodyPr/>
                    <a:lstStyle/>
                    <a:p>
                      <a:r>
                        <a:rPr lang="en-CA"/>
                        <a:t>Logging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CA"/>
                        <a:t>Maintains a record of all existing chats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CA"/>
                        <a:t>Maintains timestamps of messages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474149"/>
                  </a:ext>
                </a:extLst>
              </a:tr>
              <a:tr h="526779">
                <a:tc>
                  <a:txBody>
                    <a:bodyPr/>
                    <a:lstStyle/>
                    <a:p>
                      <a:r>
                        <a:rPr lang="en-CA"/>
                        <a:t>Out-Of-Office (OOO)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CA"/>
                        <a:t>Automates a response based on user’s availability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CA"/>
                        <a:t>Displays OOO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571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44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">
            <a:extLst>
              <a:ext uri="{FF2B5EF4-FFF2-40B4-BE49-F238E27FC236}">
                <a16:creationId xmlns:a16="http://schemas.microsoft.com/office/drawing/2014/main" id="{79E72A00-D47E-8146-8984-E2A9F946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3" y="0"/>
            <a:ext cx="8781051" cy="754776"/>
          </a:xfrm>
        </p:spPr>
        <p:txBody>
          <a:bodyPr anchor="ctr">
            <a:normAutofit/>
          </a:bodyPr>
          <a:lstStyle/>
          <a:p>
            <a:r>
              <a:rPr lang="en-US"/>
              <a:t>State Diagram and Use Case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9C7BF8-421D-99EA-6820-872424AEB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272" y="654742"/>
            <a:ext cx="2879078" cy="3813350"/>
          </a:xfrm>
          <a:prstGeom prst="rect">
            <a:avLst/>
          </a:prstGeom>
          <a:noFill/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9AC65D79-4A0E-7F45-ACFD-83CB2C170A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0530" y="4759888"/>
            <a:ext cx="479525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CB33EA-91D6-F140-A440-0A130B2A34D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F814B0-2D0B-F5B3-E40B-68E66EF66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702" y="0"/>
            <a:ext cx="2668650" cy="4485127"/>
          </a:xfrm>
          <a:prstGeom prst="rect">
            <a:avLst/>
          </a:prstGeo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C34BE46-8DDE-EF84-6653-85823E7B49C3}"/>
              </a:ext>
            </a:extLst>
          </p:cNvPr>
          <p:cNvSpPr txBox="1">
            <a:spLocks/>
          </p:cNvSpPr>
          <p:nvPr/>
        </p:nvSpPr>
        <p:spPr>
          <a:xfrm>
            <a:off x="2635624" y="754776"/>
            <a:ext cx="6141231" cy="3602071"/>
          </a:xfrm>
          <a:prstGeom prst="rect">
            <a:avLst/>
          </a:prstGeom>
        </p:spPr>
        <p:txBody>
          <a:bodyPr vert="horz" lIns="108000" tIns="45720" rIns="91440" bIns="45720" rtlCol="0" anchor="ctr">
            <a:normAutofit/>
          </a:bodyPr>
          <a:lstStyle>
            <a:lvl1pPr marL="257175" indent="-257175" algn="l" defTabSz="3429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Clr>
                <a:srgbClr val="7C0040"/>
              </a:buClr>
              <a:buFont typeface="Arial"/>
              <a:buChar char="•"/>
              <a:defRPr sz="135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85213" indent="-214313" algn="l" defTabSz="3429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Clr>
                <a:srgbClr val="7C0040"/>
              </a:buClr>
              <a:buSzPct val="65000"/>
              <a:buFont typeface="Courier New" panose="02070309020205020404" pitchFamily="49" charset="0"/>
              <a:buChar char="o"/>
              <a:defRPr sz="135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677250" indent="-171450" algn="l" defTabSz="3429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Font typeface="Arial"/>
              <a:buChar char="•"/>
              <a:defRPr sz="135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876150" indent="-171450" algn="l" defTabSz="3429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SzPct val="65000"/>
              <a:buFont typeface="Courier New" panose="02070309020205020404" pitchFamily="49" charset="0"/>
              <a:buChar char="o"/>
              <a:defRPr sz="135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075050" indent="-171450" algn="l" defTabSz="3429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4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D27C-013A-1D25-7CF1-7ECE003A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27" y="1493260"/>
            <a:ext cx="2376054" cy="871538"/>
          </a:xfrm>
        </p:spPr>
        <p:txBody>
          <a:bodyPr anchor="b">
            <a:normAutofit/>
          </a:bodyPr>
          <a:lstStyle/>
          <a:p>
            <a:r>
              <a:rPr lang="en-CA"/>
              <a:t>Functional Requirements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4F1E8F4-507F-D8BF-A2C4-0D3FBCC0D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5527" y="2385580"/>
            <a:ext cx="2376054" cy="106420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CA5E4B-9380-FE64-82D9-BB278890D3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0530" y="4759888"/>
            <a:ext cx="479525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CB33EA-91D6-F140-A440-0A130B2A34D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FC38C778-6459-63F1-BD7E-6C69B6323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2027451"/>
              </p:ext>
            </p:extLst>
          </p:nvPr>
        </p:nvGraphicFramePr>
        <p:xfrm>
          <a:off x="3575050" y="512618"/>
          <a:ext cx="5111750" cy="3900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2555FC0-5373-D2A2-2CED-10C5658DA8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991" y="2977119"/>
            <a:ext cx="2825704" cy="132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53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9327D-A7FE-7765-E530-C89637E36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74" y="428644"/>
            <a:ext cx="8781051" cy="491537"/>
          </a:xfrm>
        </p:spPr>
        <p:txBody>
          <a:bodyPr anchor="b">
            <a:normAutofit/>
          </a:bodyPr>
          <a:lstStyle/>
          <a:p>
            <a:r>
              <a:rPr lang="en-CA"/>
              <a:t>Non-Functional Requirements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B5AEF-D5F1-5DF1-1ED3-C58B9A6A45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0530" y="4759888"/>
            <a:ext cx="479525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CB33EA-91D6-F140-A440-0A130B2A34D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4C127C4E-7203-58F6-411F-438F203EB7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647799"/>
              </p:ext>
            </p:extLst>
          </p:nvPr>
        </p:nvGraphicFramePr>
        <p:xfrm>
          <a:off x="200893" y="1066080"/>
          <a:ext cx="8781051" cy="3402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5519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BB34-413A-F404-7BE6-FC55466C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07" y="2261356"/>
            <a:ext cx="1629849" cy="871538"/>
          </a:xfrm>
        </p:spPr>
        <p:txBody>
          <a:bodyPr>
            <a:normAutofit fontScale="90000"/>
          </a:bodyPr>
          <a:lstStyle/>
          <a:p>
            <a:r>
              <a:rPr lang="en-CA"/>
              <a:t>The app follows the MVC II architecture with the following subsystems in the controller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A2BD275-4F66-734A-DF8D-1EC84E4789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1332365"/>
              </p:ext>
            </p:extLst>
          </p:nvPr>
        </p:nvGraphicFramePr>
        <p:xfrm>
          <a:off x="2511552" y="1249760"/>
          <a:ext cx="5925313" cy="264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498">
                  <a:extLst>
                    <a:ext uri="{9D8B030D-6E8A-4147-A177-3AD203B41FA5}">
                      <a16:colId xmlns:a16="http://schemas.microsoft.com/office/drawing/2014/main" val="2295062594"/>
                    </a:ext>
                  </a:extLst>
                </a:gridCol>
                <a:gridCol w="2296990">
                  <a:extLst>
                    <a:ext uri="{9D8B030D-6E8A-4147-A177-3AD203B41FA5}">
                      <a16:colId xmlns:a16="http://schemas.microsoft.com/office/drawing/2014/main" val="2053155649"/>
                    </a:ext>
                  </a:extLst>
                </a:gridCol>
                <a:gridCol w="2401825">
                  <a:extLst>
                    <a:ext uri="{9D8B030D-6E8A-4147-A177-3AD203B41FA5}">
                      <a16:colId xmlns:a16="http://schemas.microsoft.com/office/drawing/2014/main" val="2825099753"/>
                    </a:ext>
                  </a:extLst>
                </a:gridCol>
              </a:tblGrid>
              <a:tr h="518000">
                <a:tc>
                  <a:txBody>
                    <a:bodyPr/>
                    <a:lstStyle/>
                    <a:p>
                      <a:r>
                        <a:rPr lang="en-CA"/>
                        <a:t>Subsystem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Architectural 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648419"/>
                  </a:ext>
                </a:extLst>
              </a:tr>
              <a:tr h="518000">
                <a:tc>
                  <a:txBody>
                    <a:bodyPr/>
                    <a:lstStyle/>
                    <a:p>
                      <a:r>
                        <a:rPr lang="en-CA"/>
                        <a:t>Account Management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Manages login, account creation, and account deletion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873547"/>
                  </a:ext>
                </a:extLst>
              </a:tr>
              <a:tr h="518000">
                <a:tc>
                  <a:txBody>
                    <a:bodyPr/>
                    <a:lstStyle/>
                    <a:p>
                      <a:r>
                        <a:rPr lang="en-CA"/>
                        <a:t>KDC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Generate, store, and send keys for user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369665"/>
                  </a:ext>
                </a:extLst>
              </a:tr>
              <a:tr h="518000">
                <a:tc>
                  <a:txBody>
                    <a:bodyPr/>
                    <a:lstStyle/>
                    <a:p>
                      <a:r>
                        <a:rPr lang="en-CA"/>
                        <a:t>Message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Message sending and receiving, logging, and encryption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36184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9934F-4959-AE98-A576-EB49613C2D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9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0E01B-943F-A02C-2CD9-2CC5598A2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3" y="0"/>
            <a:ext cx="8781051" cy="754776"/>
          </a:xfrm>
        </p:spPr>
        <p:txBody>
          <a:bodyPr anchor="ctr">
            <a:normAutofit/>
          </a:bodyPr>
          <a:lstStyle/>
          <a:p>
            <a:r>
              <a:rPr lang="en-CA"/>
              <a:t>Analysis Class Diagram and System Architecture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955526-0182-3577-5D2A-C7C11B099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9067" y="764644"/>
            <a:ext cx="3865466" cy="361421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A1C54-9920-30A3-6081-B0D1F78E44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0530" y="4759888"/>
            <a:ext cx="479525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CB33EA-91D6-F140-A440-0A130B2A34D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94B0E2-F1D3-6EBC-39F1-268CEFCD6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8301" y="712612"/>
            <a:ext cx="2463356" cy="3864090"/>
          </a:xfrm>
          <a:noFill/>
        </p:spPr>
      </p:pic>
    </p:spTree>
    <p:extLst>
      <p:ext uri="{BB962C8B-B14F-4D97-AF65-F5344CB8AC3E}">
        <p14:creationId xmlns:p14="http://schemas.microsoft.com/office/powerpoint/2010/main" val="1842944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E398-16E5-6A57-3874-0CF98D953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27" y="1949811"/>
            <a:ext cx="2376054" cy="871538"/>
          </a:xfrm>
        </p:spPr>
        <p:txBody>
          <a:bodyPr anchor="b">
            <a:normAutofit/>
          </a:bodyPr>
          <a:lstStyle/>
          <a:p>
            <a:r>
              <a:rPr lang="en-CA" sz="1700"/>
              <a:t>Why We Chose MVC-II as Our Architectural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5C688-24B7-ED3B-09A2-4A7945DAA7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0530" y="4759888"/>
            <a:ext cx="479525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CB33EA-91D6-F140-A440-0A130B2A34DE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8E0D0794-A598-A8B1-60FA-5A9AD65BC1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850359"/>
              </p:ext>
            </p:extLst>
          </p:nvPr>
        </p:nvGraphicFramePr>
        <p:xfrm>
          <a:off x="3575050" y="512618"/>
          <a:ext cx="5111750" cy="3900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1229530"/>
      </p:ext>
    </p:extLst>
  </p:cSld>
  <p:clrMapOvr>
    <a:masterClrMapping/>
  </p:clrMapOvr>
</p:sld>
</file>

<file path=ppt/theme/theme1.xml><?xml version="1.0" encoding="utf-8"?>
<a:theme xmlns:a="http://schemas.openxmlformats.org/drawingml/2006/main" name="McMaster Brighter World Theme">
  <a:themeElements>
    <a:clrScheme name="Custom 7">
      <a:dk1>
        <a:srgbClr val="4C555C"/>
      </a:dk1>
      <a:lt1>
        <a:srgbClr val="FFFFFF"/>
      </a:lt1>
      <a:dk2>
        <a:srgbClr val="FFFFFF"/>
      </a:dk2>
      <a:lt2>
        <a:srgbClr val="FFFFFF"/>
      </a:lt2>
      <a:accent1>
        <a:srgbClr val="79003B"/>
      </a:accent1>
      <a:accent2>
        <a:srgbClr val="FCBE57"/>
      </a:accent2>
      <a:accent3>
        <a:srgbClr val="FFD000"/>
      </a:accent3>
      <a:accent4>
        <a:srgbClr val="D2D654"/>
      </a:accent4>
      <a:accent5>
        <a:srgbClr val="6FD3E3"/>
      </a:accent5>
      <a:accent6>
        <a:srgbClr val="A71930"/>
      </a:accent6>
      <a:hlink>
        <a:srgbClr val="79003B"/>
      </a:hlink>
      <a:folHlink>
        <a:srgbClr val="79003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7BE90A211674182A87E1B1F56BEAB" ma:contentTypeVersion="4" ma:contentTypeDescription="Create a new document." ma:contentTypeScope="" ma:versionID="c8b75e70cdda17882ecccc5073b16733">
  <xsd:schema xmlns:xsd="http://www.w3.org/2001/XMLSchema" xmlns:xs="http://www.w3.org/2001/XMLSchema" xmlns:p="http://schemas.microsoft.com/office/2006/metadata/properties" xmlns:ns2="68db98f8-a4d0-4809-8a91-78d358ef6b7c" targetNamespace="http://schemas.microsoft.com/office/2006/metadata/properties" ma:root="true" ma:fieldsID="633e6486cccf62e2087ae8f732a26a70" ns2:_="">
    <xsd:import namespace="68db98f8-a4d0-4809-8a91-78d358ef6b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db98f8-a4d0-4809-8a91-78d358ef6b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07BEC8-4AE6-4306-B46D-13B853A76E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398FDE-CA00-4881-A26A-5D8AE3BC1E2E}">
  <ds:schemaRefs>
    <ds:schemaRef ds:uri="68db98f8-a4d0-4809-8a91-78d358ef6b7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2B515-7833-4C4F-89D3-3F6DDFD100F3}">
  <ds:schemaRefs>
    <ds:schemaRef ds:uri="68db98f8-a4d0-4809-8a91-78d358ef6b7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19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McMaster Brighter World Theme</vt:lpstr>
      <vt:lpstr>SecureChat</vt:lpstr>
      <vt:lpstr>Project Scope</vt:lpstr>
      <vt:lpstr>Product Functions </vt:lpstr>
      <vt:lpstr>State Diagram and Use Case Diagram</vt:lpstr>
      <vt:lpstr>Functional Requirements</vt:lpstr>
      <vt:lpstr>Non-Functional Requirements</vt:lpstr>
      <vt:lpstr>The app follows the MVC II architecture with the following subsystems in the controller</vt:lpstr>
      <vt:lpstr>Analysis Class Diagram and System Architecture</vt:lpstr>
      <vt:lpstr>Why We Chose MVC-II as Our Architectural Style</vt:lpstr>
      <vt:lpstr>Why We Chose The Repository Architecture</vt:lpstr>
      <vt:lpstr>Why We Did not Select Certain Architectural Styles</vt:lpstr>
      <vt:lpstr>Account Management State Diagram</vt:lpstr>
      <vt:lpstr>Message Management State Diagram</vt:lpstr>
      <vt:lpstr>Encryption Management and KDC Manager State Diagram</vt:lpstr>
      <vt:lpstr>Some Examples of Sequence Diagrams</vt:lpstr>
      <vt:lpstr>Class Diagram</vt:lpstr>
      <vt:lpstr>How Our Program Meets the Requirements and Functionality</vt:lpstr>
      <vt:lpstr>PowerPoint Presentation</vt:lpstr>
      <vt:lpstr>Thank you  Q&amp;A</vt:lpstr>
    </vt:vector>
  </TitlesOfParts>
  <Company>Ariad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Iwona Sowinski</dc:creator>
  <cp:revision>3</cp:revision>
  <cp:lastPrinted>2017-06-06T20:04:49Z</cp:lastPrinted>
  <dcterms:created xsi:type="dcterms:W3CDTF">2017-04-21T15:41:45Z</dcterms:created>
  <dcterms:modified xsi:type="dcterms:W3CDTF">2024-07-04T02:17:48Z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0x010100EAE7BE90A211674182A87E1B1F56BEAB</vt:lpwstr>
  </property>
  <property fmtid="{D5CDD505-2E9C-101B-9397-08002B2CF9AE}" pid="3" name="MediaServiceImageTags">
    <vt:lpwstr/>
  </property>
</Properties>
</file>