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4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19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6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5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0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35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65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4B20-9153-4827-8EF1-ADFEEE02B0A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6D98-2EE4-47A1-9D07-64D040BD7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32514" y="1107347"/>
            <a:ext cx="411060" cy="28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08015" y="1392573"/>
            <a:ext cx="335559" cy="33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574" y="1375795"/>
            <a:ext cx="822121" cy="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65695" y="1157681"/>
            <a:ext cx="343949" cy="2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5695" y="1375795"/>
            <a:ext cx="369116" cy="23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291905" y="3489820"/>
            <a:ext cx="939567" cy="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31471" y="3271706"/>
            <a:ext cx="453006" cy="38589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510018" y="1375795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358704" y="1352026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47956" y="1107347"/>
            <a:ext cx="184558" cy="15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V="1">
            <a:off x="2525086" y="1182848"/>
            <a:ext cx="419450" cy="4278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209100" y="3459063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270932" y="3527573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171663" y="1700171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913003" y="1240176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919373" y="1342244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685880" y="1133919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4204283" y="1041633"/>
            <a:ext cx="411060" cy="28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279784" y="1326859"/>
            <a:ext cx="335559" cy="33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615343" y="1310081"/>
            <a:ext cx="822121" cy="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37464" y="1091967"/>
            <a:ext cx="343949" cy="2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37464" y="1310081"/>
            <a:ext cx="369116" cy="23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221059" y="3239548"/>
            <a:ext cx="453006" cy="38589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4581787" y="1310081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430473" y="1286312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019725" y="1041633"/>
            <a:ext cx="184558" cy="15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flipV="1">
            <a:off x="5596855" y="1117134"/>
            <a:ext cx="419450" cy="4278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198688" y="3426905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243432" y="1634457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984772" y="1174462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991142" y="1276530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5757649" y="1068205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5013819" y="1297500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1182848" y="94795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01692" y="154497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2048" y="100947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04782" y="156454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09226" y="113810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51820" y="90461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5831" y="1451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2455" y="110874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94914" y="110175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83542" y="152260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75216" y="953553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09290" y="327870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48650" y="33101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19187" y="328283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1972" y="1895912"/>
            <a:ext cx="2608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A, B, C, D and E are all links consisting of exactly one polyline each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235" y="68510"/>
            <a:ext cx="6349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Distinction between Links and Polylines in sDNA</a:t>
            </a:r>
          </a:p>
          <a:p>
            <a:r>
              <a:rPr lang="en-GB" sz="1100" i="1" dirty="0"/>
              <a:t>Dots    illustrate where polylines end for the purposes of this diagram. In practice sDNA does not need a point (node) layer but only requires polylines as inputs. No lines in this diagram overlap.</a:t>
            </a:r>
          </a:p>
        </p:txBody>
      </p:sp>
      <p:sp>
        <p:nvSpPr>
          <p:cNvPr id="67" name="Oval 66"/>
          <p:cNvSpPr/>
          <p:nvPr/>
        </p:nvSpPr>
        <p:spPr>
          <a:xfrm>
            <a:off x="672517" y="353736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843557" y="1895912"/>
            <a:ext cx="26089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two polylines E and F form a single </a:t>
            </a:r>
            <a:r>
              <a:rPr lang="en-GB" sz="1100" i="1" dirty="0"/>
              <a:t>split link</a:t>
            </a:r>
            <a:r>
              <a:rPr lang="en-GB" sz="1100" dirty="0"/>
              <a:t>; the node between can be referred to as a </a:t>
            </a:r>
            <a:r>
              <a:rPr lang="en-GB" sz="1100" i="1" dirty="0"/>
              <a:t>pseudonode. </a:t>
            </a:r>
            <a:r>
              <a:rPr lang="en-GB" sz="1100" dirty="0"/>
              <a:t>Can be useful to attach different weightings or retrieve outputs at sub link level.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972" y="3693952"/>
            <a:ext cx="2608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and B are both links consisting of exactly one polyline each.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29575" y="3693952"/>
            <a:ext cx="2680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is a link consisting of exactly one polyline.</a:t>
            </a:r>
          </a:p>
        </p:txBody>
      </p:sp>
    </p:spTree>
    <p:extLst>
      <p:ext uri="{BB962C8B-B14F-4D97-AF65-F5344CB8AC3E}">
        <p14:creationId xmlns:p14="http://schemas.microsoft.com/office/powerpoint/2010/main" val="55234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32514" y="1107347"/>
            <a:ext cx="411060" cy="28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08015" y="1392573"/>
            <a:ext cx="335559" cy="33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574" y="1375795"/>
            <a:ext cx="822121" cy="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65695" y="1157681"/>
            <a:ext cx="343949" cy="2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65695" y="1375795"/>
            <a:ext cx="369116" cy="23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291905" y="3489820"/>
            <a:ext cx="939567" cy="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31471" y="3271706"/>
            <a:ext cx="453006" cy="38589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510018" y="1375795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358704" y="1352026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47956" y="1107347"/>
            <a:ext cx="184558" cy="15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V="1">
            <a:off x="2525086" y="1182848"/>
            <a:ext cx="419450" cy="4278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209100" y="3459063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270932" y="3527573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171663" y="1700171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913003" y="1240176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919373" y="1342244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685880" y="1133919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4204283" y="1041633"/>
            <a:ext cx="411060" cy="28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279784" y="1326859"/>
            <a:ext cx="335559" cy="33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615343" y="1310081"/>
            <a:ext cx="822121" cy="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437464" y="1091967"/>
            <a:ext cx="343949" cy="2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37464" y="1310081"/>
            <a:ext cx="369116" cy="23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221059" y="3239548"/>
            <a:ext cx="453006" cy="38589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4581787" y="1310081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430473" y="1286312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019725" y="1041633"/>
            <a:ext cx="184558" cy="15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flipV="1">
            <a:off x="5596855" y="1117134"/>
            <a:ext cx="419450" cy="4278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198688" y="3426905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243432" y="1634457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984772" y="1174462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991142" y="1276530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5757649" y="1068205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5013819" y="1297500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1182848" y="94795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01692" y="154497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2048" y="100947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04782" y="156454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09226" y="113810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51820" y="904615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5831" y="14512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2455" y="110874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94914" y="110175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83542" y="152260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75216" y="953553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09290" y="327870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48650" y="33101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19187" y="328283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1972" y="1895912"/>
            <a:ext cx="2608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A, B, C, D and E are all links consisting of exactly one polyline each. B, E and C each consist of one segment, while A has 2 segments and D has many.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8235" y="68510"/>
            <a:ext cx="63490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Distinction between Links and Polylines in sDNA</a:t>
            </a:r>
          </a:p>
          <a:p>
            <a:r>
              <a:rPr lang="en-GB" sz="1100" i="1" dirty="0"/>
              <a:t>Dots    illustrate where polylines end for the purposes of this diagram. In practice sDNA does not need a point (node) layer but only requires polylines as inputs. No lines in this diagram overlap.</a:t>
            </a:r>
          </a:p>
        </p:txBody>
      </p:sp>
      <p:sp>
        <p:nvSpPr>
          <p:cNvPr id="67" name="Oval 66"/>
          <p:cNvSpPr/>
          <p:nvPr/>
        </p:nvSpPr>
        <p:spPr>
          <a:xfrm>
            <a:off x="672517" y="353736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843557" y="1895912"/>
            <a:ext cx="26089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two polylines E and F form a single </a:t>
            </a:r>
            <a:r>
              <a:rPr lang="en-GB" sz="1100" i="1" dirty="0"/>
              <a:t>split link</a:t>
            </a:r>
            <a:r>
              <a:rPr lang="en-GB" sz="1100" dirty="0"/>
              <a:t>; the node between can be referred to as a </a:t>
            </a:r>
            <a:r>
              <a:rPr lang="en-GB" sz="1100" i="1" dirty="0"/>
              <a:t>pseudonode. </a:t>
            </a:r>
            <a:r>
              <a:rPr lang="en-GB" sz="1100" dirty="0"/>
              <a:t>Can be useful to attach different weightings or retrieve outputs at sub link level.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1972" y="3693952"/>
            <a:ext cx="2608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and B are both links consisting of exactly one polyline each.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29575" y="3693952"/>
            <a:ext cx="2680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is a link consisting of exactly one polyline.</a:t>
            </a:r>
          </a:p>
        </p:txBody>
      </p:sp>
    </p:spTree>
    <p:extLst>
      <p:ext uri="{BB962C8B-B14F-4D97-AF65-F5344CB8AC3E}">
        <p14:creationId xmlns:p14="http://schemas.microsoft.com/office/powerpoint/2010/main" val="298792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291905" y="3489820"/>
            <a:ext cx="939567" cy="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31471" y="3271706"/>
            <a:ext cx="453006" cy="38589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09100" y="3459063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270932" y="3527573"/>
            <a:ext cx="50334" cy="587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517215" y="3300927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8650" y="33101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997" y="4014627"/>
            <a:ext cx="2608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Under continuous space, the middle section of B falls outside the radius of A.</a:t>
            </a:r>
          </a:p>
        </p:txBody>
      </p:sp>
      <p:sp>
        <p:nvSpPr>
          <p:cNvPr id="17" name="Arc 16"/>
          <p:cNvSpPr/>
          <p:nvPr/>
        </p:nvSpPr>
        <p:spPr>
          <a:xfrm rot="16200000">
            <a:off x="2248157" y="3200655"/>
            <a:ext cx="409062" cy="504825"/>
          </a:xfrm>
          <a:prstGeom prst="arc">
            <a:avLst>
              <a:gd name="adj1" fmla="val 16199994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/>
          <p:cNvSpPr/>
          <p:nvPr/>
        </p:nvSpPr>
        <p:spPr>
          <a:xfrm rot="5400000" flipV="1">
            <a:off x="2298957" y="3254634"/>
            <a:ext cx="342390" cy="533397"/>
          </a:xfrm>
          <a:prstGeom prst="arc">
            <a:avLst>
              <a:gd name="adj1" fmla="val 16199994"/>
              <a:gd name="adj2" fmla="val 2147483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743075" y="3454400"/>
            <a:ext cx="457200" cy="28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43075" y="3524250"/>
            <a:ext cx="457200" cy="28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818061">
            <a:off x="1822450" y="299720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100m</a:t>
            </a:r>
          </a:p>
        </p:txBody>
      </p:sp>
      <p:sp>
        <p:nvSpPr>
          <p:cNvPr id="27" name="TextBox 26"/>
          <p:cNvSpPr txBox="1"/>
          <p:nvPr/>
        </p:nvSpPr>
        <p:spPr>
          <a:xfrm rot="570561">
            <a:off x="1809750" y="3714749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100m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46250" y="3121025"/>
            <a:ext cx="708025" cy="2317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46250" y="3683000"/>
            <a:ext cx="717550" cy="1397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7" idx="2"/>
          </p:cNvCxnSpPr>
          <p:nvPr/>
        </p:nvCxnSpPr>
        <p:spPr>
          <a:xfrm>
            <a:off x="2447925" y="3121025"/>
            <a:ext cx="4764" cy="12751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457450" y="3689350"/>
            <a:ext cx="6350" cy="1365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46250" y="3556000"/>
            <a:ext cx="6350" cy="1238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43075" y="3355975"/>
            <a:ext cx="12700" cy="1238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9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Crispin Cooper</dc:creator>
  <cp:lastModifiedBy>Crispin Cooper</cp:lastModifiedBy>
  <cp:revision>7</cp:revision>
  <dcterms:created xsi:type="dcterms:W3CDTF">2018-11-14T17:26:59Z</dcterms:created>
  <dcterms:modified xsi:type="dcterms:W3CDTF">2020-03-23T14:23:43Z</dcterms:modified>
</cp:coreProperties>
</file>