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CFAE-4ABE-43B3-B7F0-3B46DDC30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C++ Game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8356C-76E5-4522-9FE8-22177D1E8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 Price (19108410)</a:t>
            </a:r>
          </a:p>
        </p:txBody>
      </p:sp>
    </p:spTree>
    <p:extLst>
      <p:ext uri="{BB962C8B-B14F-4D97-AF65-F5344CB8AC3E}">
        <p14:creationId xmlns:p14="http://schemas.microsoft.com/office/powerpoint/2010/main" val="307380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AFC1-3E74-423A-99A2-0877CD7C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431E-F30C-4AD9-9913-67AF35C9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Turbosquid.com. n.d. </a:t>
            </a:r>
            <a:r>
              <a:rPr lang="en-GB" i="1" dirty="0"/>
              <a:t>prototyping 2012 3d</a:t>
            </a:r>
            <a:r>
              <a:rPr lang="en-GB" dirty="0"/>
              <a:t>. [online] Available at: &lt;https://www.turbosquid.com/3d-models/prototyping-2012-3d/702544&gt; [Accessed 20 February 2021].</a:t>
            </a:r>
          </a:p>
          <a:p>
            <a:r>
              <a:rPr lang="en-GB" dirty="0"/>
              <a:t>Turbosquid.com. n.d. </a:t>
            </a:r>
            <a:r>
              <a:rPr lang="en-GB" i="1" dirty="0"/>
              <a:t>free 3ds model mark v tank</a:t>
            </a:r>
            <a:r>
              <a:rPr lang="en-GB" dirty="0"/>
              <a:t>. [online] Available at: &lt;https://www.turbosquid.com/3d-models/free-3ds-model-mark-v-tank/525014&gt; [Accessed 2 March 2021].</a:t>
            </a:r>
          </a:p>
          <a:p>
            <a:r>
              <a:rPr lang="en-GB" dirty="0" err="1"/>
              <a:t>Zaal</a:t>
            </a:r>
            <a:r>
              <a:rPr lang="en-GB" dirty="0"/>
              <a:t>, G., n.d. </a:t>
            </a:r>
            <a:r>
              <a:rPr lang="en-GB" i="1" dirty="0"/>
              <a:t>HDRI: Kiara 7 Late-Afternoon | HDRI Haven</a:t>
            </a:r>
            <a:r>
              <a:rPr lang="en-GB" dirty="0"/>
              <a:t>. [online] HDRI Haven. Available at: &lt;https://hdrihaven.com/hdri/?c=skies&amp;h=kiara_7_late-afternoon&gt; [Accessed 2 March 2021].</a:t>
            </a:r>
          </a:p>
        </p:txBody>
      </p:sp>
    </p:spTree>
    <p:extLst>
      <p:ext uri="{BB962C8B-B14F-4D97-AF65-F5344CB8AC3E}">
        <p14:creationId xmlns:p14="http://schemas.microsoft.com/office/powerpoint/2010/main" val="19440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1364-7710-43CD-ACEA-07C0133C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/ Questions</a:t>
            </a:r>
          </a:p>
        </p:txBody>
      </p:sp>
    </p:spTree>
    <p:extLst>
      <p:ext uri="{BB962C8B-B14F-4D97-AF65-F5344CB8AC3E}">
        <p14:creationId xmlns:p14="http://schemas.microsoft.com/office/powerpoint/2010/main" val="32208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5547-89B6-4BBB-AAD7-DA230A57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F90E-0EA3-42CB-9DCB-7A151EF5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develop a </a:t>
            </a:r>
            <a:r>
              <a:rPr lang="en-GB" b="1" dirty="0"/>
              <a:t>3D game engine</a:t>
            </a:r>
            <a:r>
              <a:rPr lang="en-GB" dirty="0"/>
              <a:t> using </a:t>
            </a:r>
            <a:r>
              <a:rPr lang="en-GB" b="1" dirty="0"/>
              <a:t>C++ </a:t>
            </a:r>
            <a:r>
              <a:rPr lang="en-GB" dirty="0"/>
              <a:t>with </a:t>
            </a:r>
            <a:r>
              <a:rPr lang="en-GB" b="1" dirty="0"/>
              <a:t>SDL2 and OpenGL</a:t>
            </a:r>
          </a:p>
          <a:p>
            <a:r>
              <a:rPr lang="en-GB" dirty="0"/>
              <a:t>To create a main game scene that meets a set of assessment criteria and personal criteria</a:t>
            </a:r>
          </a:p>
          <a:p>
            <a:endParaRPr lang="en-GB" dirty="0"/>
          </a:p>
          <a:p>
            <a:r>
              <a:rPr lang="en-GB" dirty="0"/>
              <a:t>The game level will consist of a </a:t>
            </a:r>
            <a:r>
              <a:rPr lang="en-GB" b="1" dirty="0"/>
              <a:t>small village</a:t>
            </a:r>
            <a:r>
              <a:rPr lang="en-GB" dirty="0"/>
              <a:t> with basic buildings int it, with some </a:t>
            </a:r>
            <a:r>
              <a:rPr lang="en-GB" b="1" dirty="0"/>
              <a:t>large open spaces and wide roads</a:t>
            </a:r>
            <a:r>
              <a:rPr lang="en-GB" dirty="0"/>
              <a:t>, allowing players to run around shooting as well as </a:t>
            </a:r>
            <a:r>
              <a:rPr lang="en-GB" b="1" dirty="0"/>
              <a:t>getting into a tank and driving it around in 3</a:t>
            </a:r>
            <a:r>
              <a:rPr lang="en-GB" b="1" baseline="30000" dirty="0"/>
              <a:t>rd</a:t>
            </a:r>
            <a:r>
              <a:rPr lang="en-GB" b="1" dirty="0"/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30596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580F-1D7C-44F4-B532-C9A6291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99805-01E2-4234-8409-6D9C71BB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58125"/>
              </p:ext>
            </p:extLst>
          </p:nvPr>
        </p:nvGraphicFramePr>
        <p:xfrm>
          <a:off x="551911" y="2788689"/>
          <a:ext cx="111803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783">
                  <a:extLst>
                    <a:ext uri="{9D8B030D-6E8A-4147-A177-3AD203B41FA5}">
                      <a16:colId xmlns:a16="http://schemas.microsoft.com/office/drawing/2014/main" val="3205991343"/>
                    </a:ext>
                  </a:extLst>
                </a:gridCol>
                <a:gridCol w="1398214">
                  <a:extLst>
                    <a:ext uri="{9D8B030D-6E8A-4147-A177-3AD203B41FA5}">
                      <a16:colId xmlns:a16="http://schemas.microsoft.com/office/drawing/2014/main" val="983101049"/>
                    </a:ext>
                  </a:extLst>
                </a:gridCol>
                <a:gridCol w="3566386">
                  <a:extLst>
                    <a:ext uri="{9D8B030D-6E8A-4147-A177-3AD203B41FA5}">
                      <a16:colId xmlns:a16="http://schemas.microsoft.com/office/drawing/2014/main" val="534173344"/>
                    </a:ext>
                  </a:extLst>
                </a:gridCol>
                <a:gridCol w="1239923">
                  <a:extLst>
                    <a:ext uri="{9D8B030D-6E8A-4147-A177-3AD203B41FA5}">
                      <a16:colId xmlns:a16="http://schemas.microsoft.com/office/drawing/2014/main" val="122839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Stage One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Stage Two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FPS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Height map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0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Loading objects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5+ static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9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Simple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0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Moveable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Skybox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035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5328B6-96EB-4C5F-8442-570441B6D814}"/>
              </a:ext>
            </a:extLst>
          </p:cNvPr>
          <p:cNvSpPr txBox="1"/>
          <p:nvPr/>
        </p:nvSpPr>
        <p:spPr>
          <a:xfrm>
            <a:off x="551911" y="5928360"/>
            <a:ext cx="1118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1: The list of different requirements for the assessment brief with Stage One being the 40% boundary and each Stage after that being the subsequent marking boundary</a:t>
            </a:r>
          </a:p>
        </p:txBody>
      </p:sp>
    </p:spTree>
    <p:extLst>
      <p:ext uri="{BB962C8B-B14F-4D97-AF65-F5344CB8AC3E}">
        <p14:creationId xmlns:p14="http://schemas.microsoft.com/office/powerpoint/2010/main" val="401272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580F-1D7C-44F4-B532-C9A6291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Overview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99805-01E2-4234-8409-6D9C71BB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12923"/>
              </p:ext>
            </p:extLst>
          </p:nvPr>
        </p:nvGraphicFramePr>
        <p:xfrm>
          <a:off x="505847" y="2346987"/>
          <a:ext cx="111803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783">
                  <a:extLst>
                    <a:ext uri="{9D8B030D-6E8A-4147-A177-3AD203B41FA5}">
                      <a16:colId xmlns:a16="http://schemas.microsoft.com/office/drawing/2014/main" val="3205991343"/>
                    </a:ext>
                  </a:extLst>
                </a:gridCol>
                <a:gridCol w="1398214">
                  <a:extLst>
                    <a:ext uri="{9D8B030D-6E8A-4147-A177-3AD203B41FA5}">
                      <a16:colId xmlns:a16="http://schemas.microsoft.com/office/drawing/2014/main" val="983101049"/>
                    </a:ext>
                  </a:extLst>
                </a:gridCol>
                <a:gridCol w="3566386">
                  <a:extLst>
                    <a:ext uri="{9D8B030D-6E8A-4147-A177-3AD203B41FA5}">
                      <a16:colId xmlns:a16="http://schemas.microsoft.com/office/drawing/2014/main" val="534173344"/>
                    </a:ext>
                  </a:extLst>
                </a:gridCol>
                <a:gridCol w="1239923">
                  <a:extLst>
                    <a:ext uri="{9D8B030D-6E8A-4147-A177-3AD203B41FA5}">
                      <a16:colId xmlns:a16="http://schemas.microsoft.com/office/drawing/2014/main" val="122839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Stage Three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Stage Four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Load from file without </a:t>
                      </a:r>
                      <a:r>
                        <a:rPr lang="en-GB" dirty="0" err="1"/>
                        <a:t>Assimp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Bump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0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Heads Up Display /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Lighting and shadows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57C97A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Reflections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9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Particle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0952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82C375-104C-426B-B100-46050E170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47" y="5186680"/>
            <a:ext cx="11180306" cy="833118"/>
          </a:xfrm>
        </p:spPr>
        <p:txBody>
          <a:bodyPr/>
          <a:lstStyle/>
          <a:p>
            <a:r>
              <a:rPr lang="en-GB" dirty="0"/>
              <a:t>Ideally the requirements chosen from the assessment criterial will be completed as soon as possible and then extra features from the criteria can be implemented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CAE55-AABE-4192-ACF2-8D4CA3F51D14}"/>
              </a:ext>
            </a:extLst>
          </p:cNvPr>
          <p:cNvSpPr txBox="1"/>
          <p:nvPr/>
        </p:nvSpPr>
        <p:spPr>
          <a:xfrm>
            <a:off x="505847" y="4277360"/>
            <a:ext cx="1118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2: A continuation of Table 1 with the final two stages for the marking criteria</a:t>
            </a:r>
          </a:p>
        </p:txBody>
      </p:sp>
    </p:spTree>
    <p:extLst>
      <p:ext uri="{BB962C8B-B14F-4D97-AF65-F5344CB8AC3E}">
        <p14:creationId xmlns:p14="http://schemas.microsoft.com/office/powerpoint/2010/main" val="345526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70C0-8AFD-43A3-8134-6010DEC0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Scene manager</a:t>
            </a:r>
          </a:p>
        </p:txBody>
      </p:sp>
      <p:pic>
        <p:nvPicPr>
          <p:cNvPr id="5" name="Content Placeholder 4" descr="A picture containing text, monitor, screenshot, black&#10;&#10;Description automatically generated">
            <a:extLst>
              <a:ext uri="{FF2B5EF4-FFF2-40B4-BE49-F238E27FC236}">
                <a16:creationId xmlns:a16="http://schemas.microsoft.com/office/drawing/2014/main" id="{FCE9F229-9636-4DC2-8AB9-9B3F40331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800" y="2278379"/>
            <a:ext cx="4617720" cy="35689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5A62D-EA3E-488E-A6A0-4BEDE384D7CE}"/>
              </a:ext>
            </a:extLst>
          </p:cNvPr>
          <p:cNvSpPr txBox="1"/>
          <p:nvPr/>
        </p:nvSpPr>
        <p:spPr>
          <a:xfrm>
            <a:off x="505847" y="5884332"/>
            <a:ext cx="1118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1: A basic diagram of how the </a:t>
            </a:r>
            <a:r>
              <a:rPr lang="en-GB" dirty="0" err="1"/>
              <a:t>Gameloop</a:t>
            </a:r>
            <a:r>
              <a:rPr lang="en-GB" dirty="0"/>
              <a:t>, </a:t>
            </a:r>
            <a:r>
              <a:rPr lang="en-GB" dirty="0" err="1"/>
              <a:t>SceneManager</a:t>
            </a:r>
            <a:r>
              <a:rPr lang="en-GB" dirty="0"/>
              <a:t> and Scenes are structured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2539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AEF4-6758-4AFC-9552-A1D15ADB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Skybox vs </a:t>
            </a:r>
            <a:r>
              <a:rPr lang="en-GB" dirty="0" err="1"/>
              <a:t>Skydome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E08E3E-30D3-42F0-A47F-FE0471BDF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31183"/>
              </p:ext>
            </p:extLst>
          </p:nvPr>
        </p:nvGraphicFramePr>
        <p:xfrm>
          <a:off x="2032000" y="2397357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36520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2701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Reasons for Skybox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Reasons for </a:t>
                      </a:r>
                      <a:r>
                        <a:rPr lang="en-GB" dirty="0" err="1"/>
                        <a:t>skydome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3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Easier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chance of seams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1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Requires less vertices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chance of warped perspective (compared to skybox)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8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Faster to 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flexible for various resolutions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0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use HDRI image that can encode more data about how the image is 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3784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82AFE6-579C-4C0D-A6F6-D6D4AE9392F3}"/>
              </a:ext>
            </a:extLst>
          </p:cNvPr>
          <p:cNvSpPr/>
          <p:nvPr/>
        </p:nvSpPr>
        <p:spPr>
          <a:xfrm>
            <a:off x="2032000" y="5097368"/>
            <a:ext cx="812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Table 3: List of reasons for either skybox or </a:t>
            </a:r>
            <a:r>
              <a:rPr lang="en-GB" dirty="0" err="1"/>
              <a:t>skydomes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415C43-60BC-453E-B11B-3ECCBD5C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47" y="5499710"/>
            <a:ext cx="11180306" cy="1238177"/>
          </a:xfrm>
        </p:spPr>
        <p:txBody>
          <a:bodyPr/>
          <a:lstStyle/>
          <a:p>
            <a:r>
              <a:rPr lang="en-GB" dirty="0"/>
              <a:t>The idea for the project is to </a:t>
            </a:r>
            <a:r>
              <a:rPr lang="en-GB" b="1" dirty="0"/>
              <a:t>try to implement a </a:t>
            </a:r>
            <a:r>
              <a:rPr lang="en-GB" b="1" dirty="0" err="1"/>
              <a:t>skydome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/>
              <a:t>test it on a low end system </a:t>
            </a:r>
            <a:r>
              <a:rPr lang="en-GB" dirty="0"/>
              <a:t>once the other features are implemented </a:t>
            </a:r>
            <a:r>
              <a:rPr lang="en-GB" b="1" dirty="0"/>
              <a:t>and if frame rates are within acceptable parameters</a:t>
            </a:r>
            <a:r>
              <a:rPr lang="en-GB" dirty="0"/>
              <a:t> it can be </a:t>
            </a:r>
            <a:r>
              <a:rPr lang="en-GB" b="1" dirty="0"/>
              <a:t>used as the permanent solution</a:t>
            </a:r>
            <a:r>
              <a:rPr lang="en-GB" dirty="0"/>
              <a:t>, </a:t>
            </a:r>
            <a:r>
              <a:rPr lang="en-GB" b="1" dirty="0"/>
              <a:t>if not then a skybox will be used</a:t>
            </a:r>
            <a:r>
              <a:rPr lang="en-GB" dirty="0"/>
              <a:t>, as a personal aspiration of the project is to </a:t>
            </a:r>
            <a:r>
              <a:rPr lang="en-GB" b="1" dirty="0"/>
              <a:t>get the engine running on low end systems with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150383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C49-E7EE-430D-899D-917699A3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view of the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984CD-05EC-40E0-8340-1CC2FAEDE59E}"/>
              </a:ext>
            </a:extLst>
          </p:cNvPr>
          <p:cNvSpPr txBox="1"/>
          <p:nvPr/>
        </p:nvSpPr>
        <p:spPr>
          <a:xfrm>
            <a:off x="3664228" y="6392573"/>
            <a:ext cx="48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2: A screenshot of the game scene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F7B6B-A1B5-4A84-8389-FFC30B5F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60" y="2315949"/>
            <a:ext cx="7262079" cy="40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4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9AC-7BE5-429E-ACBE-09A6FADA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performance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D79FB-1DB0-431A-BDD7-1D90AD92C27C}"/>
              </a:ext>
            </a:extLst>
          </p:cNvPr>
          <p:cNvSpPr txBox="1"/>
          <p:nvPr/>
        </p:nvSpPr>
        <p:spPr>
          <a:xfrm>
            <a:off x="551911" y="5928360"/>
            <a:ext cx="1118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2: A table of performance metrics with varying scene complexity and computational steps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4C1494-EEE6-4AA7-8BDF-7E2343E99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1509"/>
              </p:ext>
            </p:extLst>
          </p:nvPr>
        </p:nvGraphicFramePr>
        <p:xfrm>
          <a:off x="551911" y="2591087"/>
          <a:ext cx="1118030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768">
                  <a:extLst>
                    <a:ext uri="{9D8B030D-6E8A-4147-A177-3AD203B41FA5}">
                      <a16:colId xmlns:a16="http://schemas.microsoft.com/office/drawing/2014/main" val="1530269342"/>
                    </a:ext>
                  </a:extLst>
                </a:gridCol>
                <a:gridCol w="3726768">
                  <a:extLst>
                    <a:ext uri="{9D8B030D-6E8A-4147-A177-3AD203B41FA5}">
                      <a16:colId xmlns:a16="http://schemas.microsoft.com/office/drawing/2014/main" val="1929180689"/>
                    </a:ext>
                  </a:extLst>
                </a:gridCol>
                <a:gridCol w="3726768">
                  <a:extLst>
                    <a:ext uri="{9D8B030D-6E8A-4147-A177-3AD203B41FA5}">
                      <a16:colId xmlns:a16="http://schemas.microsoft.com/office/drawing/2014/main" val="205455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Scene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draw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estimated 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2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spinning monkey with no texture (uses vertex colours)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3381 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6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basic scene with textured houses, ground plane, tanks and a skybox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2051 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11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F6B-3D33-4B09-BD2C-6D3B19A0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Issues/Areas to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6CAF-C4D5-4F16-8F1D-7245B28B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3122"/>
            <a:ext cx="8825659" cy="4126424"/>
          </a:xfrm>
        </p:spPr>
        <p:txBody>
          <a:bodyPr/>
          <a:lstStyle/>
          <a:p>
            <a:r>
              <a:rPr lang="en-GB" dirty="0"/>
              <a:t>Currently For each model being rendered to screen there either needs to be a separate model Renderer or the models need to be merged together in software like blender and then exported as a unique wavefront file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Problems: Using multiple renderers uses more draw calls and more CPU overhead. Merging objects externally creates lots of files with </a:t>
            </a:r>
            <a:r>
              <a:rPr lang="en-GB" dirty="0" err="1">
                <a:solidFill>
                  <a:srgbClr val="FF0000"/>
                </a:solidFill>
              </a:rPr>
              <a:t>dupilacte</a:t>
            </a:r>
            <a:r>
              <a:rPr lang="en-GB" dirty="0">
                <a:solidFill>
                  <a:srgbClr val="FF0000"/>
                </a:solidFill>
              </a:rPr>
              <a:t> data; thus, wasting memory/storage space</a:t>
            </a:r>
          </a:p>
          <a:p>
            <a:pPr lvl="1"/>
            <a:r>
              <a:rPr lang="en-GB" dirty="0">
                <a:solidFill>
                  <a:srgbClr val="92D050"/>
                </a:solidFill>
              </a:rPr>
              <a:t>Proposed solution: Develop a form of the model renderer than can use instancing or merging to reduce draw calls and decrease storage </a:t>
            </a:r>
            <a:r>
              <a:rPr lang="en-GB" dirty="0" smtClean="0">
                <a:solidFill>
                  <a:srgbClr val="92D050"/>
                </a:solidFill>
              </a:rPr>
              <a:t>usage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37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{E76A845F-01C2-4C1E-BA71-00AED1872D9C}tf02900722</Template>
  <TotalTime>435</TotalTime>
  <Words>653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C++ Game Engine</vt:lpstr>
      <vt:lpstr>Project outcomes</vt:lpstr>
      <vt:lpstr>Plan Overview</vt:lpstr>
      <vt:lpstr>Plan Overview (Cont.)</vt:lpstr>
      <vt:lpstr>Scene manager</vt:lpstr>
      <vt:lpstr>Skybox vs Skydome</vt:lpstr>
      <vt:lpstr>Current view of the game</vt:lpstr>
      <vt:lpstr>Initial performance statistics</vt:lpstr>
      <vt:lpstr>Issues/Areas to be improved</vt:lpstr>
      <vt:lpstr>References</vt:lpstr>
      <vt:lpstr>Demo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Game Engine</dc:title>
  <dc:creator>james price</dc:creator>
  <cp:lastModifiedBy>James Price</cp:lastModifiedBy>
  <cp:revision>24</cp:revision>
  <dcterms:created xsi:type="dcterms:W3CDTF">2021-02-23T21:32:39Z</dcterms:created>
  <dcterms:modified xsi:type="dcterms:W3CDTF">2021-05-07T15:44:19Z</dcterms:modified>
</cp:coreProperties>
</file>