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25" d="100"/>
          <a:sy n="125" d="100"/>
        </p:scale>
        <p:origin x="94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CFAE-4ABE-43B3-B7F0-3B46DDC30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C++ Game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356C-76E5-4522-9FE8-22177D1E8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 Price (19108410)</a:t>
            </a:r>
          </a:p>
        </p:txBody>
      </p:sp>
    </p:spTree>
    <p:extLst>
      <p:ext uri="{BB962C8B-B14F-4D97-AF65-F5344CB8AC3E}">
        <p14:creationId xmlns:p14="http://schemas.microsoft.com/office/powerpoint/2010/main" val="307380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5547-89B6-4BBB-AAD7-DA230A57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F90E-0EA3-42CB-9DCB-7A151EF5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develop a </a:t>
            </a:r>
            <a:r>
              <a:rPr lang="en-GB" b="1" dirty="0"/>
              <a:t>3D game engine</a:t>
            </a:r>
            <a:r>
              <a:rPr lang="en-GB" dirty="0"/>
              <a:t> using </a:t>
            </a:r>
            <a:r>
              <a:rPr lang="en-GB" b="1" dirty="0"/>
              <a:t>C++ </a:t>
            </a:r>
            <a:r>
              <a:rPr lang="en-GB" dirty="0"/>
              <a:t>with </a:t>
            </a:r>
            <a:r>
              <a:rPr lang="en-GB" b="1" dirty="0"/>
              <a:t>SDL2 and OpenGL</a:t>
            </a:r>
          </a:p>
          <a:p>
            <a:r>
              <a:rPr lang="en-GB" dirty="0"/>
              <a:t>To create a main game scene that meets a set of assessment criteria and personal criteria</a:t>
            </a:r>
          </a:p>
          <a:p>
            <a:endParaRPr lang="en-GB" dirty="0"/>
          </a:p>
          <a:p>
            <a:r>
              <a:rPr lang="en-GB" dirty="0"/>
              <a:t>The game level will consist of a </a:t>
            </a:r>
            <a:r>
              <a:rPr lang="en-GB" b="1" dirty="0"/>
              <a:t>small village</a:t>
            </a:r>
            <a:r>
              <a:rPr lang="en-GB" dirty="0"/>
              <a:t> with basic buildings int it, with some </a:t>
            </a:r>
            <a:r>
              <a:rPr lang="en-GB" b="1" dirty="0"/>
              <a:t>large open spaces and wide roads</a:t>
            </a:r>
            <a:r>
              <a:rPr lang="en-GB" dirty="0"/>
              <a:t>, allowing players to run around shooting as well as </a:t>
            </a:r>
            <a:r>
              <a:rPr lang="en-GB" b="1" dirty="0"/>
              <a:t>getting into a tank and driving it around in 3</a:t>
            </a:r>
            <a:r>
              <a:rPr lang="en-GB" b="1" baseline="30000" dirty="0"/>
              <a:t>rd</a:t>
            </a:r>
            <a:r>
              <a:rPr lang="en-GB" b="1" dirty="0"/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30596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580F-1D7C-44F4-B532-C9A6291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99805-01E2-4234-8409-6D9C71BB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09390"/>
              </p:ext>
            </p:extLst>
          </p:nvPr>
        </p:nvGraphicFramePr>
        <p:xfrm>
          <a:off x="551911" y="2788689"/>
          <a:ext cx="111803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783">
                  <a:extLst>
                    <a:ext uri="{9D8B030D-6E8A-4147-A177-3AD203B41FA5}">
                      <a16:colId xmlns:a16="http://schemas.microsoft.com/office/drawing/2014/main" val="3205991343"/>
                    </a:ext>
                  </a:extLst>
                </a:gridCol>
                <a:gridCol w="1398214">
                  <a:extLst>
                    <a:ext uri="{9D8B030D-6E8A-4147-A177-3AD203B41FA5}">
                      <a16:colId xmlns:a16="http://schemas.microsoft.com/office/drawing/2014/main" val="983101049"/>
                    </a:ext>
                  </a:extLst>
                </a:gridCol>
                <a:gridCol w="3566386">
                  <a:extLst>
                    <a:ext uri="{9D8B030D-6E8A-4147-A177-3AD203B41FA5}">
                      <a16:colId xmlns:a16="http://schemas.microsoft.com/office/drawing/2014/main" val="534173344"/>
                    </a:ext>
                  </a:extLst>
                </a:gridCol>
                <a:gridCol w="1239923">
                  <a:extLst>
                    <a:ext uri="{9D8B030D-6E8A-4147-A177-3AD203B41FA5}">
                      <a16:colId xmlns:a16="http://schemas.microsoft.com/office/drawing/2014/main" val="122839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Stage One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Stage Two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FPS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Height map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0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Loading objects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5+ static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9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Simple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Moveable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Skybox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035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5328B6-96EB-4C5F-8442-570441B6D814}"/>
              </a:ext>
            </a:extLst>
          </p:cNvPr>
          <p:cNvSpPr txBox="1"/>
          <p:nvPr/>
        </p:nvSpPr>
        <p:spPr>
          <a:xfrm>
            <a:off x="551911" y="5928360"/>
            <a:ext cx="1118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1: The list of different requirements for the assessment brief with Stage One being the 40% boundary and each Stage after that being the subsequent marking boundary</a:t>
            </a:r>
          </a:p>
        </p:txBody>
      </p:sp>
    </p:spTree>
    <p:extLst>
      <p:ext uri="{BB962C8B-B14F-4D97-AF65-F5344CB8AC3E}">
        <p14:creationId xmlns:p14="http://schemas.microsoft.com/office/powerpoint/2010/main" val="401272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580F-1D7C-44F4-B532-C9A6291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Overview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99805-01E2-4234-8409-6D9C71BB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75396"/>
              </p:ext>
            </p:extLst>
          </p:nvPr>
        </p:nvGraphicFramePr>
        <p:xfrm>
          <a:off x="505847" y="2346987"/>
          <a:ext cx="111803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783">
                  <a:extLst>
                    <a:ext uri="{9D8B030D-6E8A-4147-A177-3AD203B41FA5}">
                      <a16:colId xmlns:a16="http://schemas.microsoft.com/office/drawing/2014/main" val="3205991343"/>
                    </a:ext>
                  </a:extLst>
                </a:gridCol>
                <a:gridCol w="1398214">
                  <a:extLst>
                    <a:ext uri="{9D8B030D-6E8A-4147-A177-3AD203B41FA5}">
                      <a16:colId xmlns:a16="http://schemas.microsoft.com/office/drawing/2014/main" val="983101049"/>
                    </a:ext>
                  </a:extLst>
                </a:gridCol>
                <a:gridCol w="3566386">
                  <a:extLst>
                    <a:ext uri="{9D8B030D-6E8A-4147-A177-3AD203B41FA5}">
                      <a16:colId xmlns:a16="http://schemas.microsoft.com/office/drawing/2014/main" val="534173344"/>
                    </a:ext>
                  </a:extLst>
                </a:gridCol>
                <a:gridCol w="1239923">
                  <a:extLst>
                    <a:ext uri="{9D8B030D-6E8A-4147-A177-3AD203B41FA5}">
                      <a16:colId xmlns:a16="http://schemas.microsoft.com/office/drawing/2014/main" val="122839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Stage Three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Stage Four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 from file without </a:t>
                      </a:r>
                      <a:r>
                        <a:rPr lang="en-GB" dirty="0" err="1"/>
                        <a:t>Assimp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Bump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0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Heads Up Display /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Lighting and shadows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Reflections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9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Particle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952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2C375-104C-426B-B100-46050E17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47" y="5186680"/>
            <a:ext cx="11180306" cy="833118"/>
          </a:xfrm>
        </p:spPr>
        <p:txBody>
          <a:bodyPr/>
          <a:lstStyle/>
          <a:p>
            <a:r>
              <a:rPr lang="en-GB" dirty="0"/>
              <a:t>Ideally the requirements chosen from the assessment criterial will be completed as soon as possible and then extra features from the criteria can be implemented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CAE55-AABE-4192-ACF2-8D4CA3F51D14}"/>
              </a:ext>
            </a:extLst>
          </p:cNvPr>
          <p:cNvSpPr txBox="1"/>
          <p:nvPr/>
        </p:nvSpPr>
        <p:spPr>
          <a:xfrm>
            <a:off x="505847" y="4277360"/>
            <a:ext cx="1118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2: A continuation of Table 1 with the final two stages for the marking criteria</a:t>
            </a:r>
          </a:p>
        </p:txBody>
      </p:sp>
    </p:spTree>
    <p:extLst>
      <p:ext uri="{BB962C8B-B14F-4D97-AF65-F5344CB8AC3E}">
        <p14:creationId xmlns:p14="http://schemas.microsoft.com/office/powerpoint/2010/main" val="345526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70C0-8AFD-43A3-8134-6010DEC0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Scene manager</a:t>
            </a:r>
          </a:p>
        </p:txBody>
      </p:sp>
      <p:pic>
        <p:nvPicPr>
          <p:cNvPr id="5" name="Content Placeholder 4" descr="A picture containing text, monitor, screenshot, black&#10;&#10;Description automatically generated">
            <a:extLst>
              <a:ext uri="{FF2B5EF4-FFF2-40B4-BE49-F238E27FC236}">
                <a16:creationId xmlns:a16="http://schemas.microsoft.com/office/drawing/2014/main" id="{FCE9F229-9636-4DC2-8AB9-9B3F40331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800" y="2278379"/>
            <a:ext cx="4617720" cy="35689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5A62D-EA3E-488E-A6A0-4BEDE384D7CE}"/>
              </a:ext>
            </a:extLst>
          </p:cNvPr>
          <p:cNvSpPr txBox="1"/>
          <p:nvPr/>
        </p:nvSpPr>
        <p:spPr>
          <a:xfrm>
            <a:off x="505847" y="5884332"/>
            <a:ext cx="1118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1: A basic diagram of how the </a:t>
            </a:r>
            <a:r>
              <a:rPr lang="en-GB" dirty="0" err="1"/>
              <a:t>Gameloop</a:t>
            </a:r>
            <a:r>
              <a:rPr lang="en-GB" dirty="0"/>
              <a:t>, </a:t>
            </a:r>
            <a:r>
              <a:rPr lang="en-GB" dirty="0" err="1"/>
              <a:t>SceneManager</a:t>
            </a:r>
            <a:r>
              <a:rPr lang="en-GB" dirty="0"/>
              <a:t> and Scenes are structured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2539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C49-E7EE-430D-899D-917699A3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view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042A-0F2C-4022-A846-B7B96C1D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4993640"/>
            <a:ext cx="8825659" cy="102616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64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9AC-7BE5-429E-ACBE-09A6FADA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performance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2009-42D2-49D3-8326-86F826CD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114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{E76A845F-01C2-4C1E-BA71-00AED1872D9C}tf02900722</Template>
  <TotalTime>129</TotalTime>
  <Words>262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C++ Game Engine</vt:lpstr>
      <vt:lpstr>Project outcomes</vt:lpstr>
      <vt:lpstr>Plan Overview</vt:lpstr>
      <vt:lpstr>Plan Overview (Cont.)</vt:lpstr>
      <vt:lpstr>Scene manager</vt:lpstr>
      <vt:lpstr>Current view of the game</vt:lpstr>
      <vt:lpstr>Initial performance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Game Engine</dc:title>
  <dc:creator>james price</dc:creator>
  <cp:lastModifiedBy>james price</cp:lastModifiedBy>
  <cp:revision>8</cp:revision>
  <dcterms:created xsi:type="dcterms:W3CDTF">2021-02-23T21:32:39Z</dcterms:created>
  <dcterms:modified xsi:type="dcterms:W3CDTF">2021-02-23T23:42:18Z</dcterms:modified>
</cp:coreProperties>
</file>