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10"/>
  </p:notesMasterIdLst>
  <p:handoutMasterIdLst>
    <p:handoutMasterId r:id="rId11"/>
  </p:handoutMasterIdLst>
  <p:sldIdLst>
    <p:sldId id="259" r:id="rId4"/>
    <p:sldId id="261" r:id="rId5"/>
    <p:sldId id="262" r:id="rId6"/>
    <p:sldId id="265" r:id="rId7"/>
    <p:sldId id="264" r:id="rId8"/>
    <p:sldId id="263" r:id="rId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0000"/>
    <a:srgbClr val="AD19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p:cViewPr varScale="1">
        <p:scale>
          <a:sx n="67" d="100"/>
          <a:sy n="67" d="100"/>
        </p:scale>
        <p:origin x="1244" y="56"/>
      </p:cViewPr>
      <p:guideLst>
        <p:guide orient="horz" pos="2160"/>
        <p:guide pos="2880"/>
      </p:guideLst>
    </p:cSldViewPr>
  </p:slideViewPr>
  <p:notesTextViewPr>
    <p:cViewPr>
      <p:scale>
        <a:sx n="1" d="1"/>
        <a:sy n="1" d="1"/>
      </p:scale>
      <p:origin x="0" y="0"/>
    </p:cViewPr>
  </p:notesTextViewPr>
  <p:sorterViewPr>
    <p:cViewPr>
      <p:scale>
        <a:sx n="200" d="100"/>
        <a:sy n="200" d="100"/>
      </p:scale>
      <p:origin x="0" y="0"/>
    </p:cViewPr>
  </p:sorterViewPr>
  <p:notesViewPr>
    <p:cSldViewPr>
      <p:cViewPr varScale="1">
        <p:scale>
          <a:sx n="85" d="100"/>
          <a:sy n="85" d="100"/>
        </p:scale>
        <p:origin x="316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7E3F99-D12F-4954-A61D-F49FB68D10A3}" type="datetimeFigureOut">
              <a:rPr lang="pt-BR" smtClean="0"/>
              <a:pPr/>
              <a:t>31/08/2023</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15F320-5C10-46D6-873B-718ABBD496FB}" type="slidenum">
              <a:rPr lang="pt-BR" smtClean="0"/>
              <a:pPr/>
              <a:t>‹nº›</a:t>
            </a:fld>
            <a:endParaRPr lang="pt-BR"/>
          </a:p>
        </p:txBody>
      </p:sp>
    </p:spTree>
    <p:extLst>
      <p:ext uri="{BB962C8B-B14F-4D97-AF65-F5344CB8AC3E}">
        <p14:creationId xmlns:p14="http://schemas.microsoft.com/office/powerpoint/2010/main" val="9486114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AB1CE6-8F3D-4AFD-A409-3AD4E3F5533B}" type="datetimeFigureOut">
              <a:rPr lang="pt-BR" smtClean="0"/>
              <a:t>31/08/2023</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4C0321-2850-406B-9A3A-E9216A276E73}" type="slidenum">
              <a:rPr lang="pt-BR" smtClean="0"/>
              <a:t>‹nº›</a:t>
            </a:fld>
            <a:endParaRPr lang="pt-BR"/>
          </a:p>
        </p:txBody>
      </p:sp>
    </p:spTree>
    <p:extLst>
      <p:ext uri="{BB962C8B-B14F-4D97-AF65-F5344CB8AC3E}">
        <p14:creationId xmlns:p14="http://schemas.microsoft.com/office/powerpoint/2010/main" val="11580297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pic>
        <p:nvPicPr>
          <p:cNvPr id="10" name="Picture 9" descr="GGFD2166TRA Raw.tif"/>
          <p:cNvPicPr>
            <a:picLocks noChangeAspect="1"/>
          </p:cNvPicPr>
          <p:nvPr userDrawn="1"/>
        </p:nvPicPr>
        <p:blipFill rotWithShape="1">
          <a:blip r:embed="rId2" cstate="print">
            <a:extLst>
              <a:ext uri="{28A0092B-C50C-407E-A947-70E740481C1C}">
                <a14:useLocalDpi xmlns:a14="http://schemas.microsoft.com/office/drawing/2010/main" val="0"/>
              </a:ext>
            </a:extLst>
          </a:blip>
          <a:srcRect l="361" t="2151" r="9181" b="11114"/>
          <a:stretch/>
        </p:blipFill>
        <p:spPr>
          <a:xfrm>
            <a:off x="-1" y="0"/>
            <a:ext cx="9144001" cy="5949280"/>
          </a:xfrm>
          <a:prstGeom prst="rect">
            <a:avLst/>
          </a:prstGeom>
        </p:spPr>
      </p:pic>
      <p:sp>
        <p:nvSpPr>
          <p:cNvPr id="4" name="Espaço Reservado para Data 3"/>
          <p:cNvSpPr>
            <a:spLocks noGrp="1"/>
          </p:cNvSpPr>
          <p:nvPr>
            <p:ph type="dt" sz="half" idx="10"/>
          </p:nvPr>
        </p:nvSpPr>
        <p:spPr>
          <a:xfrm>
            <a:off x="457200" y="6356350"/>
            <a:ext cx="2133600" cy="365125"/>
          </a:xfrm>
          <a:prstGeom prst="rect">
            <a:avLst/>
          </a:prstGeom>
        </p:spPr>
        <p:txBody>
          <a:bodyPr/>
          <a:lstStyle/>
          <a:p>
            <a:fld id="{3D5CD8D2-619D-4402-946F-26D241F5F5CC}" type="datetime1">
              <a:rPr lang="pt-BR" smtClean="0"/>
              <a:t>31/08/2023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F4A9C17-C46A-4EA9-988B-65082669AAE1}" type="slidenum">
              <a:rPr lang="pt-BR" smtClean="0"/>
              <a:pPr/>
              <a:t>‹nº›</a:t>
            </a:fld>
            <a:endParaRPr lang="pt-BR"/>
          </a:p>
        </p:txBody>
      </p:sp>
      <p:pic>
        <p:nvPicPr>
          <p:cNvPr id="12" name="Imagem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3528" y="404665"/>
            <a:ext cx="4375472" cy="612990"/>
          </a:xfrm>
          <a:prstGeom prst="rect">
            <a:avLst/>
          </a:prstGeom>
        </p:spPr>
      </p:pic>
      <p:pic>
        <p:nvPicPr>
          <p:cNvPr id="3" name="Imagem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5464277"/>
            <a:ext cx="9144000" cy="1393723"/>
          </a:xfrm>
          <a:prstGeom prst="rect">
            <a:avLst/>
          </a:prstGeom>
        </p:spPr>
      </p:pic>
    </p:spTree>
    <p:extLst>
      <p:ext uri="{BB962C8B-B14F-4D97-AF65-F5344CB8AC3E}">
        <p14:creationId xmlns:p14="http://schemas.microsoft.com/office/powerpoint/2010/main" val="4206531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lide de título">
    <p:spTree>
      <p:nvGrpSpPr>
        <p:cNvPr id="1" name=""/>
        <p:cNvGrpSpPr/>
        <p:nvPr/>
      </p:nvGrpSpPr>
      <p:grpSpPr>
        <a:xfrm>
          <a:off x="0" y="0"/>
          <a:ext cx="0" cy="0"/>
          <a:chOff x="0" y="0"/>
          <a:chExt cx="0" cy="0"/>
        </a:xfrm>
      </p:grpSpPr>
      <p:pic>
        <p:nvPicPr>
          <p:cNvPr id="10" name="Picture 9" descr="GGFD2166TRA Raw.tif"/>
          <p:cNvPicPr>
            <a:picLocks noChangeAspect="1"/>
          </p:cNvPicPr>
          <p:nvPr userDrawn="1"/>
        </p:nvPicPr>
        <p:blipFill rotWithShape="1">
          <a:blip r:embed="rId2" cstate="print">
            <a:extLst>
              <a:ext uri="{28A0092B-C50C-407E-A947-70E740481C1C}">
                <a14:useLocalDpi xmlns:a14="http://schemas.microsoft.com/office/drawing/2010/main" val="0"/>
              </a:ext>
            </a:extLst>
          </a:blip>
          <a:srcRect l="361" t="2151" r="9181" b="13214"/>
          <a:stretch/>
        </p:blipFill>
        <p:spPr>
          <a:xfrm>
            <a:off x="-1" y="0"/>
            <a:ext cx="9144001" cy="5805264"/>
          </a:xfrm>
          <a:prstGeom prst="rect">
            <a:avLst/>
          </a:prstGeom>
        </p:spPr>
      </p:pic>
      <p:pic>
        <p:nvPicPr>
          <p:cNvPr id="12" name="Imagem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3528" y="404665"/>
            <a:ext cx="4375472" cy="612990"/>
          </a:xfrm>
          <a:prstGeom prst="rect">
            <a:avLst/>
          </a:prstGeom>
        </p:spPr>
      </p:pic>
      <p:pic>
        <p:nvPicPr>
          <p:cNvPr id="3" name="Imagem 2">
            <a:extLst>
              <a:ext uri="{FF2B5EF4-FFF2-40B4-BE49-F238E27FC236}">
                <a16:creationId xmlns:a16="http://schemas.microsoft.com/office/drawing/2014/main" id="{092DFB50-D7FD-BD3C-2032-B4C6096A8CF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5465170"/>
            <a:ext cx="9144000" cy="1393161"/>
          </a:xfrm>
          <a:prstGeom prst="rect">
            <a:avLst/>
          </a:prstGeom>
        </p:spPr>
      </p:pic>
    </p:spTree>
    <p:extLst>
      <p:ext uri="{BB962C8B-B14F-4D97-AF65-F5344CB8AC3E}">
        <p14:creationId xmlns:p14="http://schemas.microsoft.com/office/powerpoint/2010/main" val="30089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Clique para editar o título mestre</a:t>
            </a:r>
          </a:p>
        </p:txBody>
      </p:sp>
      <p:sp>
        <p:nvSpPr>
          <p:cNvPr id="3" name="Espaço Reservado para Data 2"/>
          <p:cNvSpPr>
            <a:spLocks noGrp="1"/>
          </p:cNvSpPr>
          <p:nvPr>
            <p:ph type="dt" sz="half" idx="10"/>
          </p:nvPr>
        </p:nvSpPr>
        <p:spPr>
          <a:xfrm>
            <a:off x="457200" y="6356350"/>
            <a:ext cx="2133600" cy="365125"/>
          </a:xfrm>
          <a:prstGeom prst="rect">
            <a:avLst/>
          </a:prstGeom>
        </p:spPr>
        <p:txBody>
          <a:bodyPr/>
          <a:lstStyle/>
          <a:p>
            <a:fld id="{1A43C5A2-FA6F-4595-92BC-2DACE1A39B61}" type="datetime1">
              <a:rPr lang="pt-BR" smtClean="0"/>
              <a:t>31/08/2023</a:t>
            </a:fld>
            <a:endParaRPr lang="pt-BR"/>
          </a:p>
        </p:txBody>
      </p:sp>
      <p:sp>
        <p:nvSpPr>
          <p:cNvPr id="4" name="Espaço Reservado para Rodapé 3"/>
          <p:cNvSpPr>
            <a:spLocks noGrp="1"/>
          </p:cNvSpPr>
          <p:nvPr>
            <p:ph type="ftr" sz="quarter" idx="1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4F4A9C17-C46A-4EA9-988B-65082669AAE1}" type="slidenum">
              <a:rPr lang="pt-BR" smtClean="0"/>
              <a:pPr/>
              <a:t>‹nº›</a:t>
            </a:fld>
            <a:endParaRPr lang="pt-BR"/>
          </a:p>
        </p:txBody>
      </p:sp>
      <p:pic>
        <p:nvPicPr>
          <p:cNvPr id="6" name="Imagem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464277"/>
            <a:ext cx="9144000" cy="1393723"/>
          </a:xfrm>
          <a:prstGeom prst="rect">
            <a:avLst/>
          </a:prstGeom>
        </p:spPr>
      </p:pic>
      <p:sp>
        <p:nvSpPr>
          <p:cNvPr id="7" name="Espaço Reservado para Texto 2">
            <a:extLst>
              <a:ext uri="{FF2B5EF4-FFF2-40B4-BE49-F238E27FC236}">
                <a16:creationId xmlns:a16="http://schemas.microsoft.com/office/drawing/2014/main" id="{D92610E7-A685-5CD6-EAE0-27A855CAA6D1}"/>
              </a:ext>
            </a:extLst>
          </p:cNvPr>
          <p:cNvSpPr>
            <a:spLocks noGrp="1"/>
          </p:cNvSpPr>
          <p:nvPr>
            <p:ph idx="1"/>
          </p:nvPr>
        </p:nvSpPr>
        <p:spPr>
          <a:xfrm>
            <a:off x="323528" y="1166018"/>
            <a:ext cx="8568952" cy="4567238"/>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1718973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Layout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A28F19D0-4CD9-2371-DA15-A826B0259AAD}"/>
              </a:ext>
            </a:extLst>
          </p:cNvPr>
          <p:cNvSpPr>
            <a:spLocks noGrp="1"/>
          </p:cNvSpPr>
          <p:nvPr>
            <p:ph idx="1"/>
          </p:nvPr>
        </p:nvSpPr>
        <p:spPr>
          <a:xfrm>
            <a:off x="323528" y="1166018"/>
            <a:ext cx="8568952" cy="4904780"/>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pic>
        <p:nvPicPr>
          <p:cNvPr id="1026" name="Imagem 50" descr="Logotipo, nome da empresa&#10;&#10;Descrição gerada automaticamente">
            <a:extLst>
              <a:ext uri="{FF2B5EF4-FFF2-40B4-BE49-F238E27FC236}">
                <a16:creationId xmlns:a16="http://schemas.microsoft.com/office/drawing/2014/main" id="{36B8E003-C7DA-989A-4022-B8594E965D54}"/>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74399" y="6170249"/>
            <a:ext cx="1220013" cy="574716"/>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agem 51" descr="Logotipo, Ícone&#10;&#10;Descrição gerada automaticamente">
            <a:extLst>
              <a:ext uri="{FF2B5EF4-FFF2-40B4-BE49-F238E27FC236}">
                <a16:creationId xmlns:a16="http://schemas.microsoft.com/office/drawing/2014/main" id="{7CE11952-2DEC-DF01-B990-641962B24A4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051720" y="6188752"/>
            <a:ext cx="796608" cy="5377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11A4845-25FC-D97B-41CC-AD549E88AC5C}"/>
              </a:ext>
            </a:extLst>
          </p:cNvPr>
          <p:cNvSpPr>
            <a:spLocks noChangeArrowheads="1"/>
          </p:cNvSpPr>
          <p:nvPr userDrawn="1"/>
        </p:nvSpPr>
        <p:spPr bwMode="auto">
          <a:xfrm>
            <a:off x="5148064" y="605393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pt-BR" altLang="pt-BR" sz="1800" b="0" i="0" u="none" strike="noStrike" cap="none" normalizeH="0" baseline="0">
              <a:ln>
                <a:noFill/>
              </a:ln>
              <a:solidFill>
                <a:schemeClr val="tx1"/>
              </a:solidFill>
              <a:effectLst/>
              <a:latin typeface="Arial" panose="020B0604020202020204" pitchFamily="34" charset="0"/>
            </a:endParaRPr>
          </a:p>
        </p:txBody>
      </p:sp>
      <p:cxnSp>
        <p:nvCxnSpPr>
          <p:cNvPr id="9" name="Conector reto 8">
            <a:extLst>
              <a:ext uri="{FF2B5EF4-FFF2-40B4-BE49-F238E27FC236}">
                <a16:creationId xmlns:a16="http://schemas.microsoft.com/office/drawing/2014/main" id="{A1C9125E-DAC1-7C47-AAE2-CF375D2F021A}"/>
              </a:ext>
            </a:extLst>
          </p:cNvPr>
          <p:cNvCxnSpPr>
            <a:cxnSpLocks/>
          </p:cNvCxnSpPr>
          <p:nvPr userDrawn="1"/>
        </p:nvCxnSpPr>
        <p:spPr>
          <a:xfrm>
            <a:off x="0" y="6128546"/>
            <a:ext cx="9144000" cy="2458"/>
          </a:xfrm>
          <a:prstGeom prst="line">
            <a:avLst/>
          </a:prstGeom>
          <a:ln w="28575">
            <a:solidFill>
              <a:srgbClr val="B9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22531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pic>
        <p:nvPicPr>
          <p:cNvPr id="7" name="Imagem 6">
            <a:extLst>
              <a:ext uri="{FF2B5EF4-FFF2-40B4-BE49-F238E27FC236}">
                <a16:creationId xmlns:a16="http://schemas.microsoft.com/office/drawing/2014/main" id="{5F25D679-5A1D-2F29-9683-AE668F47733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464839"/>
            <a:ext cx="9144000" cy="1393161"/>
          </a:xfrm>
          <a:prstGeom prst="rect">
            <a:avLst/>
          </a:prstGeom>
        </p:spPr>
      </p:pic>
      <p:sp>
        <p:nvSpPr>
          <p:cNvPr id="8" name="Espaço Reservado para Texto 2">
            <a:extLst>
              <a:ext uri="{FF2B5EF4-FFF2-40B4-BE49-F238E27FC236}">
                <a16:creationId xmlns:a16="http://schemas.microsoft.com/office/drawing/2014/main" id="{234EA069-0285-6871-7C15-9846C72E8440}"/>
              </a:ext>
            </a:extLst>
          </p:cNvPr>
          <p:cNvSpPr>
            <a:spLocks noGrp="1"/>
          </p:cNvSpPr>
          <p:nvPr>
            <p:ph idx="1"/>
          </p:nvPr>
        </p:nvSpPr>
        <p:spPr>
          <a:xfrm>
            <a:off x="323528" y="1166018"/>
            <a:ext cx="8568952" cy="4639246"/>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1453595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Layout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pic>
        <p:nvPicPr>
          <p:cNvPr id="7" name="Imagem 6">
            <a:extLst>
              <a:ext uri="{FF2B5EF4-FFF2-40B4-BE49-F238E27FC236}">
                <a16:creationId xmlns:a16="http://schemas.microsoft.com/office/drawing/2014/main" id="{5F25D679-5A1D-2F29-9683-AE668F47733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464839"/>
            <a:ext cx="9144000" cy="1393161"/>
          </a:xfrm>
          <a:prstGeom prst="rect">
            <a:avLst/>
          </a:prstGeom>
        </p:spPr>
      </p:pic>
      <p:sp>
        <p:nvSpPr>
          <p:cNvPr id="8" name="Espaço Reservado para Texto 2">
            <a:extLst>
              <a:ext uri="{FF2B5EF4-FFF2-40B4-BE49-F238E27FC236}">
                <a16:creationId xmlns:a16="http://schemas.microsoft.com/office/drawing/2014/main" id="{234EA069-0285-6871-7C15-9846C72E8440}"/>
              </a:ext>
            </a:extLst>
          </p:cNvPr>
          <p:cNvSpPr>
            <a:spLocks noGrp="1"/>
          </p:cNvSpPr>
          <p:nvPr>
            <p:ph idx="1"/>
          </p:nvPr>
        </p:nvSpPr>
        <p:spPr>
          <a:xfrm>
            <a:off x="323528" y="1166018"/>
            <a:ext cx="8568952" cy="4639246"/>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0741393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323528" y="188640"/>
            <a:ext cx="8568952" cy="706090"/>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p:cNvSpPr>
            <a:spLocks noGrp="1"/>
          </p:cNvSpPr>
          <p:nvPr>
            <p:ph type="body" idx="1"/>
          </p:nvPr>
        </p:nvSpPr>
        <p:spPr>
          <a:xfrm>
            <a:off x="323528" y="1166018"/>
            <a:ext cx="8568952" cy="5071294"/>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para Rodapé 4"/>
          <p:cNvSpPr>
            <a:spLocks noGrp="1"/>
          </p:cNvSpPr>
          <p:nvPr>
            <p:ph type="ftr" sz="quarter" idx="3"/>
          </p:nvPr>
        </p:nvSpPr>
        <p:spPr>
          <a:xfrm>
            <a:off x="323528" y="6356350"/>
            <a:ext cx="6336704" cy="36512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p:cNvSpPr>
            <a:spLocks noGrp="1"/>
          </p:cNvSpPr>
          <p:nvPr>
            <p:ph type="sldNum" sz="quarter" idx="4"/>
          </p:nvPr>
        </p:nvSpPr>
        <p:spPr>
          <a:xfrm>
            <a:off x="6758880" y="6356349"/>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4A9C17-C46A-4EA9-988B-65082669AAE1}" type="slidenum">
              <a:rPr lang="pt-BR" smtClean="0"/>
              <a:pPr/>
              <a:t>‹nº›</a:t>
            </a:fld>
            <a:endParaRPr lang="pt-BR"/>
          </a:p>
        </p:txBody>
      </p:sp>
    </p:spTree>
    <p:extLst>
      <p:ext uri="{BB962C8B-B14F-4D97-AF65-F5344CB8AC3E}">
        <p14:creationId xmlns:p14="http://schemas.microsoft.com/office/powerpoint/2010/main" val="1534045758"/>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0" r:id="rId3"/>
    <p:sldLayoutId id="2147483654" r:id="rId4"/>
    <p:sldLayoutId id="2147483651" r:id="rId5"/>
    <p:sldLayoutId id="2147483655" r:id="rId6"/>
  </p:sldLayoutIdLst>
  <p:hf hdr="0" ftr="0" dt="0"/>
  <p:txStyles>
    <p:titleStyle>
      <a:lvl1pPr algn="ctr" defTabSz="914400" rtl="0" eaLnBrk="1" latinLnBrk="0" hangingPunct="1">
        <a:spcBef>
          <a:spcPct val="0"/>
        </a:spcBef>
        <a:buNone/>
        <a:defRPr sz="3600" b="1" kern="1200">
          <a:solidFill>
            <a:schemeClr val="tx2">
              <a:lumMod val="75000"/>
            </a:schemeClr>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32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9507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m 18">
            <a:extLst>
              <a:ext uri="{FF2B5EF4-FFF2-40B4-BE49-F238E27FC236}">
                <a16:creationId xmlns:a16="http://schemas.microsoft.com/office/drawing/2014/main" id="{E0A791E8-1711-4379-B411-794BA41E7FBF}"/>
              </a:ext>
            </a:extLst>
          </p:cNvPr>
          <p:cNvPicPr>
            <a:picLocks noChangeAspect="1"/>
          </p:cNvPicPr>
          <p:nvPr/>
        </p:nvPicPr>
        <p:blipFill>
          <a:blip r:embed="rId2"/>
          <a:stretch>
            <a:fillRect/>
          </a:stretch>
        </p:blipFill>
        <p:spPr>
          <a:xfrm>
            <a:off x="2015716" y="476672"/>
            <a:ext cx="5112568" cy="5130794"/>
          </a:xfrm>
          <a:prstGeom prst="rect">
            <a:avLst/>
          </a:prstGeom>
        </p:spPr>
      </p:pic>
    </p:spTree>
    <p:extLst>
      <p:ext uri="{BB962C8B-B14F-4D97-AF65-F5344CB8AC3E}">
        <p14:creationId xmlns:p14="http://schemas.microsoft.com/office/powerpoint/2010/main" val="426052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a:extLst>
              <a:ext uri="{FF2B5EF4-FFF2-40B4-BE49-F238E27FC236}">
                <a16:creationId xmlns:a16="http://schemas.microsoft.com/office/drawing/2014/main" id="{70D50357-418B-4451-9A52-A4162CE91D47}"/>
              </a:ext>
            </a:extLst>
          </p:cNvPr>
          <p:cNvSpPr txBox="1">
            <a:spLocks/>
          </p:cNvSpPr>
          <p:nvPr/>
        </p:nvSpPr>
        <p:spPr>
          <a:xfrm>
            <a:off x="3897459" y="2396836"/>
            <a:ext cx="1759115" cy="597212"/>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32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2000" dirty="0"/>
              <a:t>Diego </a:t>
            </a:r>
            <a:r>
              <a:rPr lang="pt-BR" sz="2000" dirty="0" err="1"/>
              <a:t>Merotti</a:t>
            </a:r>
            <a:br>
              <a:rPr lang="pt-BR" sz="2000" dirty="0"/>
            </a:br>
            <a:endParaRPr lang="pt-BR" sz="2000" dirty="0"/>
          </a:p>
        </p:txBody>
      </p:sp>
      <p:sp>
        <p:nvSpPr>
          <p:cNvPr id="5" name="Subtítulo 2">
            <a:extLst>
              <a:ext uri="{FF2B5EF4-FFF2-40B4-BE49-F238E27FC236}">
                <a16:creationId xmlns:a16="http://schemas.microsoft.com/office/drawing/2014/main" id="{0ADF6BC9-A0F3-49E0-9CCC-E2FDEB7F8B1E}"/>
              </a:ext>
            </a:extLst>
          </p:cNvPr>
          <p:cNvSpPr txBox="1">
            <a:spLocks/>
          </p:cNvSpPr>
          <p:nvPr/>
        </p:nvSpPr>
        <p:spPr>
          <a:xfrm>
            <a:off x="1229578" y="2435059"/>
            <a:ext cx="1823967" cy="39909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2000" dirty="0"/>
              <a:t>Caio Henrique</a:t>
            </a:r>
            <a:br>
              <a:rPr lang="pt-BR" sz="2000" dirty="0"/>
            </a:br>
            <a:br>
              <a:rPr lang="pt-BR" sz="2000" dirty="0"/>
            </a:br>
            <a:endParaRPr lang="pt-BR" sz="2000" dirty="0"/>
          </a:p>
        </p:txBody>
      </p:sp>
      <p:sp>
        <p:nvSpPr>
          <p:cNvPr id="6" name="Subtítulo 2">
            <a:extLst>
              <a:ext uri="{FF2B5EF4-FFF2-40B4-BE49-F238E27FC236}">
                <a16:creationId xmlns:a16="http://schemas.microsoft.com/office/drawing/2014/main" id="{6E69E05F-D4BA-4CA4-99EA-A52E79B8CDDC}"/>
              </a:ext>
            </a:extLst>
          </p:cNvPr>
          <p:cNvSpPr txBox="1">
            <a:spLocks/>
          </p:cNvSpPr>
          <p:nvPr/>
        </p:nvSpPr>
        <p:spPr>
          <a:xfrm>
            <a:off x="6582871" y="2396836"/>
            <a:ext cx="1560314" cy="4001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2000" dirty="0"/>
              <a:t>Lucas </a:t>
            </a:r>
            <a:r>
              <a:rPr lang="pt-BR" sz="2000" dirty="0" err="1"/>
              <a:t>Notaro</a:t>
            </a:r>
            <a:br>
              <a:rPr lang="pt-BR" sz="2000" dirty="0"/>
            </a:br>
            <a:br>
              <a:rPr lang="pt-BR" sz="2000" dirty="0"/>
            </a:br>
            <a:endParaRPr lang="pt-BR" sz="2000" dirty="0"/>
          </a:p>
        </p:txBody>
      </p:sp>
      <p:sp>
        <p:nvSpPr>
          <p:cNvPr id="7" name="Subtítulo 2">
            <a:extLst>
              <a:ext uri="{FF2B5EF4-FFF2-40B4-BE49-F238E27FC236}">
                <a16:creationId xmlns:a16="http://schemas.microsoft.com/office/drawing/2014/main" id="{9613619E-C778-4213-B38F-8F736B140BC6}"/>
              </a:ext>
            </a:extLst>
          </p:cNvPr>
          <p:cNvSpPr txBox="1">
            <a:spLocks/>
          </p:cNvSpPr>
          <p:nvPr/>
        </p:nvSpPr>
        <p:spPr>
          <a:xfrm>
            <a:off x="2092990" y="4820857"/>
            <a:ext cx="1560313" cy="4001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2000" dirty="0"/>
              <a:t>Rafael Castro</a:t>
            </a:r>
            <a:br>
              <a:rPr lang="pt-BR" sz="2000" dirty="0"/>
            </a:br>
            <a:br>
              <a:rPr lang="pt-BR" sz="2000" dirty="0"/>
            </a:br>
            <a:endParaRPr lang="pt-BR" sz="2000" dirty="0"/>
          </a:p>
        </p:txBody>
      </p:sp>
      <p:sp>
        <p:nvSpPr>
          <p:cNvPr id="8" name="CaixaDeTexto 7">
            <a:extLst>
              <a:ext uri="{FF2B5EF4-FFF2-40B4-BE49-F238E27FC236}">
                <a16:creationId xmlns:a16="http://schemas.microsoft.com/office/drawing/2014/main" id="{13279874-2CC4-4266-98BE-7D12B557C0C6}"/>
              </a:ext>
            </a:extLst>
          </p:cNvPr>
          <p:cNvSpPr txBox="1"/>
          <p:nvPr/>
        </p:nvSpPr>
        <p:spPr>
          <a:xfrm>
            <a:off x="4578325" y="4820857"/>
            <a:ext cx="2453864" cy="400110"/>
          </a:xfrm>
          <a:prstGeom prst="rect">
            <a:avLst/>
          </a:prstGeom>
          <a:noFill/>
        </p:spPr>
        <p:txBody>
          <a:bodyPr wrap="square">
            <a:spAutoFit/>
          </a:bodyPr>
          <a:lstStyle/>
          <a:p>
            <a:r>
              <a:rPr lang="pt-BR" sz="2000" dirty="0"/>
              <a:t>Victor Hugo Monteiro</a:t>
            </a:r>
          </a:p>
        </p:txBody>
      </p:sp>
      <p:pic>
        <p:nvPicPr>
          <p:cNvPr id="9" name="Imagem 8">
            <a:extLst>
              <a:ext uri="{FF2B5EF4-FFF2-40B4-BE49-F238E27FC236}">
                <a16:creationId xmlns:a16="http://schemas.microsoft.com/office/drawing/2014/main" id="{59DA7936-F894-4F86-ABCF-CA49410B3E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2258" y="1294837"/>
            <a:ext cx="1025556" cy="105404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CaixaDeTexto 9">
            <a:extLst>
              <a:ext uri="{FF2B5EF4-FFF2-40B4-BE49-F238E27FC236}">
                <a16:creationId xmlns:a16="http://schemas.microsoft.com/office/drawing/2014/main" id="{6E8ADE16-A13A-4A00-98AB-BBC6844E823F}"/>
              </a:ext>
            </a:extLst>
          </p:cNvPr>
          <p:cNvSpPr txBox="1"/>
          <p:nvPr/>
        </p:nvSpPr>
        <p:spPr>
          <a:xfrm>
            <a:off x="3942895" y="2708920"/>
            <a:ext cx="2413043" cy="738664"/>
          </a:xfrm>
          <a:prstGeom prst="rect">
            <a:avLst/>
          </a:prstGeom>
          <a:noFill/>
        </p:spPr>
        <p:txBody>
          <a:bodyPr wrap="square" rtlCol="0">
            <a:spAutoFit/>
          </a:bodyPr>
          <a:lstStyle/>
          <a:p>
            <a:r>
              <a:rPr lang="pt-BR" sz="1400" dirty="0"/>
              <a:t>30 anos</a:t>
            </a:r>
            <a:br>
              <a:rPr lang="pt-BR" sz="1400" dirty="0"/>
            </a:br>
            <a:r>
              <a:rPr lang="pt-BR" sz="1400" dirty="0"/>
              <a:t>Administração de Empresas</a:t>
            </a:r>
            <a:br>
              <a:rPr lang="pt-BR" sz="1400" dirty="0"/>
            </a:br>
            <a:r>
              <a:rPr lang="pt-BR" sz="1400" dirty="0"/>
              <a:t>Engenharia de Produção</a:t>
            </a:r>
          </a:p>
        </p:txBody>
      </p:sp>
      <p:pic>
        <p:nvPicPr>
          <p:cNvPr id="11" name="Imagem 10">
            <a:extLst>
              <a:ext uri="{FF2B5EF4-FFF2-40B4-BE49-F238E27FC236}">
                <a16:creationId xmlns:a16="http://schemas.microsoft.com/office/drawing/2014/main" id="{5623886B-04B2-4CA5-80E5-FE611EF26A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292677" y="3662201"/>
            <a:ext cx="1025161" cy="108869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Imagem 11">
            <a:extLst>
              <a:ext uri="{FF2B5EF4-FFF2-40B4-BE49-F238E27FC236}">
                <a16:creationId xmlns:a16="http://schemas.microsoft.com/office/drawing/2014/main" id="{6EE9E558-6228-44C4-B8AD-4C17217618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64765" y="1268760"/>
            <a:ext cx="1025161" cy="11080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3" name="CaixaDeTexto 12">
            <a:extLst>
              <a:ext uri="{FF2B5EF4-FFF2-40B4-BE49-F238E27FC236}">
                <a16:creationId xmlns:a16="http://schemas.microsoft.com/office/drawing/2014/main" id="{FB349803-5636-4EF9-93C6-F9F765B3BB71}"/>
              </a:ext>
            </a:extLst>
          </p:cNvPr>
          <p:cNvSpPr txBox="1"/>
          <p:nvPr/>
        </p:nvSpPr>
        <p:spPr>
          <a:xfrm>
            <a:off x="1383404" y="2708920"/>
            <a:ext cx="2413043" cy="738664"/>
          </a:xfrm>
          <a:prstGeom prst="rect">
            <a:avLst/>
          </a:prstGeom>
          <a:noFill/>
        </p:spPr>
        <p:txBody>
          <a:bodyPr wrap="square" rtlCol="0">
            <a:spAutoFit/>
          </a:bodyPr>
          <a:lstStyle/>
          <a:p>
            <a:r>
              <a:rPr lang="pt-BR" sz="1400" dirty="0"/>
              <a:t>26 anos</a:t>
            </a:r>
            <a:br>
              <a:rPr lang="pt-BR" sz="1400" dirty="0"/>
            </a:br>
            <a:r>
              <a:rPr lang="pt-BR" sz="1400" dirty="0"/>
              <a:t>Desenvolvimento Software Multiplataformas</a:t>
            </a:r>
          </a:p>
        </p:txBody>
      </p:sp>
      <p:pic>
        <p:nvPicPr>
          <p:cNvPr id="14" name="Imagem 13">
            <a:extLst>
              <a:ext uri="{FF2B5EF4-FFF2-40B4-BE49-F238E27FC236}">
                <a16:creationId xmlns:a16="http://schemas.microsoft.com/office/drawing/2014/main" id="{979A14C0-7CB1-4F29-AEA4-A8BD9F8047E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63974" y="3596721"/>
            <a:ext cx="1025161" cy="11080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Imagem 14">
            <a:extLst>
              <a:ext uri="{FF2B5EF4-FFF2-40B4-BE49-F238E27FC236}">
                <a16:creationId xmlns:a16="http://schemas.microsoft.com/office/drawing/2014/main" id="{71A0B83C-12A9-4190-BA0F-4F38C452BB6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40146" y="1334376"/>
            <a:ext cx="1025161" cy="101187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CaixaDeTexto 15">
            <a:extLst>
              <a:ext uri="{FF2B5EF4-FFF2-40B4-BE49-F238E27FC236}">
                <a16:creationId xmlns:a16="http://schemas.microsoft.com/office/drawing/2014/main" id="{55FA8F9E-9869-42F9-B6D5-AB83AA619129}"/>
              </a:ext>
            </a:extLst>
          </p:cNvPr>
          <p:cNvSpPr txBox="1"/>
          <p:nvPr/>
        </p:nvSpPr>
        <p:spPr>
          <a:xfrm>
            <a:off x="4665036" y="5229200"/>
            <a:ext cx="2533650" cy="738664"/>
          </a:xfrm>
          <a:prstGeom prst="rect">
            <a:avLst/>
          </a:prstGeom>
          <a:noFill/>
        </p:spPr>
        <p:txBody>
          <a:bodyPr wrap="square" rtlCol="0">
            <a:spAutoFit/>
          </a:bodyPr>
          <a:lstStyle/>
          <a:p>
            <a:r>
              <a:rPr lang="pt-BR" sz="1400" dirty="0"/>
              <a:t>22 anos</a:t>
            </a:r>
            <a:br>
              <a:rPr lang="pt-BR" sz="1400" dirty="0"/>
            </a:br>
            <a:r>
              <a:rPr lang="pt-BR" sz="1400" dirty="0"/>
              <a:t>Desenvolvimento Software Multiplataformas</a:t>
            </a:r>
          </a:p>
        </p:txBody>
      </p:sp>
      <p:sp>
        <p:nvSpPr>
          <p:cNvPr id="17" name="CaixaDeTexto 16">
            <a:extLst>
              <a:ext uri="{FF2B5EF4-FFF2-40B4-BE49-F238E27FC236}">
                <a16:creationId xmlns:a16="http://schemas.microsoft.com/office/drawing/2014/main" id="{6B635D87-7578-4B24-804D-72566FAFBC98}"/>
              </a:ext>
            </a:extLst>
          </p:cNvPr>
          <p:cNvSpPr txBox="1"/>
          <p:nvPr/>
        </p:nvSpPr>
        <p:spPr>
          <a:xfrm>
            <a:off x="2136598" y="5142042"/>
            <a:ext cx="2413043" cy="954107"/>
          </a:xfrm>
          <a:prstGeom prst="rect">
            <a:avLst/>
          </a:prstGeom>
          <a:noFill/>
        </p:spPr>
        <p:txBody>
          <a:bodyPr wrap="square" rtlCol="0">
            <a:spAutoFit/>
          </a:bodyPr>
          <a:lstStyle/>
          <a:p>
            <a:r>
              <a:rPr lang="pt-BR" sz="1400" dirty="0"/>
              <a:t>41 anos</a:t>
            </a:r>
            <a:br>
              <a:rPr lang="pt-BR" sz="1400" dirty="0"/>
            </a:br>
            <a:r>
              <a:rPr lang="pt-BR" sz="1400" dirty="0"/>
              <a:t>Tecnologia em Segurança Pública</a:t>
            </a:r>
            <a:br>
              <a:rPr lang="pt-BR" sz="1400" dirty="0"/>
            </a:br>
            <a:r>
              <a:rPr lang="pt-BR" sz="1400" dirty="0"/>
              <a:t>Cyber Security</a:t>
            </a:r>
          </a:p>
        </p:txBody>
      </p:sp>
      <p:sp>
        <p:nvSpPr>
          <p:cNvPr id="18" name="CaixaDeTexto 17">
            <a:extLst>
              <a:ext uri="{FF2B5EF4-FFF2-40B4-BE49-F238E27FC236}">
                <a16:creationId xmlns:a16="http://schemas.microsoft.com/office/drawing/2014/main" id="{32D34532-F934-4FB6-AA74-44D33612EEC8}"/>
              </a:ext>
            </a:extLst>
          </p:cNvPr>
          <p:cNvSpPr txBox="1"/>
          <p:nvPr/>
        </p:nvSpPr>
        <p:spPr>
          <a:xfrm>
            <a:off x="6625547" y="2636912"/>
            <a:ext cx="2050909" cy="954107"/>
          </a:xfrm>
          <a:prstGeom prst="rect">
            <a:avLst/>
          </a:prstGeom>
          <a:noFill/>
        </p:spPr>
        <p:txBody>
          <a:bodyPr wrap="square" rtlCol="0">
            <a:spAutoFit/>
          </a:bodyPr>
          <a:lstStyle/>
          <a:p>
            <a:r>
              <a:rPr lang="pt-BR" sz="1400" dirty="0"/>
              <a:t>29 anos</a:t>
            </a:r>
            <a:br>
              <a:rPr lang="pt-BR" sz="1400" dirty="0"/>
            </a:br>
            <a:r>
              <a:rPr lang="pt-BR" sz="1400" dirty="0"/>
              <a:t>Técnico em Mecatrônica</a:t>
            </a:r>
            <a:br>
              <a:rPr lang="pt-BR" sz="1400" dirty="0"/>
            </a:br>
            <a:r>
              <a:rPr lang="pt-BR" sz="1400" dirty="0"/>
              <a:t>Tecnologia em Fabricação Mecânica</a:t>
            </a:r>
          </a:p>
        </p:txBody>
      </p:sp>
      <p:sp>
        <p:nvSpPr>
          <p:cNvPr id="19" name="Título 1">
            <a:extLst>
              <a:ext uri="{FF2B5EF4-FFF2-40B4-BE49-F238E27FC236}">
                <a16:creationId xmlns:a16="http://schemas.microsoft.com/office/drawing/2014/main" id="{B9F605D1-67CF-4795-AE93-901926E5B4A4}"/>
              </a:ext>
            </a:extLst>
          </p:cNvPr>
          <p:cNvSpPr>
            <a:spLocks noGrp="1"/>
          </p:cNvSpPr>
          <p:nvPr>
            <p:ph type="title"/>
          </p:nvPr>
        </p:nvSpPr>
        <p:spPr>
          <a:xfrm>
            <a:off x="323528" y="188640"/>
            <a:ext cx="8568952" cy="706090"/>
          </a:xfrm>
        </p:spPr>
        <p:txBody>
          <a:bodyPr/>
          <a:lstStyle/>
          <a:p>
            <a:r>
              <a:rPr lang="pt-BR" dirty="0"/>
              <a:t>Equipe </a:t>
            </a:r>
            <a:r>
              <a:rPr lang="pt-BR" dirty="0" err="1"/>
              <a:t>SoftSolutions</a:t>
            </a:r>
            <a:endParaRPr lang="pt-BR" dirty="0"/>
          </a:p>
        </p:txBody>
      </p:sp>
    </p:spTree>
    <p:extLst>
      <p:ext uri="{BB962C8B-B14F-4D97-AF65-F5344CB8AC3E}">
        <p14:creationId xmlns:p14="http://schemas.microsoft.com/office/powerpoint/2010/main" val="1559325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31B2E3-FFBD-4DC0-92E2-865D3D00950C}"/>
              </a:ext>
            </a:extLst>
          </p:cNvPr>
          <p:cNvSpPr>
            <a:spLocks noGrp="1"/>
          </p:cNvSpPr>
          <p:nvPr>
            <p:ph type="title"/>
          </p:nvPr>
        </p:nvSpPr>
        <p:spPr/>
        <p:txBody>
          <a:bodyPr/>
          <a:lstStyle/>
          <a:p>
            <a:r>
              <a:rPr lang="pt-BR" dirty="0"/>
              <a:t>Nossa História</a:t>
            </a:r>
          </a:p>
        </p:txBody>
      </p:sp>
      <p:sp>
        <p:nvSpPr>
          <p:cNvPr id="3" name="Espaço Reservado para Conteúdo 2">
            <a:extLst>
              <a:ext uri="{FF2B5EF4-FFF2-40B4-BE49-F238E27FC236}">
                <a16:creationId xmlns:a16="http://schemas.microsoft.com/office/drawing/2014/main" id="{3119B663-2821-433E-B158-7246B92EE870}"/>
              </a:ext>
            </a:extLst>
          </p:cNvPr>
          <p:cNvSpPr>
            <a:spLocks noGrp="1"/>
          </p:cNvSpPr>
          <p:nvPr>
            <p:ph idx="1"/>
          </p:nvPr>
        </p:nvSpPr>
        <p:spPr>
          <a:xfrm>
            <a:off x="323528" y="1052736"/>
            <a:ext cx="8568952" cy="4904780"/>
          </a:xfrm>
        </p:spPr>
        <p:txBody>
          <a:bodyPr>
            <a:noAutofit/>
          </a:bodyPr>
          <a:lstStyle/>
          <a:p>
            <a:pPr algn="just"/>
            <a:r>
              <a:rPr lang="pt-BR" sz="2150" dirty="0">
                <a:latin typeface="Calibri Light" panose="020F0302020204030204" pitchFamily="34" charset="0"/>
                <a:cs typeface="Calibri Light" panose="020F0302020204030204" pitchFamily="34" charset="0"/>
              </a:rPr>
              <a:t>	</a:t>
            </a:r>
          </a:p>
          <a:p>
            <a:pPr algn="just"/>
            <a:r>
              <a:rPr lang="pt-BR" sz="2150" dirty="0">
                <a:cs typeface="Calibri Light" panose="020F0302020204030204" pitchFamily="34" charset="0"/>
              </a:rPr>
              <a:t>	A </a:t>
            </a:r>
            <a:r>
              <a:rPr lang="pt-BR" sz="2150" dirty="0" err="1">
                <a:cs typeface="Calibri Light" panose="020F0302020204030204" pitchFamily="34" charset="0"/>
              </a:rPr>
              <a:t>SoftSolutions</a:t>
            </a:r>
            <a:r>
              <a:rPr lang="pt-BR" sz="2150" dirty="0">
                <a:cs typeface="Calibri Light" panose="020F0302020204030204" pitchFamily="34" charset="0"/>
              </a:rPr>
              <a:t> nasceu há mais de uma década, quando um grupo de amigos apaixonados por computação decidiu criar soluções inovadoras para os desafios do mercado, começando como uma empresa de consultoria em design e programação.</a:t>
            </a:r>
          </a:p>
          <a:p>
            <a:pPr algn="just"/>
            <a:r>
              <a:rPr lang="pt-BR" sz="2150" dirty="0">
                <a:cs typeface="Calibri Light" panose="020F0302020204030204" pitchFamily="34" charset="0"/>
              </a:rPr>
              <a:t>	Nos anos seguintes, a </a:t>
            </a:r>
            <a:r>
              <a:rPr lang="pt-BR" sz="2150" dirty="0" err="1">
                <a:cs typeface="Calibri Light" panose="020F0302020204030204" pitchFamily="34" charset="0"/>
              </a:rPr>
              <a:t>SoftSolutions</a:t>
            </a:r>
            <a:r>
              <a:rPr lang="pt-BR" sz="2150" dirty="0">
                <a:cs typeface="Calibri Light" panose="020F0302020204030204" pitchFamily="34" charset="0"/>
              </a:rPr>
              <a:t> expandiu sua gama de produtos e serviços; cresceu e se desenvolveu, sempre mantendo o foco na inovação e na excelência em atendimento. Desde então, temos trabalhado incansavelmente para oferecer o melhor em tecnologia para nossos clientes.</a:t>
            </a:r>
          </a:p>
          <a:p>
            <a:pPr algn="just"/>
            <a:r>
              <a:rPr lang="pt-BR" sz="2150" dirty="0">
                <a:cs typeface="Calibri Light" panose="020F0302020204030204" pitchFamily="34" charset="0"/>
              </a:rPr>
              <a:t>	Hoje, somos líderes em nosso segmento, oferecendo soluções personalizadas para empresas de todos os tamanhos e setores.</a:t>
            </a:r>
          </a:p>
        </p:txBody>
      </p:sp>
    </p:spTree>
    <p:extLst>
      <p:ext uri="{BB962C8B-B14F-4D97-AF65-F5344CB8AC3E}">
        <p14:creationId xmlns:p14="http://schemas.microsoft.com/office/powerpoint/2010/main" val="3378158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396B71-1A55-423F-A890-FF64320C2827}"/>
              </a:ext>
            </a:extLst>
          </p:cNvPr>
          <p:cNvSpPr>
            <a:spLocks noGrp="1"/>
          </p:cNvSpPr>
          <p:nvPr>
            <p:ph type="title"/>
          </p:nvPr>
        </p:nvSpPr>
        <p:spPr/>
        <p:txBody>
          <a:bodyPr/>
          <a:lstStyle/>
          <a:p>
            <a:r>
              <a:rPr lang="pt-BR" dirty="0"/>
              <a:t>Missão, Visão e Valores</a:t>
            </a:r>
          </a:p>
        </p:txBody>
      </p:sp>
      <p:sp>
        <p:nvSpPr>
          <p:cNvPr id="3" name="Espaço Reservado para Conteúdo 2">
            <a:extLst>
              <a:ext uri="{FF2B5EF4-FFF2-40B4-BE49-F238E27FC236}">
                <a16:creationId xmlns:a16="http://schemas.microsoft.com/office/drawing/2014/main" id="{863568CB-9013-48F9-A3CC-A6D7CF43D626}"/>
              </a:ext>
            </a:extLst>
          </p:cNvPr>
          <p:cNvSpPr>
            <a:spLocks noGrp="1"/>
          </p:cNvSpPr>
          <p:nvPr>
            <p:ph idx="1"/>
          </p:nvPr>
        </p:nvSpPr>
        <p:spPr/>
        <p:txBody>
          <a:bodyPr>
            <a:normAutofit lnSpcReduction="10000"/>
          </a:bodyPr>
          <a:lstStyle/>
          <a:p>
            <a:pPr algn="just"/>
            <a:r>
              <a:rPr lang="pt-BR" b="1" dirty="0"/>
              <a:t>	</a:t>
            </a:r>
            <a:r>
              <a:rPr lang="pt-BR" sz="2500" b="1" dirty="0">
                <a:cs typeface="Calibri Light" panose="020F0302020204030204" pitchFamily="34" charset="0"/>
              </a:rPr>
              <a:t>Missão</a:t>
            </a:r>
            <a:r>
              <a:rPr lang="pt-BR" sz="2500" dirty="0">
                <a:cs typeface="Calibri Light" panose="020F0302020204030204" pitchFamily="34" charset="0"/>
              </a:rPr>
              <a:t>: Ajudar empresas com o desenvolvimento, implementação, manutenções e atualizações de softwares, fornecendo uma experiência agradável, facilitada e acessível.</a:t>
            </a:r>
          </a:p>
          <a:p>
            <a:pPr algn="just"/>
            <a:endParaRPr lang="pt-BR" sz="2500" dirty="0">
              <a:cs typeface="Calibri Light" panose="020F0302020204030204" pitchFamily="34" charset="0"/>
            </a:endParaRPr>
          </a:p>
          <a:p>
            <a:pPr algn="just"/>
            <a:r>
              <a:rPr lang="pt-BR" sz="2500" dirty="0">
                <a:cs typeface="Calibri Light" panose="020F0302020204030204" pitchFamily="34" charset="0"/>
              </a:rPr>
              <a:t>	</a:t>
            </a:r>
            <a:r>
              <a:rPr lang="pt-BR" sz="2500" b="1" dirty="0">
                <a:cs typeface="Calibri Light" panose="020F0302020204030204" pitchFamily="34" charset="0"/>
              </a:rPr>
              <a:t>Visão</a:t>
            </a:r>
            <a:r>
              <a:rPr lang="pt-BR" sz="2500" dirty="0">
                <a:cs typeface="Calibri Light" panose="020F0302020204030204" pitchFamily="34" charset="0"/>
              </a:rPr>
              <a:t>: Fazer com que empresas tenham uma facilidade em desenvolver seus próprios sistemas de acordo com sua necessidade.</a:t>
            </a:r>
          </a:p>
          <a:p>
            <a:pPr algn="just"/>
            <a:endParaRPr lang="pt-BR" sz="2500" dirty="0">
              <a:cs typeface="Calibri Light" panose="020F0302020204030204" pitchFamily="34" charset="0"/>
            </a:endParaRPr>
          </a:p>
          <a:p>
            <a:pPr algn="just"/>
            <a:r>
              <a:rPr lang="pt-BR" sz="2500" dirty="0">
                <a:cs typeface="Calibri Light" panose="020F0302020204030204" pitchFamily="34" charset="0"/>
              </a:rPr>
              <a:t>	</a:t>
            </a:r>
            <a:r>
              <a:rPr lang="pt-BR" sz="2500" b="1" dirty="0">
                <a:cs typeface="Calibri Light" panose="020F0302020204030204" pitchFamily="34" charset="0"/>
              </a:rPr>
              <a:t>Valores</a:t>
            </a:r>
            <a:r>
              <a:rPr lang="pt-BR" sz="2500" dirty="0">
                <a:cs typeface="Calibri Light" panose="020F0302020204030204" pitchFamily="34" charset="0"/>
              </a:rPr>
              <a:t>: Inovação, organização, simplicidade, sustentabilidade, acessibilidade, qualidade, foco no usuário, ética, transparência, responsabilidade, com intenção de deixar uma boa e duradoura impressão em nossos clientes.</a:t>
            </a:r>
          </a:p>
        </p:txBody>
      </p:sp>
    </p:spTree>
    <p:extLst>
      <p:ext uri="{BB962C8B-B14F-4D97-AF65-F5344CB8AC3E}">
        <p14:creationId xmlns:p14="http://schemas.microsoft.com/office/powerpoint/2010/main" val="3018579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7E76CA83-F8C0-4D9B-A784-5E65639EE30C}"/>
              </a:ext>
            </a:extLst>
          </p:cNvPr>
          <p:cNvSpPr>
            <a:spLocks noGrp="1"/>
          </p:cNvSpPr>
          <p:nvPr>
            <p:ph type="title"/>
          </p:nvPr>
        </p:nvSpPr>
        <p:spPr/>
        <p:txBody>
          <a:bodyPr/>
          <a:lstStyle/>
          <a:p>
            <a:r>
              <a:rPr lang="pt-BR" dirty="0"/>
              <a:t>PARCEIROS</a:t>
            </a:r>
          </a:p>
        </p:txBody>
      </p:sp>
      <p:pic>
        <p:nvPicPr>
          <p:cNvPr id="12" name="Imagem 11">
            <a:extLst>
              <a:ext uri="{FF2B5EF4-FFF2-40B4-BE49-F238E27FC236}">
                <a16:creationId xmlns:a16="http://schemas.microsoft.com/office/drawing/2014/main" id="{DD2CE477-DBC7-4654-970B-021AFE7B3F2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5714" b="33334"/>
          <a:stretch/>
        </p:blipFill>
        <p:spPr>
          <a:xfrm>
            <a:off x="827584" y="1825372"/>
            <a:ext cx="3024336" cy="936104"/>
          </a:xfrm>
          <a:prstGeom prst="rect">
            <a:avLst/>
          </a:prstGeom>
        </p:spPr>
      </p:pic>
      <p:pic>
        <p:nvPicPr>
          <p:cNvPr id="14" name="Imagem 13">
            <a:extLst>
              <a:ext uri="{FF2B5EF4-FFF2-40B4-BE49-F238E27FC236}">
                <a16:creationId xmlns:a16="http://schemas.microsoft.com/office/drawing/2014/main" id="{FD878914-5B35-46DC-8034-238C88527D9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818" t="20937" r="11631" b="20937"/>
          <a:stretch/>
        </p:blipFill>
        <p:spPr>
          <a:xfrm>
            <a:off x="748505" y="3861614"/>
            <a:ext cx="2808313" cy="1482165"/>
          </a:xfrm>
          <a:prstGeom prst="rect">
            <a:avLst/>
          </a:prstGeom>
        </p:spPr>
      </p:pic>
      <p:pic>
        <p:nvPicPr>
          <p:cNvPr id="18" name="Imagem 17">
            <a:extLst>
              <a:ext uri="{FF2B5EF4-FFF2-40B4-BE49-F238E27FC236}">
                <a16:creationId xmlns:a16="http://schemas.microsoft.com/office/drawing/2014/main" id="{252D97D1-A1FA-4AA6-973F-2F6F699C6AA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9995" t="1173" r="17298" b="-1173"/>
          <a:stretch/>
        </p:blipFill>
        <p:spPr>
          <a:xfrm>
            <a:off x="3851920" y="3692118"/>
            <a:ext cx="2088233" cy="1821158"/>
          </a:xfrm>
          <a:prstGeom prst="rect">
            <a:avLst/>
          </a:prstGeom>
        </p:spPr>
      </p:pic>
      <p:pic>
        <p:nvPicPr>
          <p:cNvPr id="20" name="Imagem 19">
            <a:extLst>
              <a:ext uri="{FF2B5EF4-FFF2-40B4-BE49-F238E27FC236}">
                <a16:creationId xmlns:a16="http://schemas.microsoft.com/office/drawing/2014/main" id="{73C2B565-2715-4511-B6C8-38818596D7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2793" y="4001108"/>
            <a:ext cx="1512168" cy="1512168"/>
          </a:xfrm>
          <a:prstGeom prst="rect">
            <a:avLst/>
          </a:prstGeom>
        </p:spPr>
      </p:pic>
      <p:pic>
        <p:nvPicPr>
          <p:cNvPr id="22" name="Imagem 21">
            <a:extLst>
              <a:ext uri="{FF2B5EF4-FFF2-40B4-BE49-F238E27FC236}">
                <a16:creationId xmlns:a16="http://schemas.microsoft.com/office/drawing/2014/main" id="{0537447D-F399-4F82-864C-51DB91A589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76056" y="1650733"/>
            <a:ext cx="3036239" cy="797186"/>
          </a:xfrm>
          <a:prstGeom prst="rect">
            <a:avLst/>
          </a:prstGeom>
        </p:spPr>
      </p:pic>
    </p:spTree>
    <p:extLst>
      <p:ext uri="{BB962C8B-B14F-4D97-AF65-F5344CB8AC3E}">
        <p14:creationId xmlns:p14="http://schemas.microsoft.com/office/powerpoint/2010/main" val="2469059516"/>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4E4F88161B57BD499BFDEEEBFC89E106" ma:contentTypeVersion="0" ma:contentTypeDescription="Crie um novo documento." ma:contentTypeScope="" ma:versionID="2de94941decbf21f2feaff5a7e56a4a5">
  <xsd:schema xmlns:xsd="http://www.w3.org/2001/XMLSchema" xmlns:xs="http://www.w3.org/2001/XMLSchema" xmlns:p="http://schemas.microsoft.com/office/2006/metadata/properties" targetNamespace="http://schemas.microsoft.com/office/2006/metadata/properties" ma:root="true" ma:fieldsID="e257547f92819c86ae4143fe76bb6c5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6F7A46-2F83-49C3-9F5B-391FC3362C7F}">
  <ds:schemaRefs>
    <ds:schemaRef ds:uri="http://schemas.microsoft.com/sharepoint/v3/contenttype/forms"/>
  </ds:schemaRefs>
</ds:datastoreItem>
</file>

<file path=customXml/itemProps2.xml><?xml version="1.0" encoding="utf-8"?>
<ds:datastoreItem xmlns:ds="http://schemas.openxmlformats.org/officeDocument/2006/customXml" ds:itemID="{0E47D715-0685-4EB5-90CB-BD30E5423A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3823</TotalTime>
  <Words>265</Words>
  <Application>Microsoft Office PowerPoint</Application>
  <PresentationFormat>Apresentação na tela (4:3)</PresentationFormat>
  <Paragraphs>23</Paragraphs>
  <Slides>6</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6</vt:i4>
      </vt:variant>
    </vt:vector>
  </HeadingPairs>
  <TitlesOfParts>
    <vt:vector size="10" baseType="lpstr">
      <vt:lpstr>Arial</vt:lpstr>
      <vt:lpstr>Calibri</vt:lpstr>
      <vt:lpstr>Calibri Light</vt:lpstr>
      <vt:lpstr>Tema do Office</vt:lpstr>
      <vt:lpstr>Apresentação do PowerPoint</vt:lpstr>
      <vt:lpstr>Apresentação do PowerPoint</vt:lpstr>
      <vt:lpstr>Equipe SoftSolutions</vt:lpstr>
      <vt:lpstr>Nossa História</vt:lpstr>
      <vt:lpstr>Missão, Visão e Valores</vt:lpstr>
      <vt:lpstr>PARCEIROS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Victor Akio Zukeran</dc:creator>
  <cp:lastModifiedBy>Alunos</cp:lastModifiedBy>
  <cp:revision>228</cp:revision>
  <cp:lastPrinted>2021-09-24T00:56:25Z</cp:lastPrinted>
  <dcterms:created xsi:type="dcterms:W3CDTF">2013-10-10T17:31:52Z</dcterms:created>
  <dcterms:modified xsi:type="dcterms:W3CDTF">2023-08-31T23:49:29Z</dcterms:modified>
</cp:coreProperties>
</file>