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8"/>
  </p:notesMasterIdLst>
  <p:handoutMasterIdLst>
    <p:handoutMasterId r:id="rId9"/>
  </p:handoutMasterIdLst>
  <p:sldIdLst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0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69" d="100"/>
          <a:sy n="69" d="100"/>
        </p:scale>
        <p:origin x="118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31/08/2023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1CE6-8F3D-4AFD-A409-3AD4E3F5533B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0321-2850-406B-9A3A-E9216A27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029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0321-2850-406B-9A3A-E9216A276E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2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CD8D2-619D-4402-946F-26D241F5F5CC}" type="datetime1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2DFB50-D7FD-BD3C-2032-B4C6096A8C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43C5A2-FA6F-4595-92BC-2DACE1A39B61}" type="datetime1">
              <a:rPr lang="pt-BR" smtClean="0"/>
              <a:t>31/08/2023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D92610E7-A685-5CD6-EAE0-27A855CA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567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F19D0-4CD9-2371-DA15-A826B025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90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26" name="Imagem 50" descr="Logotipo, nome da empresa&#10;&#10;Descrição gerada automaticamente">
            <a:extLst>
              <a:ext uri="{FF2B5EF4-FFF2-40B4-BE49-F238E27FC236}">
                <a16:creationId xmlns:a16="http://schemas.microsoft.com/office/drawing/2014/main" id="{36B8E003-C7DA-989A-4022-B8594E965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9" y="6170249"/>
            <a:ext cx="1220013" cy="5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51" descr="Logotipo, Ícone&#10;&#10;Descrição gerada automaticamente">
            <a:extLst>
              <a:ext uri="{FF2B5EF4-FFF2-40B4-BE49-F238E27FC236}">
                <a16:creationId xmlns:a16="http://schemas.microsoft.com/office/drawing/2014/main" id="{7CE11952-2DEC-DF01-B990-641962B24A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188752"/>
            <a:ext cx="796608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1A4845-25FC-D97B-41CC-AD549E88AC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48064" y="60539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1C9125E-DAC1-7C47-AAE2-CF375D2F021A}"/>
              </a:ext>
            </a:extLst>
          </p:cNvPr>
          <p:cNvCxnSpPr>
            <a:cxnSpLocks/>
          </p:cNvCxnSpPr>
          <p:nvPr userDrawn="1"/>
        </p:nvCxnSpPr>
        <p:spPr>
          <a:xfrm>
            <a:off x="0" y="6128546"/>
            <a:ext cx="9144000" cy="2458"/>
          </a:xfrm>
          <a:prstGeom prst="line">
            <a:avLst/>
          </a:prstGeom>
          <a:ln w="28575">
            <a:solidFill>
              <a:srgbClr val="B9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3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413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66018"/>
            <a:ext cx="8568952" cy="507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6336704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58880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Web 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299695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/>
              <a:t>Profª Angelina V S Melaré</a:t>
            </a:r>
          </a:p>
          <a:p>
            <a:pPr algn="r"/>
            <a:r>
              <a:rPr lang="pt-BR" sz="2800" b="1" dirty="0"/>
              <a:t>angelina.melare@fatec.sp.gov.br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 bwMode="auto">
          <a:xfrm>
            <a:off x="0" y="5013176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pt-BR" sz="2000" b="1" dirty="0"/>
              <a:t>Votorantim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pt-BR" sz="2000" b="1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050B1-49FD-C595-8C3D-2BC68C77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F39AA-7B92-322B-812E-CC7F336656D3}"/>
              </a:ext>
            </a:extLst>
          </p:cNvPr>
          <p:cNvSpPr>
            <a:spLocks noGrp="1"/>
          </p:cNvSpPr>
          <p:nvPr>
            <p:ph idx="1"/>
          </p:nvPr>
        </p:nvSpPr>
        <p:spPr/>
      </p:sp>
    </p:spTree>
    <p:extLst>
      <p:ext uri="{BB962C8B-B14F-4D97-AF65-F5344CB8AC3E}">
        <p14:creationId xmlns:p14="http://schemas.microsoft.com/office/powerpoint/2010/main" val="149800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D1F18-5802-6F50-A0CF-C8E831C7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855270"/>
          </a:xfrm>
        </p:spPr>
      </p:sp>
    </p:spTree>
    <p:extLst>
      <p:ext uri="{BB962C8B-B14F-4D97-AF65-F5344CB8AC3E}">
        <p14:creationId xmlns:p14="http://schemas.microsoft.com/office/powerpoint/2010/main" val="426052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4F88161B57BD499BFDEEEBFC89E106" ma:contentTypeVersion="0" ma:contentTypeDescription="Crie um novo documento." ma:contentTypeScope="" ma:versionID="2de94941decbf21f2feaff5a7e56a4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57547f92819c86ae4143fe76bb6c5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47D715-0685-4EB5-90CB-BD30E5423A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6F7A46-2F83-49C3-9F5B-391FC3362C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22</Words>
  <Application>Microsoft Office PowerPoint</Application>
  <PresentationFormat>Apresentação na tela (4:3)</PresentationFormat>
  <Paragraphs>6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Desenvolvimento Web I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ANGELINA VITORINO DE SOUZA MELARE</cp:lastModifiedBy>
  <cp:revision>229</cp:revision>
  <cp:lastPrinted>2021-09-24T00:56:25Z</cp:lastPrinted>
  <dcterms:created xsi:type="dcterms:W3CDTF">2013-10-10T17:31:52Z</dcterms:created>
  <dcterms:modified xsi:type="dcterms:W3CDTF">2023-08-31T22:41:38Z</dcterms:modified>
</cp:coreProperties>
</file>