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6" r:id="rId10"/>
    <p:sldId id="262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DA87-6D2B-4176-A459-D59601993C5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AE2C-3B4F-445C-96B3-B9AFF5DBF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3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DA87-6D2B-4176-A459-D59601993C5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AE2C-3B4F-445C-96B3-B9AFF5DBF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9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DA87-6D2B-4176-A459-D59601993C5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AE2C-3B4F-445C-96B3-B9AFF5DBFD2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039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DA87-6D2B-4176-A459-D59601993C5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AE2C-3B4F-445C-96B3-B9AFF5DBF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23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DA87-6D2B-4176-A459-D59601993C5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AE2C-3B4F-445C-96B3-B9AFF5DBFD2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8166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DA87-6D2B-4176-A459-D59601993C5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AE2C-3B4F-445C-96B3-B9AFF5DBF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78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DA87-6D2B-4176-A459-D59601993C5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AE2C-3B4F-445C-96B3-B9AFF5DBF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83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DA87-6D2B-4176-A459-D59601993C5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AE2C-3B4F-445C-96B3-B9AFF5DBF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0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DA87-6D2B-4176-A459-D59601993C5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AE2C-3B4F-445C-96B3-B9AFF5DBF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5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DA87-6D2B-4176-A459-D59601993C5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AE2C-3B4F-445C-96B3-B9AFF5DBF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6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DA87-6D2B-4176-A459-D59601993C5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AE2C-3B4F-445C-96B3-B9AFF5DBF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9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DA87-6D2B-4176-A459-D59601993C5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AE2C-3B4F-445C-96B3-B9AFF5DBF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5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DA87-6D2B-4176-A459-D59601993C5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AE2C-3B4F-445C-96B3-B9AFF5DBF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4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DA87-6D2B-4176-A459-D59601993C5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AE2C-3B4F-445C-96B3-B9AFF5DBF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7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DA87-6D2B-4176-A459-D59601993C5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AE2C-3B4F-445C-96B3-B9AFF5DBF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1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DA87-6D2B-4176-A459-D59601993C5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AE2C-3B4F-445C-96B3-B9AFF5DBF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5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DDA87-6D2B-4176-A459-D59601993C5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36AE2C-3B4F-445C-96B3-B9AFF5DBF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1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2.2- RESTful 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James Pinson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18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as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Explaining URI and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URL is a link that processes a GET request.</a:t>
            </a:r>
          </a:p>
          <a:p>
            <a:r>
              <a:rPr lang="en-US" sz="2000" dirty="0" smtClean="0"/>
              <a:t>When a user clicks on the link it gives them the representation. </a:t>
            </a:r>
          </a:p>
          <a:p>
            <a:r>
              <a:rPr lang="en-US" sz="2000" dirty="0" smtClean="0"/>
              <a:t>HTMLs hypermedia controls have no way of telling a browser how to construct a URL. </a:t>
            </a:r>
            <a:endParaRPr lang="en-US" sz="2000" dirty="0" smtClean="0"/>
          </a:p>
          <a:p>
            <a:r>
              <a:rPr lang="en-US" sz="2000" dirty="0" smtClean="0"/>
              <a:t>However URI templates can do this. </a:t>
            </a:r>
          </a:p>
          <a:p>
            <a:r>
              <a:rPr lang="en-US" sz="2000" dirty="0" smtClean="0"/>
              <a:t>The URI is a template you can use to create multiple valid URL’s</a:t>
            </a:r>
          </a:p>
          <a:p>
            <a:r>
              <a:rPr lang="en-US" sz="2000" dirty="0" smtClean="0"/>
              <a:t>However the URI itself is not a valid URL.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0979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as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difference between URI and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URLs can be used on their own as they are a form of hypermedia</a:t>
            </a:r>
          </a:p>
          <a:p>
            <a:r>
              <a:rPr lang="en-US" sz="2000" dirty="0" smtClean="0"/>
              <a:t>URI has to be embedded in a hypermedia format</a:t>
            </a:r>
          </a:p>
          <a:p>
            <a:r>
              <a:rPr lang="en-US" sz="2000" dirty="0" smtClean="0"/>
              <a:t>Every URL is a URI as they are described in the same standard.</a:t>
            </a:r>
          </a:p>
          <a:p>
            <a:r>
              <a:rPr lang="en-US" sz="2000" dirty="0" smtClean="0"/>
              <a:t>There is no guarantee that a URI has a representation.</a:t>
            </a:r>
          </a:p>
          <a:p>
            <a:r>
              <a:rPr lang="en-US" sz="2000" dirty="0" smtClean="0"/>
              <a:t>A URI is nothing but an identifier.</a:t>
            </a:r>
          </a:p>
          <a:p>
            <a:r>
              <a:rPr lang="en-US" dirty="0" smtClean="0"/>
              <a:t>A URL is an identifier that can be dereferences which means that a computer can take the URL and get a representation of the resource.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as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Advantages and disadvantages of rest </a:t>
            </a:r>
            <a:r>
              <a:rPr lang="en-US" sz="2000" dirty="0" err="1"/>
              <a:t>api</a:t>
            </a:r>
            <a:r>
              <a:rPr lang="en-US" sz="2000" dirty="0"/>
              <a:t>. (2020, October 28). Retrieved March 24, 2021, from https://krify.co/advantages-and-disadvantages-of-rest-api/</a:t>
            </a:r>
          </a:p>
          <a:p>
            <a:r>
              <a:rPr lang="en-US" sz="2000" dirty="0" smtClean="0"/>
              <a:t>Richardson</a:t>
            </a:r>
            <a:r>
              <a:rPr lang="en-US" sz="2000" dirty="0"/>
              <a:t>, L. (2013). </a:t>
            </a:r>
            <a:r>
              <a:rPr lang="en-US" sz="2000" i="1" dirty="0"/>
              <a:t>RESTful Web APIs</a:t>
            </a:r>
            <a:r>
              <a:rPr lang="en-US" sz="2000" dirty="0"/>
              <a:t>.</a:t>
            </a:r>
          </a:p>
          <a:p>
            <a:r>
              <a:rPr lang="en-US" dirty="0"/>
              <a:t>What is a rest </a:t>
            </a:r>
            <a:r>
              <a:rPr lang="en-US" dirty="0" err="1"/>
              <a:t>api</a:t>
            </a:r>
            <a:r>
              <a:rPr lang="en-US" dirty="0"/>
              <a:t>? (</a:t>
            </a:r>
            <a:r>
              <a:rPr lang="en-US" dirty="0" err="1"/>
              <a:t>n.d.</a:t>
            </a:r>
            <a:r>
              <a:rPr lang="en-US" dirty="0"/>
              <a:t>). Retrieved March 24, 2021, from https://www.redhat.com/en/topics/api/what-is-a-rest-api#:~:text=A%20REST%20API%20(also%20known,interaction%20with%20RESTful%20web%20services.&amp;text=An%20API%20is%20a%20set,building%20and%20integrating%20application%20software.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7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as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RESTful APIs?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Is an application programming interface</a:t>
            </a:r>
          </a:p>
          <a:p>
            <a:r>
              <a:rPr lang="en-US" sz="2000" dirty="0" smtClean="0"/>
              <a:t>It conforms to the constraints of REST architectural style.</a:t>
            </a:r>
          </a:p>
          <a:p>
            <a:r>
              <a:rPr lang="en-US" sz="2000" dirty="0" smtClean="0"/>
              <a:t>REST stands for representational state transfer</a:t>
            </a:r>
          </a:p>
          <a:p>
            <a:r>
              <a:rPr lang="en-US" sz="2000" dirty="0" smtClean="0"/>
              <a:t>The API is a set of definitions and protocols for building and integrating application software.</a:t>
            </a:r>
          </a:p>
          <a:p>
            <a:r>
              <a:rPr lang="en-US" sz="2000" dirty="0" smtClean="0"/>
              <a:t>You can view it as the connect between to information provider and the user. </a:t>
            </a:r>
          </a:p>
          <a:p>
            <a:r>
              <a:rPr lang="en-US" sz="2000" dirty="0" smtClean="0"/>
              <a:t>So REST is the architectural style where as API is the mediator between users and clients providing the resources they want.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8376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4000">
        <p14:flash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an API RESTful?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consider an API </a:t>
            </a:r>
            <a:r>
              <a:rPr lang="en-US" dirty="0" smtClean="0"/>
              <a:t>RESTful it must confirm to certain criteria.</a:t>
            </a:r>
          </a:p>
          <a:p>
            <a:r>
              <a:rPr lang="en-US" dirty="0" smtClean="0"/>
              <a:t>It must be a client-server architecture that is made up of clients, servers, and resources.</a:t>
            </a:r>
          </a:p>
          <a:p>
            <a:r>
              <a:rPr lang="en-US" dirty="0" smtClean="0"/>
              <a:t>It must be stateless which means no client information is stored between get requests.</a:t>
            </a:r>
          </a:p>
          <a:p>
            <a:r>
              <a:rPr lang="en-US" dirty="0" smtClean="0"/>
              <a:t>Most have a uniform interface between components so information is transferred in a standard form. </a:t>
            </a:r>
          </a:p>
          <a:p>
            <a:r>
              <a:rPr lang="en-US" dirty="0" smtClean="0"/>
              <a:t>This means resources requested are separate from representations sent to the client.</a:t>
            </a:r>
          </a:p>
          <a:p>
            <a:r>
              <a:rPr lang="en-US" dirty="0" smtClean="0"/>
              <a:t>Also resources can be manipulated by the client given the representation they receive.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2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as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RESTful APIs?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APIs are faster and more lightweight.</a:t>
            </a:r>
          </a:p>
          <a:p>
            <a:r>
              <a:rPr lang="en-US" dirty="0" smtClean="0"/>
              <a:t>RESTful APIs have greater scalability due to the server and client separation.</a:t>
            </a:r>
          </a:p>
          <a:p>
            <a:r>
              <a:rPr lang="en-US" dirty="0" smtClean="0"/>
              <a:t>They are easier to shift from one server to another</a:t>
            </a:r>
          </a:p>
          <a:p>
            <a:r>
              <a:rPr lang="en-US" dirty="0" smtClean="0"/>
              <a:t>Can be used with limited bandwidth and resources</a:t>
            </a:r>
          </a:p>
          <a:p>
            <a:r>
              <a:rPr lang="en-US" dirty="0" smtClean="0"/>
              <a:t>The coding for RESTful APIs is easier than some other alternatives.</a:t>
            </a:r>
          </a:p>
          <a:p>
            <a:r>
              <a:rPr lang="en-US" dirty="0" smtClean="0"/>
              <a:t>RESTful APIs are used by a lot of companies and applications due to these benefits.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89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as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200" dirty="0" smtClean="0"/>
              <a:t>Explains how the client and server communicate in the web process.</a:t>
            </a:r>
          </a:p>
          <a:p>
            <a:r>
              <a:rPr lang="en-US" sz="2200" dirty="0" smtClean="0"/>
              <a:t>The server contains resources and sends the client representations of these resources.</a:t>
            </a:r>
          </a:p>
          <a:p>
            <a:r>
              <a:rPr lang="en-US" sz="2200" dirty="0" smtClean="0"/>
              <a:t>The communication between the two are done by using HTTP methods.</a:t>
            </a:r>
          </a:p>
          <a:p>
            <a:r>
              <a:rPr lang="en-US" sz="2200" dirty="0" smtClean="0"/>
              <a:t>When a client submits a GET request to the server the server returns the representation. </a:t>
            </a:r>
            <a:endParaRPr lang="en-US" sz="2200" dirty="0" smtClean="0"/>
          </a:p>
          <a:p>
            <a:r>
              <a:rPr lang="en-US" sz="2200" dirty="0" smtClean="0"/>
              <a:t>The client can also submit other request to modify the representation of the resource which the server can accept or deny. </a:t>
            </a:r>
            <a:endParaRPr lang="en-US" sz="2200" dirty="0" smtClean="0"/>
          </a:p>
          <a:p>
            <a:r>
              <a:rPr lang="en-US" dirty="0" smtClean="0"/>
              <a:t>All of this is done through Hypermedia such as URLs.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59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as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Communications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2545"/>
            <a:ext cx="8596668" cy="437881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2002312"/>
            <a:ext cx="2161310" cy="103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Page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384468" y="2493818"/>
            <a:ext cx="2933205" cy="2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2232561" y="3372592"/>
            <a:ext cx="4085112" cy="10569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911439" y="2149434"/>
            <a:ext cx="1995055" cy="100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Blog Page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58940" y="3901044"/>
            <a:ext cx="1947554" cy="932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Page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00104" y="2164863"/>
            <a:ext cx="2346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Get Request using /blog link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334494" y="4643252"/>
            <a:ext cx="1983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Get Request using /about link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2463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as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42" presetClass="entr" presetSubtype="0" fill="hold" grpId="0" nodeType="after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advantages of RESTful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RESTful API is easy to understand and learn due to its simplicity.</a:t>
            </a:r>
          </a:p>
          <a:p>
            <a:r>
              <a:rPr lang="en-US" sz="2000" dirty="0" smtClean="0"/>
              <a:t>It gives you the ability to organize complicated applications and makes it easy to use resources.</a:t>
            </a:r>
          </a:p>
          <a:p>
            <a:r>
              <a:rPr lang="en-US" sz="2000" dirty="0" smtClean="0"/>
              <a:t>It uses standard HTTP procedure to retrieve data and request.</a:t>
            </a:r>
          </a:p>
          <a:p>
            <a:r>
              <a:rPr lang="en-US" sz="2000" dirty="0" smtClean="0"/>
              <a:t>It depends on code </a:t>
            </a:r>
            <a:r>
              <a:rPr lang="en-US" sz="2000" dirty="0" smtClean="0"/>
              <a:t>so you can use it to synchronize data with a website.</a:t>
            </a:r>
          </a:p>
          <a:p>
            <a:r>
              <a:rPr lang="en-US" sz="2000" dirty="0" smtClean="0"/>
              <a:t>It brings flexibility because it serializes date in XML or JSON formats.</a:t>
            </a:r>
          </a:p>
          <a:p>
            <a:r>
              <a:rPr lang="en-US" dirty="0" smtClean="0"/>
              <a:t>It allows for standard-based protection.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7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as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disadvantages of RESTful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One of </a:t>
            </a:r>
            <a:r>
              <a:rPr lang="en-US" sz="2000" dirty="0" smtClean="0"/>
              <a:t>its advantages can also be a challenge which is its lack of state.</a:t>
            </a:r>
          </a:p>
          <a:p>
            <a:r>
              <a:rPr lang="en-US" sz="2000" dirty="0" smtClean="0"/>
              <a:t>A lot of web applications have mechanisms which are </a:t>
            </a:r>
            <a:r>
              <a:rPr lang="en-US" sz="2000" dirty="0" err="1" smtClean="0"/>
              <a:t>stateful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In order for this to work the burden falls on the client application which can be difficult to maintain. </a:t>
            </a:r>
          </a:p>
          <a:p>
            <a:r>
              <a:rPr lang="en-US" sz="2000" dirty="0" smtClean="0"/>
              <a:t>Another disadvantage could be the security aspect</a:t>
            </a:r>
          </a:p>
          <a:p>
            <a:r>
              <a:rPr lang="en-US" sz="2000" dirty="0" smtClean="0"/>
              <a:t>REST doesn’t impose security which could lead to a lack of security</a:t>
            </a:r>
          </a:p>
          <a:p>
            <a:r>
              <a:rPr lang="en-US" dirty="0" smtClean="0"/>
              <a:t>This is especially true for if you are sending confidential data from client to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7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as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Is what connects resources to each other.</a:t>
            </a:r>
          </a:p>
          <a:p>
            <a:r>
              <a:rPr lang="en-US" sz="2000" dirty="0" smtClean="0"/>
              <a:t>They are used to help solve the usability and stability problems found in APIs.</a:t>
            </a:r>
          </a:p>
          <a:p>
            <a:r>
              <a:rPr lang="en-US" sz="2000" dirty="0" smtClean="0"/>
              <a:t>It is a strategy implemented in different ways by multiple different technologies.</a:t>
            </a:r>
          </a:p>
          <a:p>
            <a:r>
              <a:rPr lang="en-US" sz="2000" dirty="0" smtClean="0"/>
              <a:t>The goal is for it to be used as a way for the server to tell the client what request they can make.</a:t>
            </a:r>
          </a:p>
          <a:p>
            <a:r>
              <a:rPr lang="en-US" sz="2000" dirty="0" smtClean="0"/>
              <a:t>A good analogy is it is similar to a menu for the client </a:t>
            </a:r>
            <a:r>
              <a:rPr lang="en-US" sz="2000" dirty="0" smtClean="0"/>
              <a:t>which shows them the options.</a:t>
            </a:r>
          </a:p>
          <a:p>
            <a:r>
              <a:rPr lang="en-US" dirty="0" smtClean="0"/>
              <a:t>Hypermedia can be Images, URLs, videos and URIs.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31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as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444</TotalTime>
  <Words>844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Presentation 2.2- RESTful APIs</vt:lpstr>
      <vt:lpstr>What are RESTful APIs?</vt:lpstr>
      <vt:lpstr>What Makes an API RESTful?</vt:lpstr>
      <vt:lpstr>Why Use RESTful APIs?</vt:lpstr>
      <vt:lpstr>Web Communications</vt:lpstr>
      <vt:lpstr>Web Communications Diagram</vt:lpstr>
      <vt:lpstr>The advantages of RESTful APIs</vt:lpstr>
      <vt:lpstr>The disadvantages of RESTful APIs</vt:lpstr>
      <vt:lpstr>Hypermedia</vt:lpstr>
      <vt:lpstr>Explaining URI and URL</vt:lpstr>
      <vt:lpstr>The difference between URI and URL</vt:lpstr>
      <vt:lpstr>References</vt:lpstr>
    </vt:vector>
  </TitlesOfParts>
  <Company>SunTrust Banks,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1.3- Rest</dc:title>
  <dc:creator>Pinson.James</dc:creator>
  <cp:lastModifiedBy>Pinson.James</cp:lastModifiedBy>
  <cp:revision>23</cp:revision>
  <dcterms:created xsi:type="dcterms:W3CDTF">2021-03-18T16:12:11Z</dcterms:created>
  <dcterms:modified xsi:type="dcterms:W3CDTF">2021-03-24T20:00:36Z</dcterms:modified>
</cp:coreProperties>
</file>