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9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1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56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95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2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6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1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68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4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1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9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7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126772-9DE7-47C5-8B42-164DFF87CF30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9967B5-D774-419D-9EE8-C07589A3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67F6F-5F71-444F-B1BF-B7F0B8C89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A030B8-65BA-47BA-BBFF-6853C8A6D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2021.04.01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60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45D78-51EE-425C-9299-2F145F4B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C626B-BEBB-4450-864D-17224E9C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73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3E813-3C69-4CFA-9F60-6EA67DF9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D7DC2-F5B3-41E0-8AAB-137C3901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E60AA7-5A25-4CDE-B453-E1BEAC46B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0" t="27567" r="18835" b="14746"/>
          <a:stretch/>
        </p:blipFill>
        <p:spPr>
          <a:xfrm>
            <a:off x="698421" y="557514"/>
            <a:ext cx="10795157" cy="57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</TotalTime>
  <Words>3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標楷體</vt:lpstr>
      <vt:lpstr>Arial</vt:lpstr>
      <vt:lpstr>Garamond</vt:lpstr>
      <vt:lpstr>有機</vt:lpstr>
      <vt:lpstr>進度報告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承 錢</dc:creator>
  <cp:lastModifiedBy>承 錢</cp:lastModifiedBy>
  <cp:revision>3</cp:revision>
  <dcterms:created xsi:type="dcterms:W3CDTF">2021-03-31T05:48:24Z</dcterms:created>
  <dcterms:modified xsi:type="dcterms:W3CDTF">2021-03-31T08:25:00Z</dcterms:modified>
</cp:coreProperties>
</file>