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AED"/>
    <a:srgbClr val="0A42F4"/>
    <a:srgbClr val="0724F7"/>
    <a:srgbClr val="3483CA"/>
    <a:srgbClr val="255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5C13-DAD1-4128-9501-ABDBB8DA54E5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4D74-CF64-4A6B-B478-F6A448B00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3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628-7AE5-4909-A3C5-769B54E9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79D3-1177-4889-981B-4200FCC2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95A4-681E-4262-B956-34C75D92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45AF-083A-44A2-808C-B4209F724560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63E4-027D-4182-BD59-EF597B2A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94F8-1FC7-46C3-B87C-2D9692A4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8A2-A6B3-4A49-A32B-0A50DFF2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79B03-0A62-4CD8-823B-33349774C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6809-15F0-44EF-B7F8-49602AE6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C4A9-B7CD-43D3-86A8-BD12E4B8D14A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C154-C0B1-44A7-9DB5-D6689CF2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BE31-9BFC-4383-8F68-0AD43337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1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60521-9947-468B-ACE9-C0FDB3F25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4422-5D71-472E-A508-C8E53EB36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E45D-4D19-4817-8665-9FC070F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C9D-824C-4460-BFF8-5DAD9A0E9B4D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C37F-7EE2-41AA-A373-9DE2CEA7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0DED-DB59-4CE5-B09B-1A962A49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0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4E0E-C0F9-4AC3-A344-64F1DCE7A21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15AE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7381-F6FA-43C9-A7C8-8FFAC759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6E68-C633-49A8-B310-4D648E07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FBCD-F7A1-41CD-9194-73BB1DBBE3E3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F884-768E-46DC-83A9-026DBA11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889D-3579-4BD7-8999-7E618D0F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83D3-EFBA-431D-8791-3FC99579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D4731-CAC7-42EF-B029-813FF951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D3F7-0AD3-4407-9B14-A34BCDE6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1C5-2814-4330-BA6E-1E083513E889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737E-6CC9-4E02-9357-F0113D36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9E85-8098-4930-B931-0D9A7605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5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D68B-5359-4C0D-AE6C-24977457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E6E3-D862-43E9-A08B-C2A9080F3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0EA95-7F10-4124-ACF3-D89317C9C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E44B1-DC96-45B1-A7DC-CF2173DD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007-383E-43AE-A092-16EB3925EFC8}" type="datetime1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EFBA-87F1-4E98-B49D-F5C4DC71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3511-34D5-4B8F-88BC-E24D40EE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0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ACFE-96F6-4498-BCB3-4B1B58CF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F5ECC-7920-4E4E-BDAF-CF882D51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3CF3B-FC71-42A2-940C-E7CBC709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6A5FA-1ABC-46FF-B7B5-AD582E420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7AEE8-0E26-4705-97B5-CCF09583D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FB770-68F3-476E-9441-9D04CC0F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6E-B4D3-4300-922F-800DCBD15C55}" type="datetime1">
              <a:rPr lang="en-GB" smtClean="0"/>
              <a:t>08/03/2021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D7B9B-7579-462C-A493-BBAF7DF7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B865B-308F-41AE-9A1A-B84FDB63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56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C716-BE4B-422E-A7AA-FE13411F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FA779-61C8-43E8-88A5-777F0C9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DF9-E1D7-48D1-B13C-E0086264659C}" type="datetime1">
              <a:rPr lang="en-GB" smtClean="0"/>
              <a:t>08/03/2021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7E7F6-41E0-4654-A327-40B0C77A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D0B60-5D5C-4365-97C0-CED1A9E0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4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6BD57-F004-4996-A98C-F709914E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EBD-8267-458B-A8F7-A9695A48C445}" type="datetime1">
              <a:rPr lang="en-GB" smtClean="0"/>
              <a:t>08/03/2021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033C1-4469-4230-9DD7-C3C05DE6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A1535-2885-4008-932B-97351B8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495F-FD30-4AF5-B039-0E205779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C3B8-2468-458E-BF80-04BD6B69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4A74D-D2E2-40A7-B889-379A3990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65FD-B966-4D9A-875F-C2ECC948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28B-2824-431D-B78B-1E9406B21AB7}" type="datetime1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1CDE-C770-4400-BB1E-AF3A62AA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D1FF-090D-40EF-B9C8-0B435419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84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8E49-2545-4354-BF24-CBE6A0A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FAFD5-EC05-4832-A111-1527023BD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8A62-B767-4E05-B73D-C39AE9C1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F4798-EE63-42CD-B31E-A7D806C4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F89F-AED7-42DB-972A-A66B06481D36}" type="datetime1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F281-BE7B-4FE5-BE16-B348E89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0AB2-67DD-4140-85F6-1F4733AD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5F81A-3F8E-46B1-A7E1-538DFDFF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4225-3EBD-4A47-AC83-5891CC26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EAA7-2EE2-4ACC-823D-72E853C0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E04B-43F5-480D-897D-AB006720A3E0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D62E-34CC-47F3-BCFC-1C23CDCF5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Copyright © James Raynard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24AA-D97F-4042-9127-E99A8A651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9620-C1A4-4112-8B7C-BC027703F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Lambda Expressions in C++14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057A-0273-41D9-94DD-75AA3EF61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68C2-400B-4963-88EB-BE054BBE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</p:spTree>
    <p:extLst>
      <p:ext uri="{BB962C8B-B14F-4D97-AF65-F5344CB8AC3E}">
        <p14:creationId xmlns:p14="http://schemas.microsoft.com/office/powerpoint/2010/main" val="280313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9E9E-B96A-4EEA-A443-2A6569D3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Generic 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9A41-D986-4A23-87E1-75861F3B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In C++14, the compiler can always deduce the return type of a lambda expression</a:t>
            </a:r>
          </a:p>
          <a:p>
            <a:r>
              <a:rPr lang="en-GB"/>
              <a:t>We can also use "auto" for the type of the arguments to the lambda expression</a:t>
            </a:r>
          </a:p>
          <a:p>
            <a:pPr lvl="1"/>
            <a:r>
              <a:rPr lang="en-GB"/>
              <a:t>These are known as "generic lambdas" or "polymorphic lambdas"</a:t>
            </a:r>
          </a:p>
          <a:p>
            <a:pPr lvl="1"/>
            <a:r>
              <a:rPr lang="en-GB"/>
              <a:t>The most requested feature in C++14!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DFFB0-7905-4C15-9138-600B15B9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</p:spTree>
    <p:extLst>
      <p:ext uri="{BB962C8B-B14F-4D97-AF65-F5344CB8AC3E}">
        <p14:creationId xmlns:p14="http://schemas.microsoft.com/office/powerpoint/2010/main" val="2856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9E9E-B96A-4EEA-A443-2A6569D3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Generic Lambda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9A41-D986-4A23-87E1-75861F3B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The compiler will deduce the types from the way it is called, using the same rules as for a template function</a:t>
            </a:r>
          </a:p>
          <a:p>
            <a:pPr marL="914400" lvl="2" indent="0">
              <a:buNone/>
            </a:pPr>
            <a:r>
              <a:rPr lang="en-GB"/>
              <a:t>auto func = [] (auto x, auto y) { return x + y; };</a:t>
            </a:r>
          </a:p>
          <a:p>
            <a:pPr marL="914400" lvl="2" indent="0">
              <a:buNone/>
            </a:pPr>
            <a:r>
              <a:rPr lang="en-GB"/>
              <a:t>func(2, 5);</a:t>
            </a:r>
          </a:p>
          <a:p>
            <a:pPr marL="914400" lvl="2" indent="0">
              <a:buNone/>
            </a:pPr>
            <a:r>
              <a:rPr lang="en-GB"/>
              <a:t>func(3.141, 4.2);                </a:t>
            </a:r>
            <a:r>
              <a:rPr lang="en-GB">
                <a:solidFill>
                  <a:srgbClr val="00B0F0"/>
                </a:solidFill>
              </a:rPr>
              <a:t>// Arguments can have any types</a:t>
            </a:r>
          </a:p>
          <a:p>
            <a:pPr marL="914400" lvl="2" indent="0">
              <a:buNone/>
            </a:pPr>
            <a:r>
              <a:rPr lang="en-GB"/>
              <a:t>func(str1, str2);                 </a:t>
            </a:r>
            <a:r>
              <a:rPr lang="en-GB">
                <a:solidFill>
                  <a:srgbClr val="00B0F0"/>
                </a:solidFill>
              </a:rPr>
              <a:t>// so long as a + operator is defined for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DFFB0-7905-4C15-9138-600B15B9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</p:spTree>
    <p:extLst>
      <p:ext uri="{BB962C8B-B14F-4D97-AF65-F5344CB8AC3E}">
        <p14:creationId xmlns:p14="http://schemas.microsoft.com/office/powerpoint/2010/main" val="349282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D983-A95D-40E5-9BD1-6587C639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Generic lambda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81C9-93A0-4C99-8539-0DE3ECBA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The compiler generates a functor with a templated operator ()</a:t>
            </a:r>
          </a:p>
          <a:p>
            <a:pPr marL="914400" lvl="2" indent="0">
              <a:buNone/>
            </a:pPr>
            <a:r>
              <a:rPr lang="en-GB"/>
              <a:t>class lambda_func {</a:t>
            </a:r>
          </a:p>
          <a:p>
            <a:pPr marL="914400" lvl="2" indent="0">
              <a:buNone/>
            </a:pPr>
            <a:r>
              <a:rPr lang="en-GB"/>
              <a:t>  public:</a:t>
            </a:r>
          </a:p>
          <a:p>
            <a:pPr marL="914400" lvl="2" indent="0">
              <a:buNone/>
            </a:pPr>
            <a:r>
              <a:rPr lang="en-GB"/>
              <a:t>    template &lt;typename T&gt;</a:t>
            </a:r>
          </a:p>
          <a:p>
            <a:pPr marL="914400" lvl="2" indent="0">
              <a:buNone/>
            </a:pPr>
            <a:r>
              <a:rPr lang="en-GB"/>
              <a:t>    T operator()(T x, T y) { return x + y; }       </a:t>
            </a:r>
            <a:r>
              <a:rPr lang="en-GB">
                <a:solidFill>
                  <a:srgbClr val="00B0F0"/>
                </a:solidFill>
              </a:rPr>
              <a:t>// Lambda expression body</a:t>
            </a:r>
          </a:p>
          <a:p>
            <a:pPr marL="914400" lvl="2" indent="0">
              <a:buNone/>
            </a:pPr>
            <a:r>
              <a:rPr lang="en-GB"/>
              <a:t>};</a:t>
            </a:r>
          </a:p>
          <a:p>
            <a:pPr lvl="2"/>
            <a:endParaRPr lang="en-GB"/>
          </a:p>
          <a:p>
            <a:pPr marL="914400" lvl="2" indent="0">
              <a:buNone/>
            </a:pPr>
            <a:r>
              <a:rPr lang="en-GB">
                <a:solidFill>
                  <a:srgbClr val="00B0F0"/>
                </a:solidFill>
              </a:rPr>
              <a:t>// Create instance of functor, instantiate its operator () and call it</a:t>
            </a:r>
          </a:p>
          <a:p>
            <a:pPr marL="914400" lvl="2" indent="0">
              <a:buNone/>
            </a:pPr>
            <a:r>
              <a:rPr lang="en-GB"/>
              <a:t>lambda_func()(2, 5);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A16BD-3A64-47D3-870F-3284746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</p:spTree>
    <p:extLst>
      <p:ext uri="{BB962C8B-B14F-4D97-AF65-F5344CB8AC3E}">
        <p14:creationId xmlns:p14="http://schemas.microsoft.com/office/powerpoint/2010/main" val="376310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52C1-ADA1-41E3-839E-55CE2465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Local Variables in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5FE7-84A7-41A7-A053-C7D002F4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In C++14, we can create variables in the capture specifier</a:t>
            </a:r>
          </a:p>
          <a:p>
            <a:pPr marL="914400" lvl="2" indent="0">
              <a:buNone/>
            </a:pPr>
            <a:r>
              <a:rPr lang="en-GB"/>
              <a:t>auto add_two = [y=2] (int x) { return x + y; };                 </a:t>
            </a:r>
            <a:r>
              <a:rPr lang="en-GB">
                <a:solidFill>
                  <a:srgbClr val="00B0F0"/>
                </a:solidFill>
              </a:rPr>
              <a:t>// y is local to the lambda body</a:t>
            </a:r>
          </a:p>
          <a:p>
            <a:r>
              <a:rPr lang="en-GB"/>
              <a:t>These variables are local to the lambda body</a:t>
            </a:r>
          </a:p>
          <a:p>
            <a:r>
              <a:rPr lang="en-GB"/>
              <a:t>These variables are implicitly "auto" and must be initialized</a:t>
            </a:r>
          </a:p>
          <a:p>
            <a:r>
              <a:rPr lang="en-GB"/>
              <a:t>They can be mixed with other captures</a:t>
            </a:r>
          </a:p>
          <a:p>
            <a:pPr marL="914400" lvl="2" indent="0">
              <a:buNone/>
            </a:pPr>
            <a:r>
              <a:rPr lang="en-GB"/>
              <a:t>[=, &amp;v, y=2]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70524-9861-456B-91E6-6831116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</p:spTree>
    <p:extLst>
      <p:ext uri="{BB962C8B-B14F-4D97-AF65-F5344CB8AC3E}">
        <p14:creationId xmlns:p14="http://schemas.microsoft.com/office/powerpoint/2010/main" val="408476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52C1-ADA1-41E3-839E-55CE2465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Generalized capture with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5FE7-84A7-41A7-A053-C7D002F4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These lambda-local variables can be initialized from captures</a:t>
            </a:r>
          </a:p>
          <a:p>
            <a:pPr marL="914400" lvl="2" indent="0">
              <a:buNone/>
            </a:pPr>
            <a:r>
              <a:rPr lang="en-GB"/>
              <a:t>int z = 1;                                                                                </a:t>
            </a:r>
            <a:r>
              <a:rPr lang="en-GB">
                <a:solidFill>
                  <a:srgbClr val="00B0F0"/>
                </a:solidFill>
              </a:rPr>
              <a:t>// Scope's local variable z</a:t>
            </a:r>
          </a:p>
          <a:p>
            <a:pPr marL="914400" lvl="2" indent="0">
              <a:buNone/>
            </a:pPr>
            <a:r>
              <a:rPr lang="en-GB"/>
              <a:t>[y = z+1](int x) { return x + y; };                                        </a:t>
            </a:r>
            <a:r>
              <a:rPr lang="en-GB">
                <a:solidFill>
                  <a:srgbClr val="00B0F0"/>
                </a:solidFill>
              </a:rPr>
              <a:t>// Lambda body's local variable y</a:t>
            </a:r>
            <a:endParaRPr lang="en-GB"/>
          </a:p>
          <a:p>
            <a:r>
              <a:rPr lang="en-GB"/>
              <a:t>No special syntax is needed to capture z from the enclosing scope</a:t>
            </a:r>
          </a:p>
          <a:p>
            <a:r>
              <a:rPr lang="en-GB"/>
              <a:t>Note that y is in the containing scope, while z is in the scope of the lambda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70524-9861-456B-91E6-6831116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</p:spTree>
    <p:extLst>
      <p:ext uri="{BB962C8B-B14F-4D97-AF65-F5344CB8AC3E}">
        <p14:creationId xmlns:p14="http://schemas.microsoft.com/office/powerpoint/2010/main" val="252771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4590-9320-4D6C-8E50-EDFD6C6A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Generalized lambda capture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C047-E14A-4D56-B647-4F6C6D9A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The compiler will generate a functor with a private member which is initialized using the capture code</a:t>
            </a:r>
          </a:p>
          <a:p>
            <a:pPr marL="914400" lvl="2" indent="0">
              <a:buNone/>
            </a:pPr>
            <a:r>
              <a:rPr lang="en-GB"/>
              <a:t>template &lt;typename T&gt;</a:t>
            </a:r>
          </a:p>
          <a:p>
            <a:pPr marL="914400" lvl="2" indent="0">
              <a:buNone/>
            </a:pPr>
            <a:r>
              <a:rPr lang="en-GB"/>
              <a:t>class functor {</a:t>
            </a:r>
          </a:p>
          <a:p>
            <a:pPr marL="914400" lvl="2" indent="0">
              <a:buNone/>
            </a:pPr>
            <a:r>
              <a:rPr lang="en-GB"/>
              <a:t>    T y;</a:t>
            </a:r>
          </a:p>
          <a:p>
            <a:pPr marL="914400" lvl="2" indent="0">
              <a:buNone/>
            </a:pPr>
            <a:r>
              <a:rPr lang="en-GB"/>
              <a:t>  public:</a:t>
            </a:r>
          </a:p>
          <a:p>
            <a:pPr marL="914400" lvl="2" indent="0">
              <a:buNone/>
            </a:pPr>
            <a:r>
              <a:rPr lang="en-GB"/>
              <a:t>    functor(T z) : y(z+1) {}                                       </a:t>
            </a:r>
            <a:r>
              <a:rPr lang="en-GB">
                <a:solidFill>
                  <a:srgbClr val="00B0F0"/>
                </a:solidFill>
              </a:rPr>
              <a:t>// Initialize our y using capture expression</a:t>
            </a:r>
          </a:p>
          <a:p>
            <a:pPr marL="914400" lvl="2" indent="0">
              <a:buNone/>
            </a:pPr>
            <a:r>
              <a:rPr lang="en-GB"/>
              <a:t>    T operator ()(int x) { return x + y; }                 </a:t>
            </a:r>
            <a:r>
              <a:rPr lang="en-GB">
                <a:solidFill>
                  <a:srgbClr val="00B0F0"/>
                </a:solidFill>
              </a:rPr>
              <a:t>// Lambda expression body</a:t>
            </a:r>
          </a:p>
          <a:p>
            <a:pPr marL="914400" lvl="2" indent="0">
              <a:buNone/>
            </a:pPr>
            <a:r>
              <a:rPr lang="en-GB"/>
              <a:t>};</a:t>
            </a:r>
          </a:p>
          <a:p>
            <a:r>
              <a:rPr lang="en-GB"/>
              <a:t>The compiler then instantiates the functor and calls it</a:t>
            </a:r>
          </a:p>
          <a:p>
            <a:pPr marL="914400" lvl="2" indent="0">
              <a:buNone/>
            </a:pPr>
            <a:r>
              <a:rPr lang="en-GB"/>
              <a:t>functor&lt;int&gt; func(z);                                            </a:t>
            </a:r>
            <a:r>
              <a:rPr lang="en-GB">
                <a:solidFill>
                  <a:srgbClr val="00B0F0"/>
                </a:solidFill>
              </a:rPr>
              <a:t>// Initialize functor using outer scope z</a:t>
            </a:r>
            <a:endParaRPr lang="en-GB"/>
          </a:p>
          <a:p>
            <a:pPr marL="914400" lvl="2" indent="0">
              <a:buNone/>
            </a:pPr>
            <a:r>
              <a:rPr lang="en-GB"/>
              <a:t>func(x);                                                                   </a:t>
            </a:r>
            <a:r>
              <a:rPr lang="en-GB">
                <a:solidFill>
                  <a:srgbClr val="00B0F0"/>
                </a:solidFill>
              </a:rPr>
              <a:t>// Call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3C27D-E95C-48C8-A91D-D3B81565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</p:spTree>
    <p:extLst>
      <p:ext uri="{BB962C8B-B14F-4D97-AF65-F5344CB8AC3E}">
        <p14:creationId xmlns:p14="http://schemas.microsoft.com/office/powerpoint/2010/main" val="401909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0BDD-1AF6-4EC4-8D9C-5C06C98E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Capture by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8134-2F4A-471D-A93A-39B119C8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Generalized lambda capture allows capture by move</a:t>
            </a:r>
          </a:p>
          <a:p>
            <a:r>
              <a:rPr lang="en-GB"/>
              <a:t>This was the 2nd most requested feature in C++14!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37995-DB49-4283-A8F3-64C906B2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2021</a:t>
            </a:r>
          </a:p>
        </p:txBody>
      </p:sp>
    </p:spTree>
    <p:extLst>
      <p:ext uri="{BB962C8B-B14F-4D97-AF65-F5344CB8AC3E}">
        <p14:creationId xmlns:p14="http://schemas.microsoft.com/office/powerpoint/2010/main" val="27304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BE3086-5F4D-45CC-894A-57CDA6673BB9}" vid="{564D02BD-5088-4C9E-BF72-1E78E03CB9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 C++ the Modern Way lecture</Template>
  <TotalTime>2047</TotalTime>
  <Words>538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Lambda Expressions in C++14</vt:lpstr>
      <vt:lpstr>Generic Lambda Expressions</vt:lpstr>
      <vt:lpstr>Generic Lambda Example</vt:lpstr>
      <vt:lpstr>Generic lambda implementation</vt:lpstr>
      <vt:lpstr>Local Variables in Lambda</vt:lpstr>
      <vt:lpstr>Generalized capture with initialization</vt:lpstr>
      <vt:lpstr>Generalized lambda capture implementation</vt:lpstr>
      <vt:lpstr>Capture by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 in C++14</dc:title>
  <dc:creator>James Raynard</dc:creator>
  <cp:lastModifiedBy>james</cp:lastModifiedBy>
  <cp:revision>21</cp:revision>
  <dcterms:created xsi:type="dcterms:W3CDTF">2021-01-09T21:30:42Z</dcterms:created>
  <dcterms:modified xsi:type="dcterms:W3CDTF">2021-03-08T16:03:23Z</dcterms:modified>
</cp:coreProperties>
</file>