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70" r:id="rId10"/>
    <p:sldId id="266" r:id="rId11"/>
    <p:sldId id="271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27BF3-34EB-4659-9970-35756B92D1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F2B98D-71F6-4457-8174-C9D6320AD1EB}">
      <dgm:prSet/>
      <dgm:spPr/>
      <dgm:t>
        <a:bodyPr/>
        <a:lstStyle/>
        <a:p>
          <a:r>
            <a:rPr lang="en-GB"/>
            <a:t>Capture the data from the user.</a:t>
          </a:r>
          <a:endParaRPr lang="en-US"/>
        </a:p>
      </dgm:t>
    </dgm:pt>
    <dgm:pt modelId="{F03F63DF-26A8-42D0-A6F9-77805E8267D8}" type="parTrans" cxnId="{9F582B5F-F11F-449B-8582-2BBC602DB809}">
      <dgm:prSet/>
      <dgm:spPr/>
      <dgm:t>
        <a:bodyPr/>
        <a:lstStyle/>
        <a:p>
          <a:endParaRPr lang="en-US"/>
        </a:p>
      </dgm:t>
    </dgm:pt>
    <dgm:pt modelId="{2BD32F0F-5A14-46DB-A287-3D2D258EEA2D}" type="sibTrans" cxnId="{9F582B5F-F11F-449B-8582-2BBC602DB809}">
      <dgm:prSet/>
      <dgm:spPr/>
      <dgm:t>
        <a:bodyPr/>
        <a:lstStyle/>
        <a:p>
          <a:endParaRPr lang="en-US"/>
        </a:p>
      </dgm:t>
    </dgm:pt>
    <dgm:pt modelId="{43F0E03F-54C3-4B97-B42F-5F2A11BEEA3D}">
      <dgm:prSet/>
      <dgm:spPr/>
      <dgm:t>
        <a:bodyPr/>
        <a:lstStyle/>
        <a:p>
          <a:r>
            <a:rPr lang="en-GB"/>
            <a:t>Using HTML, create a webpage that allows users to input and submit data. The webpage should also provide the user with a key upon submission of their data and allows the user access and edit their data at any time. </a:t>
          </a:r>
          <a:endParaRPr lang="en-US"/>
        </a:p>
      </dgm:t>
    </dgm:pt>
    <dgm:pt modelId="{6D0F53AE-E747-4FD7-A360-F330D4DCCA3B}" type="parTrans" cxnId="{1D15866B-5DD1-403F-A63A-48B7F2E1C6A6}">
      <dgm:prSet/>
      <dgm:spPr/>
      <dgm:t>
        <a:bodyPr/>
        <a:lstStyle/>
        <a:p>
          <a:endParaRPr lang="en-US"/>
        </a:p>
      </dgm:t>
    </dgm:pt>
    <dgm:pt modelId="{9CCD33D8-C87E-4569-A3F1-6B2AD0BFABA7}" type="sibTrans" cxnId="{1D15866B-5DD1-403F-A63A-48B7F2E1C6A6}">
      <dgm:prSet/>
      <dgm:spPr/>
      <dgm:t>
        <a:bodyPr/>
        <a:lstStyle/>
        <a:p>
          <a:endParaRPr lang="en-US"/>
        </a:p>
      </dgm:t>
    </dgm:pt>
    <dgm:pt modelId="{21243B9D-C91D-40AE-926A-7D51B918BD8C}">
      <dgm:prSet/>
      <dgm:spPr/>
      <dgm:t>
        <a:bodyPr/>
        <a:lstStyle/>
        <a:p>
          <a:r>
            <a:rPr lang="en-GB"/>
            <a:t>Capture the data as an object in JavaScript.</a:t>
          </a:r>
          <a:endParaRPr lang="en-US"/>
        </a:p>
      </dgm:t>
    </dgm:pt>
    <dgm:pt modelId="{96B06AFE-C114-4853-B316-7F6F3A9BAE98}" type="parTrans" cxnId="{0071BD6C-EA49-4CC2-BDEB-58C34350E295}">
      <dgm:prSet/>
      <dgm:spPr/>
      <dgm:t>
        <a:bodyPr/>
        <a:lstStyle/>
        <a:p>
          <a:endParaRPr lang="en-US"/>
        </a:p>
      </dgm:t>
    </dgm:pt>
    <dgm:pt modelId="{1CBC4824-A893-4EDA-8187-CD5E7A067A43}" type="sibTrans" cxnId="{0071BD6C-EA49-4CC2-BDEB-58C34350E295}">
      <dgm:prSet/>
      <dgm:spPr/>
      <dgm:t>
        <a:bodyPr/>
        <a:lstStyle/>
        <a:p>
          <a:endParaRPr lang="en-US"/>
        </a:p>
      </dgm:t>
    </dgm:pt>
    <dgm:pt modelId="{6C59104A-BF9F-4181-AB6E-931904706256}">
      <dgm:prSet/>
      <dgm:spPr/>
      <dgm:t>
        <a:bodyPr/>
        <a:lstStyle/>
        <a:p>
          <a:r>
            <a:rPr lang="en-GB"/>
            <a:t>Using JavaScript, create a script that would allow the users data to be captured and temporarily stored as an object.</a:t>
          </a:r>
          <a:endParaRPr lang="en-US"/>
        </a:p>
      </dgm:t>
    </dgm:pt>
    <dgm:pt modelId="{26363B59-CC31-4912-8D17-21858337D8A4}" type="parTrans" cxnId="{F31A7F07-24AF-4CDD-B7AC-3B138ECFEF4D}">
      <dgm:prSet/>
      <dgm:spPr/>
      <dgm:t>
        <a:bodyPr/>
        <a:lstStyle/>
        <a:p>
          <a:endParaRPr lang="en-US"/>
        </a:p>
      </dgm:t>
    </dgm:pt>
    <dgm:pt modelId="{57C8DF4E-639C-41D1-8815-98A7BF085CF8}" type="sibTrans" cxnId="{F31A7F07-24AF-4CDD-B7AC-3B138ECFEF4D}">
      <dgm:prSet/>
      <dgm:spPr/>
      <dgm:t>
        <a:bodyPr/>
        <a:lstStyle/>
        <a:p>
          <a:endParaRPr lang="en-US"/>
        </a:p>
      </dgm:t>
    </dgm:pt>
    <dgm:pt modelId="{6A87C634-9BE5-4B50-9709-6B2E8CC62F72}">
      <dgm:prSet/>
      <dgm:spPr/>
      <dgm:t>
        <a:bodyPr/>
        <a:lstStyle/>
        <a:p>
          <a:r>
            <a:rPr lang="en-GB"/>
            <a:t>Store it in an Excel workbook.</a:t>
          </a:r>
          <a:endParaRPr lang="en-US"/>
        </a:p>
      </dgm:t>
    </dgm:pt>
    <dgm:pt modelId="{C63B824E-DCB9-439E-B075-B516299C3E7B}" type="parTrans" cxnId="{A5F9011F-CF64-4767-934E-11A48CB7B31F}">
      <dgm:prSet/>
      <dgm:spPr/>
      <dgm:t>
        <a:bodyPr/>
        <a:lstStyle/>
        <a:p>
          <a:endParaRPr lang="en-US"/>
        </a:p>
      </dgm:t>
    </dgm:pt>
    <dgm:pt modelId="{2B82B6D8-6810-48D1-B82C-72A7F95B02A3}" type="sibTrans" cxnId="{A5F9011F-CF64-4767-934E-11A48CB7B31F}">
      <dgm:prSet/>
      <dgm:spPr/>
      <dgm:t>
        <a:bodyPr/>
        <a:lstStyle/>
        <a:p>
          <a:endParaRPr lang="en-US"/>
        </a:p>
      </dgm:t>
    </dgm:pt>
    <dgm:pt modelId="{6E9580F9-DA78-476B-88DC-C87C3CE68406}">
      <dgm:prSet/>
      <dgm:spPr/>
      <dgm:t>
        <a:bodyPr/>
        <a:lstStyle/>
        <a:p>
          <a:r>
            <a:rPr lang="en-GB"/>
            <a:t>Using JavaScript, create a script that could be used to read and write to an excel workbook. </a:t>
          </a:r>
          <a:endParaRPr lang="en-US"/>
        </a:p>
      </dgm:t>
    </dgm:pt>
    <dgm:pt modelId="{E2049FEE-92C9-45FF-83A9-A0ED5E0FBB48}" type="parTrans" cxnId="{EE882727-AF23-43A0-B203-CC5596FC1EE7}">
      <dgm:prSet/>
      <dgm:spPr/>
      <dgm:t>
        <a:bodyPr/>
        <a:lstStyle/>
        <a:p>
          <a:endParaRPr lang="en-US"/>
        </a:p>
      </dgm:t>
    </dgm:pt>
    <dgm:pt modelId="{5B35C0FE-042E-45A3-97E8-2557B2B4CB6E}" type="sibTrans" cxnId="{EE882727-AF23-43A0-B203-CC5596FC1EE7}">
      <dgm:prSet/>
      <dgm:spPr/>
      <dgm:t>
        <a:bodyPr/>
        <a:lstStyle/>
        <a:p>
          <a:endParaRPr lang="en-US"/>
        </a:p>
      </dgm:t>
    </dgm:pt>
    <dgm:pt modelId="{A75EEF12-6ADB-405F-BEE2-050CFD427040}">
      <dgm:prSet/>
      <dgm:spPr/>
      <dgm:t>
        <a:bodyPr/>
        <a:lstStyle/>
        <a:p>
          <a:r>
            <a:rPr lang="en-GB"/>
            <a:t>Read and write to the workbook, as necessary.</a:t>
          </a:r>
          <a:endParaRPr lang="en-US"/>
        </a:p>
      </dgm:t>
    </dgm:pt>
    <dgm:pt modelId="{86591CFF-2F5B-48E1-AE1D-04E9CAAEFE2B}" type="parTrans" cxnId="{3BA67A4B-9432-4863-93D9-6BB64A2255F4}">
      <dgm:prSet/>
      <dgm:spPr/>
      <dgm:t>
        <a:bodyPr/>
        <a:lstStyle/>
        <a:p>
          <a:endParaRPr lang="en-US"/>
        </a:p>
      </dgm:t>
    </dgm:pt>
    <dgm:pt modelId="{356830B6-AAE0-46BE-9FC6-4CE8C2E30BFC}" type="sibTrans" cxnId="{3BA67A4B-9432-4863-93D9-6BB64A2255F4}">
      <dgm:prSet/>
      <dgm:spPr/>
      <dgm:t>
        <a:bodyPr/>
        <a:lstStyle/>
        <a:p>
          <a:endParaRPr lang="en-US"/>
        </a:p>
      </dgm:t>
    </dgm:pt>
    <dgm:pt modelId="{2D3AEFBC-1A04-4925-88CC-4BAA031F6604}">
      <dgm:prSet/>
      <dgm:spPr/>
      <dgm:t>
        <a:bodyPr/>
        <a:lstStyle/>
        <a:p>
          <a:r>
            <a:rPr lang="en-GB"/>
            <a:t>Using the object of user data, write that data to the excel workbook or upon user request read and display their personal data.</a:t>
          </a:r>
          <a:endParaRPr lang="en-US"/>
        </a:p>
      </dgm:t>
    </dgm:pt>
    <dgm:pt modelId="{CEB0D3CB-89E0-40BD-9DFD-3793CD564CD1}" type="parTrans" cxnId="{167F7BCB-DF43-4560-85D5-54DC94C7ADFF}">
      <dgm:prSet/>
      <dgm:spPr/>
      <dgm:t>
        <a:bodyPr/>
        <a:lstStyle/>
        <a:p>
          <a:endParaRPr lang="en-US"/>
        </a:p>
      </dgm:t>
    </dgm:pt>
    <dgm:pt modelId="{185AC0AA-3804-456E-937D-90AA4D90025D}" type="sibTrans" cxnId="{167F7BCB-DF43-4560-85D5-54DC94C7ADFF}">
      <dgm:prSet/>
      <dgm:spPr/>
      <dgm:t>
        <a:bodyPr/>
        <a:lstStyle/>
        <a:p>
          <a:endParaRPr lang="en-US"/>
        </a:p>
      </dgm:t>
    </dgm:pt>
    <dgm:pt modelId="{7C1C60D3-61F5-40B2-ADDF-3FD3C9B88023}" type="pres">
      <dgm:prSet presAssocID="{73D27BF3-34EB-4659-9970-35756B92D1E8}" presName="root" presStyleCnt="0">
        <dgm:presLayoutVars>
          <dgm:dir/>
          <dgm:resizeHandles val="exact"/>
        </dgm:presLayoutVars>
      </dgm:prSet>
      <dgm:spPr/>
    </dgm:pt>
    <dgm:pt modelId="{E80D9D06-09F7-49C3-AD38-55580F599D73}" type="pres">
      <dgm:prSet presAssocID="{66F2B98D-71F6-4457-8174-C9D6320AD1EB}" presName="compNode" presStyleCnt="0"/>
      <dgm:spPr/>
    </dgm:pt>
    <dgm:pt modelId="{69065A15-0D06-4A93-8674-F9778E0A94EF}" type="pres">
      <dgm:prSet presAssocID="{66F2B98D-71F6-4457-8174-C9D6320AD1EB}" presName="bgRect" presStyleLbl="bgShp" presStyleIdx="0" presStyleCnt="4"/>
      <dgm:spPr/>
    </dgm:pt>
    <dgm:pt modelId="{A996B116-D1B0-4AB5-9472-827A5DE8E7DD}" type="pres">
      <dgm:prSet presAssocID="{66F2B98D-71F6-4457-8174-C9D6320AD1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18C1756-7E8F-4848-825A-1221F76790B4}" type="pres">
      <dgm:prSet presAssocID="{66F2B98D-71F6-4457-8174-C9D6320AD1EB}" presName="spaceRect" presStyleCnt="0"/>
      <dgm:spPr/>
    </dgm:pt>
    <dgm:pt modelId="{0DAD3511-4C95-4DA5-AF60-978FB78D9353}" type="pres">
      <dgm:prSet presAssocID="{66F2B98D-71F6-4457-8174-C9D6320AD1EB}" presName="parTx" presStyleLbl="revTx" presStyleIdx="0" presStyleCnt="8">
        <dgm:presLayoutVars>
          <dgm:chMax val="0"/>
          <dgm:chPref val="0"/>
        </dgm:presLayoutVars>
      </dgm:prSet>
      <dgm:spPr/>
    </dgm:pt>
    <dgm:pt modelId="{CCE79DD3-52B9-4623-9F83-51A9586FE165}" type="pres">
      <dgm:prSet presAssocID="{66F2B98D-71F6-4457-8174-C9D6320AD1EB}" presName="desTx" presStyleLbl="revTx" presStyleIdx="1" presStyleCnt="8">
        <dgm:presLayoutVars/>
      </dgm:prSet>
      <dgm:spPr/>
    </dgm:pt>
    <dgm:pt modelId="{89DDF789-2609-48F0-BCED-10416C6CFE9D}" type="pres">
      <dgm:prSet presAssocID="{2BD32F0F-5A14-46DB-A287-3D2D258EEA2D}" presName="sibTrans" presStyleCnt="0"/>
      <dgm:spPr/>
    </dgm:pt>
    <dgm:pt modelId="{1E8BD129-F647-496A-8EFB-ADC2682E1485}" type="pres">
      <dgm:prSet presAssocID="{21243B9D-C91D-40AE-926A-7D51B918BD8C}" presName="compNode" presStyleCnt="0"/>
      <dgm:spPr/>
    </dgm:pt>
    <dgm:pt modelId="{6C944F68-1C8E-4ABC-ADE4-827D501E4CBB}" type="pres">
      <dgm:prSet presAssocID="{21243B9D-C91D-40AE-926A-7D51B918BD8C}" presName="bgRect" presStyleLbl="bgShp" presStyleIdx="1" presStyleCnt="4"/>
      <dgm:spPr/>
    </dgm:pt>
    <dgm:pt modelId="{98D31EF9-637D-4410-8D56-AC8A4D6F8B01}" type="pres">
      <dgm:prSet presAssocID="{21243B9D-C91D-40AE-926A-7D51B918BD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872D07C-A7BD-457C-A7F9-045FFD56A3C2}" type="pres">
      <dgm:prSet presAssocID="{21243B9D-C91D-40AE-926A-7D51B918BD8C}" presName="spaceRect" presStyleCnt="0"/>
      <dgm:spPr/>
    </dgm:pt>
    <dgm:pt modelId="{C0EACA5F-6D04-42B9-A891-F03851BD5B23}" type="pres">
      <dgm:prSet presAssocID="{21243B9D-C91D-40AE-926A-7D51B918BD8C}" presName="parTx" presStyleLbl="revTx" presStyleIdx="2" presStyleCnt="8">
        <dgm:presLayoutVars>
          <dgm:chMax val="0"/>
          <dgm:chPref val="0"/>
        </dgm:presLayoutVars>
      </dgm:prSet>
      <dgm:spPr/>
    </dgm:pt>
    <dgm:pt modelId="{FC09FB88-06DB-483E-9A74-F611C5FF7CC4}" type="pres">
      <dgm:prSet presAssocID="{21243B9D-C91D-40AE-926A-7D51B918BD8C}" presName="desTx" presStyleLbl="revTx" presStyleIdx="3" presStyleCnt="8">
        <dgm:presLayoutVars/>
      </dgm:prSet>
      <dgm:spPr/>
    </dgm:pt>
    <dgm:pt modelId="{A28DAFFE-12EB-4713-A268-277B6DAEC068}" type="pres">
      <dgm:prSet presAssocID="{1CBC4824-A893-4EDA-8187-CD5E7A067A43}" presName="sibTrans" presStyleCnt="0"/>
      <dgm:spPr/>
    </dgm:pt>
    <dgm:pt modelId="{B99A0842-254E-42BC-A7B9-B19AD67979E3}" type="pres">
      <dgm:prSet presAssocID="{6A87C634-9BE5-4B50-9709-6B2E8CC62F72}" presName="compNode" presStyleCnt="0"/>
      <dgm:spPr/>
    </dgm:pt>
    <dgm:pt modelId="{48C576C9-85B2-42EA-8B04-4971149A9546}" type="pres">
      <dgm:prSet presAssocID="{6A87C634-9BE5-4B50-9709-6B2E8CC62F72}" presName="bgRect" presStyleLbl="bgShp" presStyleIdx="2" presStyleCnt="4"/>
      <dgm:spPr/>
    </dgm:pt>
    <dgm:pt modelId="{AB5EA814-B989-4A65-AF8D-34EF22BE37B7}" type="pres">
      <dgm:prSet presAssocID="{6A87C634-9BE5-4B50-9709-6B2E8CC62F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D452B7D3-5C4D-4B34-8358-C00E8418A694}" type="pres">
      <dgm:prSet presAssocID="{6A87C634-9BE5-4B50-9709-6B2E8CC62F72}" presName="spaceRect" presStyleCnt="0"/>
      <dgm:spPr/>
    </dgm:pt>
    <dgm:pt modelId="{359DF295-0C4F-4DB4-8D8C-DEEC2A64D1A8}" type="pres">
      <dgm:prSet presAssocID="{6A87C634-9BE5-4B50-9709-6B2E8CC62F72}" presName="parTx" presStyleLbl="revTx" presStyleIdx="4" presStyleCnt="8">
        <dgm:presLayoutVars>
          <dgm:chMax val="0"/>
          <dgm:chPref val="0"/>
        </dgm:presLayoutVars>
      </dgm:prSet>
      <dgm:spPr/>
    </dgm:pt>
    <dgm:pt modelId="{01160C8E-4590-430F-935B-215A267B974B}" type="pres">
      <dgm:prSet presAssocID="{6A87C634-9BE5-4B50-9709-6B2E8CC62F72}" presName="desTx" presStyleLbl="revTx" presStyleIdx="5" presStyleCnt="8">
        <dgm:presLayoutVars/>
      </dgm:prSet>
      <dgm:spPr/>
    </dgm:pt>
    <dgm:pt modelId="{7CAB1FE9-72B1-45B9-B39D-548CF2758C2B}" type="pres">
      <dgm:prSet presAssocID="{2B82B6D8-6810-48D1-B82C-72A7F95B02A3}" presName="sibTrans" presStyleCnt="0"/>
      <dgm:spPr/>
    </dgm:pt>
    <dgm:pt modelId="{D78C7EAF-38ED-4C1A-B03E-C44CC9046110}" type="pres">
      <dgm:prSet presAssocID="{A75EEF12-6ADB-405F-BEE2-050CFD427040}" presName="compNode" presStyleCnt="0"/>
      <dgm:spPr/>
    </dgm:pt>
    <dgm:pt modelId="{DCE9EB9D-9FA3-44AF-9B4C-545F3F4977C1}" type="pres">
      <dgm:prSet presAssocID="{A75EEF12-6ADB-405F-BEE2-050CFD427040}" presName="bgRect" presStyleLbl="bgShp" presStyleIdx="3" presStyleCnt="4"/>
      <dgm:spPr/>
    </dgm:pt>
    <dgm:pt modelId="{C4E1A490-6729-4537-BAA5-4460E68A5444}" type="pres">
      <dgm:prSet presAssocID="{A75EEF12-6ADB-405F-BEE2-050CFD4270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4FC1F70-FC42-4C50-9C45-B5D953B6F50F}" type="pres">
      <dgm:prSet presAssocID="{A75EEF12-6ADB-405F-BEE2-050CFD427040}" presName="spaceRect" presStyleCnt="0"/>
      <dgm:spPr/>
    </dgm:pt>
    <dgm:pt modelId="{C91DFDB0-9227-4410-BD55-09D5B00DFAE1}" type="pres">
      <dgm:prSet presAssocID="{A75EEF12-6ADB-405F-BEE2-050CFD427040}" presName="parTx" presStyleLbl="revTx" presStyleIdx="6" presStyleCnt="8">
        <dgm:presLayoutVars>
          <dgm:chMax val="0"/>
          <dgm:chPref val="0"/>
        </dgm:presLayoutVars>
      </dgm:prSet>
      <dgm:spPr/>
    </dgm:pt>
    <dgm:pt modelId="{4128E722-4DE4-41B6-AD27-2C478A7D0278}" type="pres">
      <dgm:prSet presAssocID="{A75EEF12-6ADB-405F-BEE2-050CFD427040}" presName="desTx" presStyleLbl="revTx" presStyleIdx="7" presStyleCnt="8">
        <dgm:presLayoutVars/>
      </dgm:prSet>
      <dgm:spPr/>
    </dgm:pt>
  </dgm:ptLst>
  <dgm:cxnLst>
    <dgm:cxn modelId="{F31A7F07-24AF-4CDD-B7AC-3B138ECFEF4D}" srcId="{21243B9D-C91D-40AE-926A-7D51B918BD8C}" destId="{6C59104A-BF9F-4181-AB6E-931904706256}" srcOrd="0" destOrd="0" parTransId="{26363B59-CC31-4912-8D17-21858337D8A4}" sibTransId="{57C8DF4E-639C-41D1-8815-98A7BF085CF8}"/>
    <dgm:cxn modelId="{A5F9011F-CF64-4767-934E-11A48CB7B31F}" srcId="{73D27BF3-34EB-4659-9970-35756B92D1E8}" destId="{6A87C634-9BE5-4B50-9709-6B2E8CC62F72}" srcOrd="2" destOrd="0" parTransId="{C63B824E-DCB9-439E-B075-B516299C3E7B}" sibTransId="{2B82B6D8-6810-48D1-B82C-72A7F95B02A3}"/>
    <dgm:cxn modelId="{EE882727-AF23-43A0-B203-CC5596FC1EE7}" srcId="{6A87C634-9BE5-4B50-9709-6B2E8CC62F72}" destId="{6E9580F9-DA78-476B-88DC-C87C3CE68406}" srcOrd="0" destOrd="0" parTransId="{E2049FEE-92C9-45FF-83A9-A0ED5E0FBB48}" sibTransId="{5B35C0FE-042E-45A3-97E8-2557B2B4CB6E}"/>
    <dgm:cxn modelId="{F9292A30-1FC8-4201-9FDD-D725B9B5F39B}" type="presOf" srcId="{66F2B98D-71F6-4457-8174-C9D6320AD1EB}" destId="{0DAD3511-4C95-4DA5-AF60-978FB78D9353}" srcOrd="0" destOrd="0" presId="urn:microsoft.com/office/officeart/2018/2/layout/IconVerticalSolidList"/>
    <dgm:cxn modelId="{3CF9963E-814F-4F2F-9CDB-10215878D254}" type="presOf" srcId="{43F0E03F-54C3-4B97-B42F-5F2A11BEEA3D}" destId="{CCE79DD3-52B9-4623-9F83-51A9586FE165}" srcOrd="0" destOrd="0" presId="urn:microsoft.com/office/officeart/2018/2/layout/IconVerticalSolidList"/>
    <dgm:cxn modelId="{9F582B5F-F11F-449B-8582-2BBC602DB809}" srcId="{73D27BF3-34EB-4659-9970-35756B92D1E8}" destId="{66F2B98D-71F6-4457-8174-C9D6320AD1EB}" srcOrd="0" destOrd="0" parTransId="{F03F63DF-26A8-42D0-A6F9-77805E8267D8}" sibTransId="{2BD32F0F-5A14-46DB-A287-3D2D258EEA2D}"/>
    <dgm:cxn modelId="{E388A265-3EB9-4D6C-8295-FA202DE6882F}" type="presOf" srcId="{6E9580F9-DA78-476B-88DC-C87C3CE68406}" destId="{01160C8E-4590-430F-935B-215A267B974B}" srcOrd="0" destOrd="0" presId="urn:microsoft.com/office/officeart/2018/2/layout/IconVerticalSolidList"/>
    <dgm:cxn modelId="{3BA67A4B-9432-4863-93D9-6BB64A2255F4}" srcId="{73D27BF3-34EB-4659-9970-35756B92D1E8}" destId="{A75EEF12-6ADB-405F-BEE2-050CFD427040}" srcOrd="3" destOrd="0" parTransId="{86591CFF-2F5B-48E1-AE1D-04E9CAAEFE2B}" sibTransId="{356830B6-AAE0-46BE-9FC6-4CE8C2E30BFC}"/>
    <dgm:cxn modelId="{1D15866B-5DD1-403F-A63A-48B7F2E1C6A6}" srcId="{66F2B98D-71F6-4457-8174-C9D6320AD1EB}" destId="{43F0E03F-54C3-4B97-B42F-5F2A11BEEA3D}" srcOrd="0" destOrd="0" parTransId="{6D0F53AE-E747-4FD7-A360-F330D4DCCA3B}" sibTransId="{9CCD33D8-C87E-4569-A3F1-6B2AD0BFABA7}"/>
    <dgm:cxn modelId="{0071BD6C-EA49-4CC2-BDEB-58C34350E295}" srcId="{73D27BF3-34EB-4659-9970-35756B92D1E8}" destId="{21243B9D-C91D-40AE-926A-7D51B918BD8C}" srcOrd="1" destOrd="0" parTransId="{96B06AFE-C114-4853-B316-7F6F3A9BAE98}" sibTransId="{1CBC4824-A893-4EDA-8187-CD5E7A067A43}"/>
    <dgm:cxn modelId="{38B96F6F-2A36-44E6-8219-1D3B51BB34B2}" type="presOf" srcId="{6C59104A-BF9F-4181-AB6E-931904706256}" destId="{FC09FB88-06DB-483E-9A74-F611C5FF7CC4}" srcOrd="0" destOrd="0" presId="urn:microsoft.com/office/officeart/2018/2/layout/IconVerticalSolidList"/>
    <dgm:cxn modelId="{9F9ABC51-54F6-4666-A77C-153C0463A737}" type="presOf" srcId="{2D3AEFBC-1A04-4925-88CC-4BAA031F6604}" destId="{4128E722-4DE4-41B6-AD27-2C478A7D0278}" srcOrd="0" destOrd="0" presId="urn:microsoft.com/office/officeart/2018/2/layout/IconVerticalSolidList"/>
    <dgm:cxn modelId="{197B019D-03EE-48D7-B6BD-692CB426BC71}" type="presOf" srcId="{21243B9D-C91D-40AE-926A-7D51B918BD8C}" destId="{C0EACA5F-6D04-42B9-A891-F03851BD5B23}" srcOrd="0" destOrd="0" presId="urn:microsoft.com/office/officeart/2018/2/layout/IconVerticalSolidList"/>
    <dgm:cxn modelId="{BE71C5B7-ACE2-4E6A-99E9-918339B55533}" type="presOf" srcId="{6A87C634-9BE5-4B50-9709-6B2E8CC62F72}" destId="{359DF295-0C4F-4DB4-8D8C-DEEC2A64D1A8}" srcOrd="0" destOrd="0" presId="urn:microsoft.com/office/officeart/2018/2/layout/IconVerticalSolidList"/>
    <dgm:cxn modelId="{12E422C7-8219-4F1D-AAB0-A5D0336D2F08}" type="presOf" srcId="{A75EEF12-6ADB-405F-BEE2-050CFD427040}" destId="{C91DFDB0-9227-4410-BD55-09D5B00DFAE1}" srcOrd="0" destOrd="0" presId="urn:microsoft.com/office/officeart/2018/2/layout/IconVerticalSolidList"/>
    <dgm:cxn modelId="{167F7BCB-DF43-4560-85D5-54DC94C7ADFF}" srcId="{A75EEF12-6ADB-405F-BEE2-050CFD427040}" destId="{2D3AEFBC-1A04-4925-88CC-4BAA031F6604}" srcOrd="0" destOrd="0" parTransId="{CEB0D3CB-89E0-40BD-9DFD-3793CD564CD1}" sibTransId="{185AC0AA-3804-456E-937D-90AA4D90025D}"/>
    <dgm:cxn modelId="{EEAE4FF3-1601-4A7F-A5B1-18FBF2709F91}" type="presOf" srcId="{73D27BF3-34EB-4659-9970-35756B92D1E8}" destId="{7C1C60D3-61F5-40B2-ADDF-3FD3C9B88023}" srcOrd="0" destOrd="0" presId="urn:microsoft.com/office/officeart/2018/2/layout/IconVerticalSolidList"/>
    <dgm:cxn modelId="{3851B383-109B-4FB3-BCDE-A215DDFE1F54}" type="presParOf" srcId="{7C1C60D3-61F5-40B2-ADDF-3FD3C9B88023}" destId="{E80D9D06-09F7-49C3-AD38-55580F599D73}" srcOrd="0" destOrd="0" presId="urn:microsoft.com/office/officeart/2018/2/layout/IconVerticalSolidList"/>
    <dgm:cxn modelId="{773156AC-FA7C-484F-B6A4-9F6DBEB2A530}" type="presParOf" srcId="{E80D9D06-09F7-49C3-AD38-55580F599D73}" destId="{69065A15-0D06-4A93-8674-F9778E0A94EF}" srcOrd="0" destOrd="0" presId="urn:microsoft.com/office/officeart/2018/2/layout/IconVerticalSolidList"/>
    <dgm:cxn modelId="{1ED17A02-2A4C-49E4-BD52-4AF5CA11817A}" type="presParOf" srcId="{E80D9D06-09F7-49C3-AD38-55580F599D73}" destId="{A996B116-D1B0-4AB5-9472-827A5DE8E7DD}" srcOrd="1" destOrd="0" presId="urn:microsoft.com/office/officeart/2018/2/layout/IconVerticalSolidList"/>
    <dgm:cxn modelId="{12284B55-FE7B-404B-8625-3DF83E6E5170}" type="presParOf" srcId="{E80D9D06-09F7-49C3-AD38-55580F599D73}" destId="{518C1756-7E8F-4848-825A-1221F76790B4}" srcOrd="2" destOrd="0" presId="urn:microsoft.com/office/officeart/2018/2/layout/IconVerticalSolidList"/>
    <dgm:cxn modelId="{8A35EF9E-BA11-4F11-A606-990EC8E20167}" type="presParOf" srcId="{E80D9D06-09F7-49C3-AD38-55580F599D73}" destId="{0DAD3511-4C95-4DA5-AF60-978FB78D9353}" srcOrd="3" destOrd="0" presId="urn:microsoft.com/office/officeart/2018/2/layout/IconVerticalSolidList"/>
    <dgm:cxn modelId="{8A94B5AB-8F6A-45FA-922F-8733AD677B66}" type="presParOf" srcId="{E80D9D06-09F7-49C3-AD38-55580F599D73}" destId="{CCE79DD3-52B9-4623-9F83-51A9586FE165}" srcOrd="4" destOrd="0" presId="urn:microsoft.com/office/officeart/2018/2/layout/IconVerticalSolidList"/>
    <dgm:cxn modelId="{D1E50C83-0EA7-49B5-A3F3-AE2E3703DAF2}" type="presParOf" srcId="{7C1C60D3-61F5-40B2-ADDF-3FD3C9B88023}" destId="{89DDF789-2609-48F0-BCED-10416C6CFE9D}" srcOrd="1" destOrd="0" presId="urn:microsoft.com/office/officeart/2018/2/layout/IconVerticalSolidList"/>
    <dgm:cxn modelId="{86DCD05E-D7BF-4B89-B748-6D3FBA5207B7}" type="presParOf" srcId="{7C1C60D3-61F5-40B2-ADDF-3FD3C9B88023}" destId="{1E8BD129-F647-496A-8EFB-ADC2682E1485}" srcOrd="2" destOrd="0" presId="urn:microsoft.com/office/officeart/2018/2/layout/IconVerticalSolidList"/>
    <dgm:cxn modelId="{1A7DB926-8CA6-4359-B58A-F1E3B4915B04}" type="presParOf" srcId="{1E8BD129-F647-496A-8EFB-ADC2682E1485}" destId="{6C944F68-1C8E-4ABC-ADE4-827D501E4CBB}" srcOrd="0" destOrd="0" presId="urn:microsoft.com/office/officeart/2018/2/layout/IconVerticalSolidList"/>
    <dgm:cxn modelId="{7FBB42A8-8C9D-462D-AB4C-A577F928E917}" type="presParOf" srcId="{1E8BD129-F647-496A-8EFB-ADC2682E1485}" destId="{98D31EF9-637D-4410-8D56-AC8A4D6F8B01}" srcOrd="1" destOrd="0" presId="urn:microsoft.com/office/officeart/2018/2/layout/IconVerticalSolidList"/>
    <dgm:cxn modelId="{133FE6B8-A329-4874-80E2-5C074F2F1B29}" type="presParOf" srcId="{1E8BD129-F647-496A-8EFB-ADC2682E1485}" destId="{4872D07C-A7BD-457C-A7F9-045FFD56A3C2}" srcOrd="2" destOrd="0" presId="urn:microsoft.com/office/officeart/2018/2/layout/IconVerticalSolidList"/>
    <dgm:cxn modelId="{FC1F206C-2313-4B62-BDAD-6C251248C268}" type="presParOf" srcId="{1E8BD129-F647-496A-8EFB-ADC2682E1485}" destId="{C0EACA5F-6D04-42B9-A891-F03851BD5B23}" srcOrd="3" destOrd="0" presId="urn:microsoft.com/office/officeart/2018/2/layout/IconVerticalSolidList"/>
    <dgm:cxn modelId="{169B8AA2-E8F9-45AA-B2B8-A422214C41BB}" type="presParOf" srcId="{1E8BD129-F647-496A-8EFB-ADC2682E1485}" destId="{FC09FB88-06DB-483E-9A74-F611C5FF7CC4}" srcOrd="4" destOrd="0" presId="urn:microsoft.com/office/officeart/2018/2/layout/IconVerticalSolidList"/>
    <dgm:cxn modelId="{85735256-EFE3-4239-9C5D-4FCDD2DD1F98}" type="presParOf" srcId="{7C1C60D3-61F5-40B2-ADDF-3FD3C9B88023}" destId="{A28DAFFE-12EB-4713-A268-277B6DAEC068}" srcOrd="3" destOrd="0" presId="urn:microsoft.com/office/officeart/2018/2/layout/IconVerticalSolidList"/>
    <dgm:cxn modelId="{F06E4B14-7753-4B5A-A6C9-799C280C4427}" type="presParOf" srcId="{7C1C60D3-61F5-40B2-ADDF-3FD3C9B88023}" destId="{B99A0842-254E-42BC-A7B9-B19AD67979E3}" srcOrd="4" destOrd="0" presId="urn:microsoft.com/office/officeart/2018/2/layout/IconVerticalSolidList"/>
    <dgm:cxn modelId="{CD8A2A1B-1B91-4B06-A30D-2384A2BE72B9}" type="presParOf" srcId="{B99A0842-254E-42BC-A7B9-B19AD67979E3}" destId="{48C576C9-85B2-42EA-8B04-4971149A9546}" srcOrd="0" destOrd="0" presId="urn:microsoft.com/office/officeart/2018/2/layout/IconVerticalSolidList"/>
    <dgm:cxn modelId="{FABFAD1E-18E6-47AD-AA1E-79738D99086D}" type="presParOf" srcId="{B99A0842-254E-42BC-A7B9-B19AD67979E3}" destId="{AB5EA814-B989-4A65-AF8D-34EF22BE37B7}" srcOrd="1" destOrd="0" presId="urn:microsoft.com/office/officeart/2018/2/layout/IconVerticalSolidList"/>
    <dgm:cxn modelId="{8AA40F1E-7336-4074-974D-C28D2EE972F4}" type="presParOf" srcId="{B99A0842-254E-42BC-A7B9-B19AD67979E3}" destId="{D452B7D3-5C4D-4B34-8358-C00E8418A694}" srcOrd="2" destOrd="0" presId="urn:microsoft.com/office/officeart/2018/2/layout/IconVerticalSolidList"/>
    <dgm:cxn modelId="{EF9B90DD-B93C-4AE0-ADB3-784B21DBD94C}" type="presParOf" srcId="{B99A0842-254E-42BC-A7B9-B19AD67979E3}" destId="{359DF295-0C4F-4DB4-8D8C-DEEC2A64D1A8}" srcOrd="3" destOrd="0" presId="urn:microsoft.com/office/officeart/2018/2/layout/IconVerticalSolidList"/>
    <dgm:cxn modelId="{C7A20088-360C-41F2-ABB0-23A78CA0D2D5}" type="presParOf" srcId="{B99A0842-254E-42BC-A7B9-B19AD67979E3}" destId="{01160C8E-4590-430F-935B-215A267B974B}" srcOrd="4" destOrd="0" presId="urn:microsoft.com/office/officeart/2018/2/layout/IconVerticalSolidList"/>
    <dgm:cxn modelId="{2DA52234-8CFA-4B1D-80C1-F2E608E21E1F}" type="presParOf" srcId="{7C1C60D3-61F5-40B2-ADDF-3FD3C9B88023}" destId="{7CAB1FE9-72B1-45B9-B39D-548CF2758C2B}" srcOrd="5" destOrd="0" presId="urn:microsoft.com/office/officeart/2018/2/layout/IconVerticalSolidList"/>
    <dgm:cxn modelId="{39866B96-B8A8-4121-9706-10D163AC6FBE}" type="presParOf" srcId="{7C1C60D3-61F5-40B2-ADDF-3FD3C9B88023}" destId="{D78C7EAF-38ED-4C1A-B03E-C44CC9046110}" srcOrd="6" destOrd="0" presId="urn:microsoft.com/office/officeart/2018/2/layout/IconVerticalSolidList"/>
    <dgm:cxn modelId="{535ABBEE-06C5-4D43-B63C-B02B5F1FCE48}" type="presParOf" srcId="{D78C7EAF-38ED-4C1A-B03E-C44CC9046110}" destId="{DCE9EB9D-9FA3-44AF-9B4C-545F3F4977C1}" srcOrd="0" destOrd="0" presId="urn:microsoft.com/office/officeart/2018/2/layout/IconVerticalSolidList"/>
    <dgm:cxn modelId="{EF5808F4-C536-4F36-A2BC-E3EE2D9CF3A8}" type="presParOf" srcId="{D78C7EAF-38ED-4C1A-B03E-C44CC9046110}" destId="{C4E1A490-6729-4537-BAA5-4460E68A5444}" srcOrd="1" destOrd="0" presId="urn:microsoft.com/office/officeart/2018/2/layout/IconVerticalSolidList"/>
    <dgm:cxn modelId="{4AE50713-A62F-4882-AA19-D96CBC817699}" type="presParOf" srcId="{D78C7EAF-38ED-4C1A-B03E-C44CC9046110}" destId="{D4FC1F70-FC42-4C50-9C45-B5D953B6F50F}" srcOrd="2" destOrd="0" presId="urn:microsoft.com/office/officeart/2018/2/layout/IconVerticalSolidList"/>
    <dgm:cxn modelId="{7B193DC0-ECE0-4C81-B552-A1E8CAEE8764}" type="presParOf" srcId="{D78C7EAF-38ED-4C1A-B03E-C44CC9046110}" destId="{C91DFDB0-9227-4410-BD55-09D5B00DFAE1}" srcOrd="3" destOrd="0" presId="urn:microsoft.com/office/officeart/2018/2/layout/IconVerticalSolidList"/>
    <dgm:cxn modelId="{6151A37E-E944-443C-A255-E3E808914D72}" type="presParOf" srcId="{D78C7EAF-38ED-4C1A-B03E-C44CC9046110}" destId="{4128E722-4DE4-41B6-AD27-2C478A7D027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14D3F-C842-4CAF-9842-A17E77CA160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6F4AC7-E0CE-4426-B117-4B66B47078B9}">
      <dgm:prSet/>
      <dgm:spPr/>
      <dgm:t>
        <a:bodyPr/>
        <a:lstStyle/>
        <a:p>
          <a:r>
            <a:rPr lang="en-GB"/>
            <a:t>Visual Studio Code</a:t>
          </a:r>
          <a:endParaRPr lang="en-US"/>
        </a:p>
      </dgm:t>
    </dgm:pt>
    <dgm:pt modelId="{B3E1B2CF-7AC8-4C7B-881A-FE8E1C80F63C}" type="parTrans" cxnId="{16B77469-652B-4F8E-B1C8-CBC5E4121C40}">
      <dgm:prSet/>
      <dgm:spPr/>
      <dgm:t>
        <a:bodyPr/>
        <a:lstStyle/>
        <a:p>
          <a:endParaRPr lang="en-US"/>
        </a:p>
      </dgm:t>
    </dgm:pt>
    <dgm:pt modelId="{777E4F04-B6F4-47D2-A74D-F29726AA8E1C}" type="sibTrans" cxnId="{16B77469-652B-4F8E-B1C8-CBC5E4121C40}">
      <dgm:prSet/>
      <dgm:spPr/>
      <dgm:t>
        <a:bodyPr/>
        <a:lstStyle/>
        <a:p>
          <a:endParaRPr lang="en-US"/>
        </a:p>
      </dgm:t>
    </dgm:pt>
    <dgm:pt modelId="{D9344918-D6E5-4A63-A7DD-37F8051716D0}">
      <dgm:prSet/>
      <dgm:spPr/>
      <dgm:t>
        <a:bodyPr/>
        <a:lstStyle/>
        <a:p>
          <a:r>
            <a:rPr lang="en-GB"/>
            <a:t>Excel</a:t>
          </a:r>
          <a:endParaRPr lang="en-US"/>
        </a:p>
      </dgm:t>
    </dgm:pt>
    <dgm:pt modelId="{6DB8DDF5-1553-475F-8D2D-9D1117C88AA4}" type="parTrans" cxnId="{C527E357-5C3D-41AE-802C-598607A0A993}">
      <dgm:prSet/>
      <dgm:spPr/>
      <dgm:t>
        <a:bodyPr/>
        <a:lstStyle/>
        <a:p>
          <a:endParaRPr lang="en-US"/>
        </a:p>
      </dgm:t>
    </dgm:pt>
    <dgm:pt modelId="{10D6A6BF-EBBD-40E7-B28C-180C322E24EE}" type="sibTrans" cxnId="{C527E357-5C3D-41AE-802C-598607A0A993}">
      <dgm:prSet/>
      <dgm:spPr/>
      <dgm:t>
        <a:bodyPr/>
        <a:lstStyle/>
        <a:p>
          <a:endParaRPr lang="en-US"/>
        </a:p>
      </dgm:t>
    </dgm:pt>
    <dgm:pt modelId="{6FBC4F87-CE55-45B4-9D2E-20AE75892472}">
      <dgm:prSet/>
      <dgm:spPr/>
      <dgm:t>
        <a:bodyPr/>
        <a:lstStyle/>
        <a:p>
          <a:r>
            <a:rPr lang="en-GB"/>
            <a:t>HTML, JavaScript</a:t>
          </a:r>
          <a:endParaRPr lang="en-US"/>
        </a:p>
      </dgm:t>
    </dgm:pt>
    <dgm:pt modelId="{4C8D318E-AFA6-46D6-AC92-E73358FAAE6C}" type="parTrans" cxnId="{3777FE68-C2C5-4335-A3E2-26B6C29CF4D6}">
      <dgm:prSet/>
      <dgm:spPr/>
      <dgm:t>
        <a:bodyPr/>
        <a:lstStyle/>
        <a:p>
          <a:endParaRPr lang="en-US"/>
        </a:p>
      </dgm:t>
    </dgm:pt>
    <dgm:pt modelId="{EDA106F6-B809-490D-9505-9FE68687F19F}" type="sibTrans" cxnId="{3777FE68-C2C5-4335-A3E2-26B6C29CF4D6}">
      <dgm:prSet/>
      <dgm:spPr/>
      <dgm:t>
        <a:bodyPr/>
        <a:lstStyle/>
        <a:p>
          <a:endParaRPr lang="en-US"/>
        </a:p>
      </dgm:t>
    </dgm:pt>
    <dgm:pt modelId="{7F8121DD-37DF-48B9-8DD6-61A81238E2EA}">
      <dgm:prSet/>
      <dgm:spPr/>
      <dgm:t>
        <a:bodyPr/>
        <a:lstStyle/>
        <a:p>
          <a:r>
            <a:rPr lang="en-GB"/>
            <a:t>Node.js, NPM </a:t>
          </a:r>
          <a:endParaRPr lang="en-US"/>
        </a:p>
      </dgm:t>
    </dgm:pt>
    <dgm:pt modelId="{2B341B65-3F2F-4A71-A4DF-2406B6EA114D}" type="parTrans" cxnId="{75A486E1-D5A6-462E-BE30-71BDDE8077AC}">
      <dgm:prSet/>
      <dgm:spPr/>
      <dgm:t>
        <a:bodyPr/>
        <a:lstStyle/>
        <a:p>
          <a:endParaRPr lang="en-US"/>
        </a:p>
      </dgm:t>
    </dgm:pt>
    <dgm:pt modelId="{C9875152-538F-4F64-B75C-718D1169BD3D}" type="sibTrans" cxnId="{75A486E1-D5A6-462E-BE30-71BDDE8077AC}">
      <dgm:prSet/>
      <dgm:spPr/>
      <dgm:t>
        <a:bodyPr/>
        <a:lstStyle/>
        <a:p>
          <a:endParaRPr lang="en-US"/>
        </a:p>
      </dgm:t>
    </dgm:pt>
    <dgm:pt modelId="{6D03174F-5013-434D-A783-8AFD2637030E}" type="pres">
      <dgm:prSet presAssocID="{F9614D3F-C842-4CAF-9842-A17E77CA160B}" presName="Name0" presStyleCnt="0">
        <dgm:presLayoutVars>
          <dgm:dir/>
          <dgm:animLvl val="lvl"/>
          <dgm:resizeHandles val="exact"/>
        </dgm:presLayoutVars>
      </dgm:prSet>
      <dgm:spPr/>
    </dgm:pt>
    <dgm:pt modelId="{654A686F-D397-499B-BB64-DC5BB4D1CDC7}" type="pres">
      <dgm:prSet presAssocID="{316F4AC7-E0CE-4426-B117-4B66B47078B9}" presName="linNode" presStyleCnt="0"/>
      <dgm:spPr/>
    </dgm:pt>
    <dgm:pt modelId="{3CF2742A-28C5-4DB0-BDAF-D6376CA5DFCE}" type="pres">
      <dgm:prSet presAssocID="{316F4AC7-E0CE-4426-B117-4B66B47078B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050EDE3-3B2D-4933-B7B0-291846B43399}" type="pres">
      <dgm:prSet presAssocID="{777E4F04-B6F4-47D2-A74D-F29726AA8E1C}" presName="sp" presStyleCnt="0"/>
      <dgm:spPr/>
    </dgm:pt>
    <dgm:pt modelId="{5B8C9AE9-4F2A-4016-9D48-1FA8F473D43A}" type="pres">
      <dgm:prSet presAssocID="{D9344918-D6E5-4A63-A7DD-37F8051716D0}" presName="linNode" presStyleCnt="0"/>
      <dgm:spPr/>
    </dgm:pt>
    <dgm:pt modelId="{0CF16674-5F3F-4B9F-B4DB-9549A704CCA0}" type="pres">
      <dgm:prSet presAssocID="{D9344918-D6E5-4A63-A7DD-37F8051716D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6DE4587-FC7C-4425-A7CA-4B6A3B219F0B}" type="pres">
      <dgm:prSet presAssocID="{10D6A6BF-EBBD-40E7-B28C-180C322E24EE}" presName="sp" presStyleCnt="0"/>
      <dgm:spPr/>
    </dgm:pt>
    <dgm:pt modelId="{9705DA8F-D179-4420-BED3-D1C681D793D8}" type="pres">
      <dgm:prSet presAssocID="{6FBC4F87-CE55-45B4-9D2E-20AE75892472}" presName="linNode" presStyleCnt="0"/>
      <dgm:spPr/>
    </dgm:pt>
    <dgm:pt modelId="{794B7B79-B9B2-47E0-B979-9E153215D04C}" type="pres">
      <dgm:prSet presAssocID="{6FBC4F87-CE55-45B4-9D2E-20AE7589247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5B95828-BB5B-40DF-BB97-730A196A2299}" type="pres">
      <dgm:prSet presAssocID="{EDA106F6-B809-490D-9505-9FE68687F19F}" presName="sp" presStyleCnt="0"/>
      <dgm:spPr/>
    </dgm:pt>
    <dgm:pt modelId="{604F1CF6-011B-4967-BE98-CDFADAECD2CA}" type="pres">
      <dgm:prSet presAssocID="{7F8121DD-37DF-48B9-8DD6-61A81238E2EA}" presName="linNode" presStyleCnt="0"/>
      <dgm:spPr/>
    </dgm:pt>
    <dgm:pt modelId="{8171D34F-1BAB-4BCC-A191-6D28ED3C4474}" type="pres">
      <dgm:prSet presAssocID="{7F8121DD-37DF-48B9-8DD6-61A81238E2E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A023A65-1212-43F6-B1BA-254A0CABDD11}" type="presOf" srcId="{6FBC4F87-CE55-45B4-9D2E-20AE75892472}" destId="{794B7B79-B9B2-47E0-B979-9E153215D04C}" srcOrd="0" destOrd="0" presId="urn:microsoft.com/office/officeart/2005/8/layout/vList5"/>
    <dgm:cxn modelId="{3777FE68-C2C5-4335-A3E2-26B6C29CF4D6}" srcId="{F9614D3F-C842-4CAF-9842-A17E77CA160B}" destId="{6FBC4F87-CE55-45B4-9D2E-20AE75892472}" srcOrd="2" destOrd="0" parTransId="{4C8D318E-AFA6-46D6-AC92-E73358FAAE6C}" sibTransId="{EDA106F6-B809-490D-9505-9FE68687F19F}"/>
    <dgm:cxn modelId="{16B77469-652B-4F8E-B1C8-CBC5E4121C40}" srcId="{F9614D3F-C842-4CAF-9842-A17E77CA160B}" destId="{316F4AC7-E0CE-4426-B117-4B66B47078B9}" srcOrd="0" destOrd="0" parTransId="{B3E1B2CF-7AC8-4C7B-881A-FE8E1C80F63C}" sibTransId="{777E4F04-B6F4-47D2-A74D-F29726AA8E1C}"/>
    <dgm:cxn modelId="{828B5454-359B-49A6-B0B5-A0B9E252D13B}" type="presOf" srcId="{316F4AC7-E0CE-4426-B117-4B66B47078B9}" destId="{3CF2742A-28C5-4DB0-BDAF-D6376CA5DFCE}" srcOrd="0" destOrd="0" presId="urn:microsoft.com/office/officeart/2005/8/layout/vList5"/>
    <dgm:cxn modelId="{C527E357-5C3D-41AE-802C-598607A0A993}" srcId="{F9614D3F-C842-4CAF-9842-A17E77CA160B}" destId="{D9344918-D6E5-4A63-A7DD-37F8051716D0}" srcOrd="1" destOrd="0" parTransId="{6DB8DDF5-1553-475F-8D2D-9D1117C88AA4}" sibTransId="{10D6A6BF-EBBD-40E7-B28C-180C322E24EE}"/>
    <dgm:cxn modelId="{292BB49D-CE89-461C-9A74-601A6BDC6828}" type="presOf" srcId="{7F8121DD-37DF-48B9-8DD6-61A81238E2EA}" destId="{8171D34F-1BAB-4BCC-A191-6D28ED3C4474}" srcOrd="0" destOrd="0" presId="urn:microsoft.com/office/officeart/2005/8/layout/vList5"/>
    <dgm:cxn modelId="{2D91F6C0-D9BA-4D57-8740-E0C8222513D5}" type="presOf" srcId="{F9614D3F-C842-4CAF-9842-A17E77CA160B}" destId="{6D03174F-5013-434D-A783-8AFD2637030E}" srcOrd="0" destOrd="0" presId="urn:microsoft.com/office/officeart/2005/8/layout/vList5"/>
    <dgm:cxn modelId="{7B7162DC-4617-4589-A441-854D8FE55652}" type="presOf" srcId="{D9344918-D6E5-4A63-A7DD-37F8051716D0}" destId="{0CF16674-5F3F-4B9F-B4DB-9549A704CCA0}" srcOrd="0" destOrd="0" presId="urn:microsoft.com/office/officeart/2005/8/layout/vList5"/>
    <dgm:cxn modelId="{75A486E1-D5A6-462E-BE30-71BDDE8077AC}" srcId="{F9614D3F-C842-4CAF-9842-A17E77CA160B}" destId="{7F8121DD-37DF-48B9-8DD6-61A81238E2EA}" srcOrd="3" destOrd="0" parTransId="{2B341B65-3F2F-4A71-A4DF-2406B6EA114D}" sibTransId="{C9875152-538F-4F64-B75C-718D1169BD3D}"/>
    <dgm:cxn modelId="{688D9D28-1E23-4AD3-9FB8-74ADBD592946}" type="presParOf" srcId="{6D03174F-5013-434D-A783-8AFD2637030E}" destId="{654A686F-D397-499B-BB64-DC5BB4D1CDC7}" srcOrd="0" destOrd="0" presId="urn:microsoft.com/office/officeart/2005/8/layout/vList5"/>
    <dgm:cxn modelId="{CB7685E0-8FB0-465A-80DC-BDBC063E0D99}" type="presParOf" srcId="{654A686F-D397-499B-BB64-DC5BB4D1CDC7}" destId="{3CF2742A-28C5-4DB0-BDAF-D6376CA5DFCE}" srcOrd="0" destOrd="0" presId="urn:microsoft.com/office/officeart/2005/8/layout/vList5"/>
    <dgm:cxn modelId="{5B7ADCB1-C063-483F-A474-403A8A2329A6}" type="presParOf" srcId="{6D03174F-5013-434D-A783-8AFD2637030E}" destId="{2050EDE3-3B2D-4933-B7B0-291846B43399}" srcOrd="1" destOrd="0" presId="urn:microsoft.com/office/officeart/2005/8/layout/vList5"/>
    <dgm:cxn modelId="{54267543-A5FF-4500-AB75-009762635FFC}" type="presParOf" srcId="{6D03174F-5013-434D-A783-8AFD2637030E}" destId="{5B8C9AE9-4F2A-4016-9D48-1FA8F473D43A}" srcOrd="2" destOrd="0" presId="urn:microsoft.com/office/officeart/2005/8/layout/vList5"/>
    <dgm:cxn modelId="{85A44D28-B828-4DDA-853A-872911118187}" type="presParOf" srcId="{5B8C9AE9-4F2A-4016-9D48-1FA8F473D43A}" destId="{0CF16674-5F3F-4B9F-B4DB-9549A704CCA0}" srcOrd="0" destOrd="0" presId="urn:microsoft.com/office/officeart/2005/8/layout/vList5"/>
    <dgm:cxn modelId="{264FE636-7774-4252-89A4-98AC610FF035}" type="presParOf" srcId="{6D03174F-5013-434D-A783-8AFD2637030E}" destId="{26DE4587-FC7C-4425-A7CA-4B6A3B219F0B}" srcOrd="3" destOrd="0" presId="urn:microsoft.com/office/officeart/2005/8/layout/vList5"/>
    <dgm:cxn modelId="{FBFCB353-51D7-42E0-AD9B-9A858DC496F5}" type="presParOf" srcId="{6D03174F-5013-434D-A783-8AFD2637030E}" destId="{9705DA8F-D179-4420-BED3-D1C681D793D8}" srcOrd="4" destOrd="0" presId="urn:microsoft.com/office/officeart/2005/8/layout/vList5"/>
    <dgm:cxn modelId="{6B448E9F-3507-4C74-A853-902913357AA9}" type="presParOf" srcId="{9705DA8F-D179-4420-BED3-D1C681D793D8}" destId="{794B7B79-B9B2-47E0-B979-9E153215D04C}" srcOrd="0" destOrd="0" presId="urn:microsoft.com/office/officeart/2005/8/layout/vList5"/>
    <dgm:cxn modelId="{16C91F3A-2B0C-4062-A979-D5566E369C12}" type="presParOf" srcId="{6D03174F-5013-434D-A783-8AFD2637030E}" destId="{05B95828-BB5B-40DF-BB97-730A196A2299}" srcOrd="5" destOrd="0" presId="urn:microsoft.com/office/officeart/2005/8/layout/vList5"/>
    <dgm:cxn modelId="{3B189942-3E1E-4CAF-A961-EAFDF1BCF553}" type="presParOf" srcId="{6D03174F-5013-434D-A783-8AFD2637030E}" destId="{604F1CF6-011B-4967-BE98-CDFADAECD2CA}" srcOrd="6" destOrd="0" presId="urn:microsoft.com/office/officeart/2005/8/layout/vList5"/>
    <dgm:cxn modelId="{89BE6186-5149-4B6A-8CA6-3FD5C378CBC4}" type="presParOf" srcId="{604F1CF6-011B-4967-BE98-CDFADAECD2CA}" destId="{8171D34F-1BAB-4BCC-A191-6D28ED3C44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3CDF8-1A17-4D30-BDA2-9FFD0D95F86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6564E-4E50-46C0-B947-8765BB75C2A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Make the first way work.</a:t>
          </a:r>
          <a:endParaRPr lang="en-US"/>
        </a:p>
      </dgm:t>
    </dgm:pt>
    <dgm:pt modelId="{AA440BB4-7850-4D39-9DA7-7F252A660B0B}" type="parTrans" cxnId="{CB55FBA4-FCB7-4D8F-9B21-0EB5FE6E4717}">
      <dgm:prSet/>
      <dgm:spPr/>
      <dgm:t>
        <a:bodyPr/>
        <a:lstStyle/>
        <a:p>
          <a:endParaRPr lang="en-US"/>
        </a:p>
      </dgm:t>
    </dgm:pt>
    <dgm:pt modelId="{C23C6678-4E6C-4B23-9133-E0DEB1C1AB69}" type="sibTrans" cxnId="{CB55FBA4-FCB7-4D8F-9B21-0EB5FE6E4717}">
      <dgm:prSet/>
      <dgm:spPr/>
      <dgm:t>
        <a:bodyPr/>
        <a:lstStyle/>
        <a:p>
          <a:endParaRPr lang="en-US"/>
        </a:p>
      </dgm:t>
    </dgm:pt>
    <dgm:pt modelId="{93B22C1D-3594-4582-8EA6-5BD51F7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 some CSS.</a:t>
          </a:r>
          <a:endParaRPr lang="en-US"/>
        </a:p>
      </dgm:t>
    </dgm:pt>
    <dgm:pt modelId="{E3E9C5C9-1782-4E99-9778-0BF7FB8816F5}" type="parTrans" cxnId="{90A7AD53-A09D-4A42-9E73-EDB001FBFFCB}">
      <dgm:prSet/>
      <dgm:spPr/>
      <dgm:t>
        <a:bodyPr/>
        <a:lstStyle/>
        <a:p>
          <a:endParaRPr lang="en-US"/>
        </a:p>
      </dgm:t>
    </dgm:pt>
    <dgm:pt modelId="{7B5938A9-A18A-4D6D-9FE9-BDF776E77F2D}" type="sibTrans" cxnId="{90A7AD53-A09D-4A42-9E73-EDB001FBFFCB}">
      <dgm:prSet/>
      <dgm:spPr/>
      <dgm:t>
        <a:bodyPr/>
        <a:lstStyle/>
        <a:p>
          <a:endParaRPr lang="en-US"/>
        </a:p>
      </dgm:t>
    </dgm:pt>
    <dgm:pt modelId="{D69C17BF-E8B0-4C48-8292-4EDA5A7CA3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 for users to overwrite their old data.</a:t>
          </a:r>
          <a:endParaRPr lang="en-US"/>
        </a:p>
      </dgm:t>
    </dgm:pt>
    <dgm:pt modelId="{5179C943-696E-4B79-AE17-76F324040F33}" type="parTrans" cxnId="{4766E030-54C4-4EF2-898C-94B071869061}">
      <dgm:prSet/>
      <dgm:spPr/>
      <dgm:t>
        <a:bodyPr/>
        <a:lstStyle/>
        <a:p>
          <a:endParaRPr lang="en-US"/>
        </a:p>
      </dgm:t>
    </dgm:pt>
    <dgm:pt modelId="{95CBF9A1-5A50-4B3B-A9CF-280EF95EC9C6}" type="sibTrans" cxnId="{4766E030-54C4-4EF2-898C-94B071869061}">
      <dgm:prSet/>
      <dgm:spPr/>
      <dgm:t>
        <a:bodyPr/>
        <a:lstStyle/>
        <a:p>
          <a:endParaRPr lang="en-US"/>
        </a:p>
      </dgm:t>
    </dgm:pt>
    <dgm:pt modelId="{EDC6E014-78C2-423A-B58D-6B70ABDC9F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Don’t use a third-party package to access files that contain sensitive information.</a:t>
          </a:r>
          <a:endParaRPr lang="en-US"/>
        </a:p>
      </dgm:t>
    </dgm:pt>
    <dgm:pt modelId="{7473E83B-FC66-4526-A207-22AE72293090}" type="parTrans" cxnId="{0FF67135-37E1-4645-B3C8-5B69C53C36FF}">
      <dgm:prSet/>
      <dgm:spPr/>
      <dgm:t>
        <a:bodyPr/>
        <a:lstStyle/>
        <a:p>
          <a:endParaRPr lang="en-US"/>
        </a:p>
      </dgm:t>
    </dgm:pt>
    <dgm:pt modelId="{8D595400-7209-4A75-AFE1-AC9A5D51B4D5}" type="sibTrans" cxnId="{0FF67135-37E1-4645-B3C8-5B69C53C36FF}">
      <dgm:prSet/>
      <dgm:spPr/>
      <dgm:t>
        <a:bodyPr/>
        <a:lstStyle/>
        <a:p>
          <a:endParaRPr lang="en-US"/>
        </a:p>
      </dgm:t>
    </dgm:pt>
    <dgm:pt modelId="{F53C21A2-DF8D-4EE0-9E0A-F91FF9638253}" type="pres">
      <dgm:prSet presAssocID="{3FE3CDF8-1A17-4D30-BDA2-9FFD0D95F86C}" presName="root" presStyleCnt="0">
        <dgm:presLayoutVars>
          <dgm:dir/>
          <dgm:resizeHandles val="exact"/>
        </dgm:presLayoutVars>
      </dgm:prSet>
      <dgm:spPr/>
    </dgm:pt>
    <dgm:pt modelId="{D3745D21-FB39-4FE7-9514-05F574A606BE}" type="pres">
      <dgm:prSet presAssocID="{D5D6564E-4E50-46C0-B947-8765BB75C2A9}" presName="compNode" presStyleCnt="0"/>
      <dgm:spPr/>
    </dgm:pt>
    <dgm:pt modelId="{CD1CC404-06A6-452C-8910-CAE1672E3DFB}" type="pres">
      <dgm:prSet presAssocID="{D5D6564E-4E50-46C0-B947-8765BB75C2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A329D5E-17DE-4CEA-AF59-8966ED13DBCB}" type="pres">
      <dgm:prSet presAssocID="{D5D6564E-4E50-46C0-B947-8765BB75C2A9}" presName="spaceRect" presStyleCnt="0"/>
      <dgm:spPr/>
    </dgm:pt>
    <dgm:pt modelId="{329A8FA1-8696-4B4D-B510-4714D65DA728}" type="pres">
      <dgm:prSet presAssocID="{D5D6564E-4E50-46C0-B947-8765BB75C2A9}" presName="textRect" presStyleLbl="revTx" presStyleIdx="0" presStyleCnt="4">
        <dgm:presLayoutVars>
          <dgm:chMax val="1"/>
          <dgm:chPref val="1"/>
        </dgm:presLayoutVars>
      </dgm:prSet>
      <dgm:spPr/>
    </dgm:pt>
    <dgm:pt modelId="{1F45C69F-6EEA-438E-8655-63C8A9184443}" type="pres">
      <dgm:prSet presAssocID="{C23C6678-4E6C-4B23-9133-E0DEB1C1AB69}" presName="sibTrans" presStyleCnt="0"/>
      <dgm:spPr/>
    </dgm:pt>
    <dgm:pt modelId="{B483D880-C0A7-48FB-8424-E740B9090E59}" type="pres">
      <dgm:prSet presAssocID="{93B22C1D-3594-4582-8EA6-5BD51F73F975}" presName="compNode" presStyleCnt="0"/>
      <dgm:spPr/>
    </dgm:pt>
    <dgm:pt modelId="{1A05AB4E-EC27-43A6-B365-E9C825D559C3}" type="pres">
      <dgm:prSet presAssocID="{93B22C1D-3594-4582-8EA6-5BD51F7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CF17E747-BD6A-491F-9524-3708B8E98ECD}" type="pres">
      <dgm:prSet presAssocID="{93B22C1D-3594-4582-8EA6-5BD51F73F975}" presName="spaceRect" presStyleCnt="0"/>
      <dgm:spPr/>
    </dgm:pt>
    <dgm:pt modelId="{B96D1CB8-FE79-4167-A4B6-11CB2A279FBD}" type="pres">
      <dgm:prSet presAssocID="{93B22C1D-3594-4582-8EA6-5BD51F73F975}" presName="textRect" presStyleLbl="revTx" presStyleIdx="1" presStyleCnt="4">
        <dgm:presLayoutVars>
          <dgm:chMax val="1"/>
          <dgm:chPref val="1"/>
        </dgm:presLayoutVars>
      </dgm:prSet>
      <dgm:spPr/>
    </dgm:pt>
    <dgm:pt modelId="{36C5AF06-FFF5-4D46-8549-FE5AB1712F96}" type="pres">
      <dgm:prSet presAssocID="{7B5938A9-A18A-4D6D-9FE9-BDF776E77F2D}" presName="sibTrans" presStyleCnt="0"/>
      <dgm:spPr/>
    </dgm:pt>
    <dgm:pt modelId="{2348D411-488A-4C83-BE18-6BD33062373C}" type="pres">
      <dgm:prSet presAssocID="{D69C17BF-E8B0-4C48-8292-4EDA5A7CA3F7}" presName="compNode" presStyleCnt="0"/>
      <dgm:spPr/>
    </dgm:pt>
    <dgm:pt modelId="{7A9F2124-1FE0-4187-9C79-B62C82F5B5AA}" type="pres">
      <dgm:prSet presAssocID="{D69C17BF-E8B0-4C48-8292-4EDA5A7CA3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3CBF10B-BACB-4BE7-85EA-99C673CD00D2}" type="pres">
      <dgm:prSet presAssocID="{D69C17BF-E8B0-4C48-8292-4EDA5A7CA3F7}" presName="spaceRect" presStyleCnt="0"/>
      <dgm:spPr/>
    </dgm:pt>
    <dgm:pt modelId="{9D14698D-2C43-466E-9E3B-FBCF9A3B7F06}" type="pres">
      <dgm:prSet presAssocID="{D69C17BF-E8B0-4C48-8292-4EDA5A7CA3F7}" presName="textRect" presStyleLbl="revTx" presStyleIdx="2" presStyleCnt="4">
        <dgm:presLayoutVars>
          <dgm:chMax val="1"/>
          <dgm:chPref val="1"/>
        </dgm:presLayoutVars>
      </dgm:prSet>
      <dgm:spPr/>
    </dgm:pt>
    <dgm:pt modelId="{CCA915B3-73B2-4896-B1A8-D6382A61EBA2}" type="pres">
      <dgm:prSet presAssocID="{95CBF9A1-5A50-4B3B-A9CF-280EF95EC9C6}" presName="sibTrans" presStyleCnt="0"/>
      <dgm:spPr/>
    </dgm:pt>
    <dgm:pt modelId="{48376DC0-08C8-41BD-9AFE-05C70494E692}" type="pres">
      <dgm:prSet presAssocID="{EDC6E014-78C2-423A-B58D-6B70ABDC9F60}" presName="compNode" presStyleCnt="0"/>
      <dgm:spPr/>
    </dgm:pt>
    <dgm:pt modelId="{B20D2A11-62AD-4183-9E56-5225D1750C87}" type="pres">
      <dgm:prSet presAssocID="{EDC6E014-78C2-423A-B58D-6B70ABDC9F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FF3146D-8161-4063-AA81-55BE9FF2D4AA}" type="pres">
      <dgm:prSet presAssocID="{EDC6E014-78C2-423A-B58D-6B70ABDC9F60}" presName="spaceRect" presStyleCnt="0"/>
      <dgm:spPr/>
    </dgm:pt>
    <dgm:pt modelId="{D9F4D49B-A91B-428F-848A-5E28189024BD}" type="pres">
      <dgm:prSet presAssocID="{EDC6E014-78C2-423A-B58D-6B70ABDC9F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12E826-4167-426D-9ECA-11A20CBD4A43}" type="presOf" srcId="{EDC6E014-78C2-423A-B58D-6B70ABDC9F60}" destId="{D9F4D49B-A91B-428F-848A-5E28189024BD}" srcOrd="0" destOrd="0" presId="urn:microsoft.com/office/officeart/2018/2/layout/IconLabelList"/>
    <dgm:cxn modelId="{4766E030-54C4-4EF2-898C-94B071869061}" srcId="{3FE3CDF8-1A17-4D30-BDA2-9FFD0D95F86C}" destId="{D69C17BF-E8B0-4C48-8292-4EDA5A7CA3F7}" srcOrd="2" destOrd="0" parTransId="{5179C943-696E-4B79-AE17-76F324040F33}" sibTransId="{95CBF9A1-5A50-4B3B-A9CF-280EF95EC9C6}"/>
    <dgm:cxn modelId="{0FF67135-37E1-4645-B3C8-5B69C53C36FF}" srcId="{3FE3CDF8-1A17-4D30-BDA2-9FFD0D95F86C}" destId="{EDC6E014-78C2-423A-B58D-6B70ABDC9F60}" srcOrd="3" destOrd="0" parTransId="{7473E83B-FC66-4526-A207-22AE72293090}" sibTransId="{8D595400-7209-4A75-AFE1-AC9A5D51B4D5}"/>
    <dgm:cxn modelId="{90A7AD53-A09D-4A42-9E73-EDB001FBFFCB}" srcId="{3FE3CDF8-1A17-4D30-BDA2-9FFD0D95F86C}" destId="{93B22C1D-3594-4582-8EA6-5BD51F73F975}" srcOrd="1" destOrd="0" parTransId="{E3E9C5C9-1782-4E99-9778-0BF7FB8816F5}" sibTransId="{7B5938A9-A18A-4D6D-9FE9-BDF776E77F2D}"/>
    <dgm:cxn modelId="{26EC207F-2A0F-4ACD-B921-DD04F856664C}" type="presOf" srcId="{D5D6564E-4E50-46C0-B947-8765BB75C2A9}" destId="{329A8FA1-8696-4B4D-B510-4714D65DA728}" srcOrd="0" destOrd="0" presId="urn:microsoft.com/office/officeart/2018/2/layout/IconLabelList"/>
    <dgm:cxn modelId="{CB55FBA4-FCB7-4D8F-9B21-0EB5FE6E4717}" srcId="{3FE3CDF8-1A17-4D30-BDA2-9FFD0D95F86C}" destId="{D5D6564E-4E50-46C0-B947-8765BB75C2A9}" srcOrd="0" destOrd="0" parTransId="{AA440BB4-7850-4D39-9DA7-7F252A660B0B}" sibTransId="{C23C6678-4E6C-4B23-9133-E0DEB1C1AB69}"/>
    <dgm:cxn modelId="{644F4FC2-63F1-45F4-BC81-C3490981EDAD}" type="presOf" srcId="{3FE3CDF8-1A17-4D30-BDA2-9FFD0D95F86C}" destId="{F53C21A2-DF8D-4EE0-9E0A-F91FF9638253}" srcOrd="0" destOrd="0" presId="urn:microsoft.com/office/officeart/2018/2/layout/IconLabelList"/>
    <dgm:cxn modelId="{19B0C8D2-6792-4243-BCC3-2F88ED6F8BC7}" type="presOf" srcId="{93B22C1D-3594-4582-8EA6-5BD51F73F975}" destId="{B96D1CB8-FE79-4167-A4B6-11CB2A279FBD}" srcOrd="0" destOrd="0" presId="urn:microsoft.com/office/officeart/2018/2/layout/IconLabelList"/>
    <dgm:cxn modelId="{C621FEF2-48C3-497E-AFC8-82472414AB58}" type="presOf" srcId="{D69C17BF-E8B0-4C48-8292-4EDA5A7CA3F7}" destId="{9D14698D-2C43-466E-9E3B-FBCF9A3B7F06}" srcOrd="0" destOrd="0" presId="urn:microsoft.com/office/officeart/2018/2/layout/IconLabelList"/>
    <dgm:cxn modelId="{55706BC9-4826-4AE2-B53F-DC28FA9B9C5F}" type="presParOf" srcId="{F53C21A2-DF8D-4EE0-9E0A-F91FF9638253}" destId="{D3745D21-FB39-4FE7-9514-05F574A606BE}" srcOrd="0" destOrd="0" presId="urn:microsoft.com/office/officeart/2018/2/layout/IconLabelList"/>
    <dgm:cxn modelId="{02D5FD87-232E-4812-94E3-D38E6EAA0065}" type="presParOf" srcId="{D3745D21-FB39-4FE7-9514-05F574A606BE}" destId="{CD1CC404-06A6-452C-8910-CAE1672E3DFB}" srcOrd="0" destOrd="0" presId="urn:microsoft.com/office/officeart/2018/2/layout/IconLabelList"/>
    <dgm:cxn modelId="{1E5CF3EB-36B1-496D-8F04-BA2BF524BFD4}" type="presParOf" srcId="{D3745D21-FB39-4FE7-9514-05F574A606BE}" destId="{1A329D5E-17DE-4CEA-AF59-8966ED13DBCB}" srcOrd="1" destOrd="0" presId="urn:microsoft.com/office/officeart/2018/2/layout/IconLabelList"/>
    <dgm:cxn modelId="{65EF9B55-CB5E-4068-AF28-6DDDCA580335}" type="presParOf" srcId="{D3745D21-FB39-4FE7-9514-05F574A606BE}" destId="{329A8FA1-8696-4B4D-B510-4714D65DA728}" srcOrd="2" destOrd="0" presId="urn:microsoft.com/office/officeart/2018/2/layout/IconLabelList"/>
    <dgm:cxn modelId="{E8482420-FF0A-4967-81D2-BB9F3FD7F5A7}" type="presParOf" srcId="{F53C21A2-DF8D-4EE0-9E0A-F91FF9638253}" destId="{1F45C69F-6EEA-438E-8655-63C8A9184443}" srcOrd="1" destOrd="0" presId="urn:microsoft.com/office/officeart/2018/2/layout/IconLabelList"/>
    <dgm:cxn modelId="{93283F78-1CAB-481F-AC31-82B2C12E622D}" type="presParOf" srcId="{F53C21A2-DF8D-4EE0-9E0A-F91FF9638253}" destId="{B483D880-C0A7-48FB-8424-E740B9090E59}" srcOrd="2" destOrd="0" presId="urn:microsoft.com/office/officeart/2018/2/layout/IconLabelList"/>
    <dgm:cxn modelId="{91FD8FE9-6E82-4E14-A718-88624A777147}" type="presParOf" srcId="{B483D880-C0A7-48FB-8424-E740B9090E59}" destId="{1A05AB4E-EC27-43A6-B365-E9C825D559C3}" srcOrd="0" destOrd="0" presId="urn:microsoft.com/office/officeart/2018/2/layout/IconLabelList"/>
    <dgm:cxn modelId="{F836555B-DBD1-468A-B5E8-E291A6FFBDDC}" type="presParOf" srcId="{B483D880-C0A7-48FB-8424-E740B9090E59}" destId="{CF17E747-BD6A-491F-9524-3708B8E98ECD}" srcOrd="1" destOrd="0" presId="urn:microsoft.com/office/officeart/2018/2/layout/IconLabelList"/>
    <dgm:cxn modelId="{F84CB86C-8B4B-47B2-A118-1FDD8503529B}" type="presParOf" srcId="{B483D880-C0A7-48FB-8424-E740B9090E59}" destId="{B96D1CB8-FE79-4167-A4B6-11CB2A279FBD}" srcOrd="2" destOrd="0" presId="urn:microsoft.com/office/officeart/2018/2/layout/IconLabelList"/>
    <dgm:cxn modelId="{BE5427C0-F181-4463-9067-29D19F631BB3}" type="presParOf" srcId="{F53C21A2-DF8D-4EE0-9E0A-F91FF9638253}" destId="{36C5AF06-FFF5-4D46-8549-FE5AB1712F96}" srcOrd="3" destOrd="0" presId="urn:microsoft.com/office/officeart/2018/2/layout/IconLabelList"/>
    <dgm:cxn modelId="{3EF37A9D-1862-4BF6-A616-8EA038AB0808}" type="presParOf" srcId="{F53C21A2-DF8D-4EE0-9E0A-F91FF9638253}" destId="{2348D411-488A-4C83-BE18-6BD33062373C}" srcOrd="4" destOrd="0" presId="urn:microsoft.com/office/officeart/2018/2/layout/IconLabelList"/>
    <dgm:cxn modelId="{863C163C-51D2-48A0-91A7-9B747154FF43}" type="presParOf" srcId="{2348D411-488A-4C83-BE18-6BD33062373C}" destId="{7A9F2124-1FE0-4187-9C79-B62C82F5B5AA}" srcOrd="0" destOrd="0" presId="urn:microsoft.com/office/officeart/2018/2/layout/IconLabelList"/>
    <dgm:cxn modelId="{3AFCA915-7E61-4467-A761-31749C2D024B}" type="presParOf" srcId="{2348D411-488A-4C83-BE18-6BD33062373C}" destId="{03CBF10B-BACB-4BE7-85EA-99C673CD00D2}" srcOrd="1" destOrd="0" presId="urn:microsoft.com/office/officeart/2018/2/layout/IconLabelList"/>
    <dgm:cxn modelId="{9B190940-407C-4089-98DC-ED6A18502352}" type="presParOf" srcId="{2348D411-488A-4C83-BE18-6BD33062373C}" destId="{9D14698D-2C43-466E-9E3B-FBCF9A3B7F06}" srcOrd="2" destOrd="0" presId="urn:microsoft.com/office/officeart/2018/2/layout/IconLabelList"/>
    <dgm:cxn modelId="{D49076B9-017F-4165-B09C-DA969C3754BD}" type="presParOf" srcId="{F53C21A2-DF8D-4EE0-9E0A-F91FF9638253}" destId="{CCA915B3-73B2-4896-B1A8-D6382A61EBA2}" srcOrd="5" destOrd="0" presId="urn:microsoft.com/office/officeart/2018/2/layout/IconLabelList"/>
    <dgm:cxn modelId="{E10975D7-3C93-4705-B61A-E0E37CD77979}" type="presParOf" srcId="{F53C21A2-DF8D-4EE0-9E0A-F91FF9638253}" destId="{48376DC0-08C8-41BD-9AFE-05C70494E692}" srcOrd="6" destOrd="0" presId="urn:microsoft.com/office/officeart/2018/2/layout/IconLabelList"/>
    <dgm:cxn modelId="{CFC7F23A-DE56-4E20-9144-186EA3D657E7}" type="presParOf" srcId="{48376DC0-08C8-41BD-9AFE-05C70494E692}" destId="{B20D2A11-62AD-4183-9E56-5225D1750C87}" srcOrd="0" destOrd="0" presId="urn:microsoft.com/office/officeart/2018/2/layout/IconLabelList"/>
    <dgm:cxn modelId="{369BBCD4-D7CF-4BE2-A0DF-172E2AF77E09}" type="presParOf" srcId="{48376DC0-08C8-41BD-9AFE-05C70494E692}" destId="{6FF3146D-8161-4063-AA81-55BE9FF2D4AA}" srcOrd="1" destOrd="0" presId="urn:microsoft.com/office/officeart/2018/2/layout/IconLabelList"/>
    <dgm:cxn modelId="{F8464612-BD16-49A8-A3CF-1057C32C85D0}" type="presParOf" srcId="{48376DC0-08C8-41BD-9AFE-05C70494E692}" destId="{D9F4D49B-A91B-428F-848A-5E28189024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2CC7AA-ABDB-4CAA-915E-F12E90D8D5D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4C60C6-3AA2-4289-B971-0692EBEB624F}">
      <dgm:prSet/>
      <dgm:spPr/>
      <dgm:t>
        <a:bodyPr/>
        <a:lstStyle/>
        <a:p>
          <a:r>
            <a:rPr lang="en-GB"/>
            <a:t>Start smaller.</a:t>
          </a:r>
          <a:endParaRPr lang="en-US"/>
        </a:p>
      </dgm:t>
    </dgm:pt>
    <dgm:pt modelId="{0B09D605-D1E5-4BD9-AADB-5BDFE71F0B71}" type="parTrans" cxnId="{6077A665-C4A8-47E6-8078-19C49645E29F}">
      <dgm:prSet/>
      <dgm:spPr/>
      <dgm:t>
        <a:bodyPr/>
        <a:lstStyle/>
        <a:p>
          <a:endParaRPr lang="en-US"/>
        </a:p>
      </dgm:t>
    </dgm:pt>
    <dgm:pt modelId="{3A85402D-3B49-46E1-9401-75E12465E2E9}" type="sibTrans" cxnId="{6077A665-C4A8-47E6-8078-19C49645E29F}">
      <dgm:prSet/>
      <dgm:spPr/>
      <dgm:t>
        <a:bodyPr/>
        <a:lstStyle/>
        <a:p>
          <a:endParaRPr lang="en-US"/>
        </a:p>
      </dgm:t>
    </dgm:pt>
    <dgm:pt modelId="{65A04DF8-4665-443B-8F37-67A155536FB0}">
      <dgm:prSet/>
      <dgm:spPr/>
      <dgm:t>
        <a:bodyPr/>
        <a:lstStyle/>
        <a:p>
          <a:r>
            <a:rPr lang="en-GB"/>
            <a:t>If something is not working, move onto something that will work.</a:t>
          </a:r>
          <a:endParaRPr lang="en-US"/>
        </a:p>
      </dgm:t>
    </dgm:pt>
    <dgm:pt modelId="{17109115-45EE-48CE-B220-11FF8107A990}" type="parTrans" cxnId="{44018A1C-7A57-4022-941B-2B7599F33210}">
      <dgm:prSet/>
      <dgm:spPr/>
      <dgm:t>
        <a:bodyPr/>
        <a:lstStyle/>
        <a:p>
          <a:endParaRPr lang="en-US"/>
        </a:p>
      </dgm:t>
    </dgm:pt>
    <dgm:pt modelId="{B8505F73-70F5-4D20-A42E-1FAFA56ACA90}" type="sibTrans" cxnId="{44018A1C-7A57-4022-941B-2B7599F33210}">
      <dgm:prSet/>
      <dgm:spPr/>
      <dgm:t>
        <a:bodyPr/>
        <a:lstStyle/>
        <a:p>
          <a:endParaRPr lang="en-US"/>
        </a:p>
      </dgm:t>
    </dgm:pt>
    <dgm:pt modelId="{B021BB4B-64EA-42A6-9A45-EC168B2F87B3}">
      <dgm:prSet/>
      <dgm:spPr/>
      <dgm:t>
        <a:bodyPr/>
        <a:lstStyle/>
        <a:p>
          <a:r>
            <a:rPr lang="en-GB"/>
            <a:t>Find a balance.</a:t>
          </a:r>
          <a:endParaRPr lang="en-US"/>
        </a:p>
      </dgm:t>
    </dgm:pt>
    <dgm:pt modelId="{C7F2325F-F32C-465F-B111-85404EEA7B2E}" type="parTrans" cxnId="{90907B9B-E036-4332-92CE-0B95C7358C2C}">
      <dgm:prSet/>
      <dgm:spPr/>
      <dgm:t>
        <a:bodyPr/>
        <a:lstStyle/>
        <a:p>
          <a:endParaRPr lang="en-US"/>
        </a:p>
      </dgm:t>
    </dgm:pt>
    <dgm:pt modelId="{7575F044-BF3A-4B06-8631-BDCF166D9705}" type="sibTrans" cxnId="{90907B9B-E036-4332-92CE-0B95C7358C2C}">
      <dgm:prSet/>
      <dgm:spPr/>
      <dgm:t>
        <a:bodyPr/>
        <a:lstStyle/>
        <a:p>
          <a:endParaRPr lang="en-US"/>
        </a:p>
      </dgm:t>
    </dgm:pt>
    <dgm:pt modelId="{9FC2B558-C8A3-41E0-8DC2-789120F4BDE5}" type="pres">
      <dgm:prSet presAssocID="{B52CC7AA-ABDB-4CAA-915E-F12E90D8D5D3}" presName="root" presStyleCnt="0">
        <dgm:presLayoutVars>
          <dgm:dir/>
          <dgm:resizeHandles val="exact"/>
        </dgm:presLayoutVars>
      </dgm:prSet>
      <dgm:spPr/>
    </dgm:pt>
    <dgm:pt modelId="{885CCB05-5715-4465-B515-F4C1FEE3A3F1}" type="pres">
      <dgm:prSet presAssocID="{B52CC7AA-ABDB-4CAA-915E-F12E90D8D5D3}" presName="container" presStyleCnt="0">
        <dgm:presLayoutVars>
          <dgm:dir/>
          <dgm:resizeHandles val="exact"/>
        </dgm:presLayoutVars>
      </dgm:prSet>
      <dgm:spPr/>
    </dgm:pt>
    <dgm:pt modelId="{F6E5C1A0-BDCB-4D5B-950F-4506387D14E3}" type="pres">
      <dgm:prSet presAssocID="{DD4C60C6-3AA2-4289-B971-0692EBEB624F}" presName="compNode" presStyleCnt="0"/>
      <dgm:spPr/>
    </dgm:pt>
    <dgm:pt modelId="{E85B09E9-3118-4071-B5F5-9D3A894FCDD2}" type="pres">
      <dgm:prSet presAssocID="{DD4C60C6-3AA2-4289-B971-0692EBEB624F}" presName="iconBgRect" presStyleLbl="bgShp" presStyleIdx="0" presStyleCnt="3"/>
      <dgm:spPr/>
    </dgm:pt>
    <dgm:pt modelId="{4B67CEB1-CF36-4E37-8B63-BB45CB862714}" type="pres">
      <dgm:prSet presAssocID="{DD4C60C6-3AA2-4289-B971-0692EBEB62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4FC8AC19-A427-443D-B61E-400F748BC573}" type="pres">
      <dgm:prSet presAssocID="{DD4C60C6-3AA2-4289-B971-0692EBEB624F}" presName="spaceRect" presStyleCnt="0"/>
      <dgm:spPr/>
    </dgm:pt>
    <dgm:pt modelId="{60B431F2-C35F-4FBA-982E-8AF9E07658CA}" type="pres">
      <dgm:prSet presAssocID="{DD4C60C6-3AA2-4289-B971-0692EBEB624F}" presName="textRect" presStyleLbl="revTx" presStyleIdx="0" presStyleCnt="3">
        <dgm:presLayoutVars>
          <dgm:chMax val="1"/>
          <dgm:chPref val="1"/>
        </dgm:presLayoutVars>
      </dgm:prSet>
      <dgm:spPr/>
    </dgm:pt>
    <dgm:pt modelId="{4D15BB0E-CB75-4A95-AFBB-90BC76537B01}" type="pres">
      <dgm:prSet presAssocID="{3A85402D-3B49-46E1-9401-75E12465E2E9}" presName="sibTrans" presStyleLbl="sibTrans2D1" presStyleIdx="0" presStyleCnt="0"/>
      <dgm:spPr/>
    </dgm:pt>
    <dgm:pt modelId="{BC98F0E8-998E-4BB9-B79E-7D12EC4123EE}" type="pres">
      <dgm:prSet presAssocID="{65A04DF8-4665-443B-8F37-67A155536FB0}" presName="compNode" presStyleCnt="0"/>
      <dgm:spPr/>
    </dgm:pt>
    <dgm:pt modelId="{D20DFE89-4E48-4EE5-9B06-1CF5BDC0F65D}" type="pres">
      <dgm:prSet presAssocID="{65A04DF8-4665-443B-8F37-67A155536FB0}" presName="iconBgRect" presStyleLbl="bgShp" presStyleIdx="1" presStyleCnt="3"/>
      <dgm:spPr/>
    </dgm:pt>
    <dgm:pt modelId="{7EB2C678-3ED3-47CE-A87C-58067B64AC12}" type="pres">
      <dgm:prSet presAssocID="{65A04DF8-4665-443B-8F37-67A155536F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70ECD75-9B0A-4845-A3CC-0BC073CA4ECA}" type="pres">
      <dgm:prSet presAssocID="{65A04DF8-4665-443B-8F37-67A155536FB0}" presName="spaceRect" presStyleCnt="0"/>
      <dgm:spPr/>
    </dgm:pt>
    <dgm:pt modelId="{A6D4E821-3FCD-4D65-B46F-DCE517CF0EFA}" type="pres">
      <dgm:prSet presAssocID="{65A04DF8-4665-443B-8F37-67A155536FB0}" presName="textRect" presStyleLbl="revTx" presStyleIdx="1" presStyleCnt="3">
        <dgm:presLayoutVars>
          <dgm:chMax val="1"/>
          <dgm:chPref val="1"/>
        </dgm:presLayoutVars>
      </dgm:prSet>
      <dgm:spPr/>
    </dgm:pt>
    <dgm:pt modelId="{4C500CB2-5254-4960-A759-52C952AD102C}" type="pres">
      <dgm:prSet presAssocID="{B8505F73-70F5-4D20-A42E-1FAFA56ACA90}" presName="sibTrans" presStyleLbl="sibTrans2D1" presStyleIdx="0" presStyleCnt="0"/>
      <dgm:spPr/>
    </dgm:pt>
    <dgm:pt modelId="{43018EA3-9E61-4042-B711-C58063FBDC09}" type="pres">
      <dgm:prSet presAssocID="{B021BB4B-64EA-42A6-9A45-EC168B2F87B3}" presName="compNode" presStyleCnt="0"/>
      <dgm:spPr/>
    </dgm:pt>
    <dgm:pt modelId="{386CEEF9-CB45-48A7-9BC1-D5D23D76908B}" type="pres">
      <dgm:prSet presAssocID="{B021BB4B-64EA-42A6-9A45-EC168B2F87B3}" presName="iconBgRect" presStyleLbl="bgShp" presStyleIdx="2" presStyleCnt="3"/>
      <dgm:spPr/>
    </dgm:pt>
    <dgm:pt modelId="{AB69CB14-1B65-4E12-9779-55FF0ACF4645}" type="pres">
      <dgm:prSet presAssocID="{B021BB4B-64EA-42A6-9A45-EC168B2F87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91458E4-878F-43EB-8585-F4E916F7F2B2}" type="pres">
      <dgm:prSet presAssocID="{B021BB4B-64EA-42A6-9A45-EC168B2F87B3}" presName="spaceRect" presStyleCnt="0"/>
      <dgm:spPr/>
    </dgm:pt>
    <dgm:pt modelId="{B315E3C8-3206-4FE6-9ABB-AC529EECDA43}" type="pres">
      <dgm:prSet presAssocID="{B021BB4B-64EA-42A6-9A45-EC168B2F87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775F04-147E-4118-9723-AC67CCEE22A9}" type="presOf" srcId="{B52CC7AA-ABDB-4CAA-915E-F12E90D8D5D3}" destId="{9FC2B558-C8A3-41E0-8DC2-789120F4BDE5}" srcOrd="0" destOrd="0" presId="urn:microsoft.com/office/officeart/2018/2/layout/IconCircleList"/>
    <dgm:cxn modelId="{44018A1C-7A57-4022-941B-2B7599F33210}" srcId="{B52CC7AA-ABDB-4CAA-915E-F12E90D8D5D3}" destId="{65A04DF8-4665-443B-8F37-67A155536FB0}" srcOrd="1" destOrd="0" parTransId="{17109115-45EE-48CE-B220-11FF8107A990}" sibTransId="{B8505F73-70F5-4D20-A42E-1FAFA56ACA90}"/>
    <dgm:cxn modelId="{4F843223-A090-4692-9501-0B9FBA24FEBE}" type="presOf" srcId="{65A04DF8-4665-443B-8F37-67A155536FB0}" destId="{A6D4E821-3FCD-4D65-B46F-DCE517CF0EFA}" srcOrd="0" destOrd="0" presId="urn:microsoft.com/office/officeart/2018/2/layout/IconCircleList"/>
    <dgm:cxn modelId="{BD329028-F0C5-436D-B700-686962F30416}" type="presOf" srcId="{B021BB4B-64EA-42A6-9A45-EC168B2F87B3}" destId="{B315E3C8-3206-4FE6-9ABB-AC529EECDA43}" srcOrd="0" destOrd="0" presId="urn:microsoft.com/office/officeart/2018/2/layout/IconCircleList"/>
    <dgm:cxn modelId="{6077A665-C4A8-47E6-8078-19C49645E29F}" srcId="{B52CC7AA-ABDB-4CAA-915E-F12E90D8D5D3}" destId="{DD4C60C6-3AA2-4289-B971-0692EBEB624F}" srcOrd="0" destOrd="0" parTransId="{0B09D605-D1E5-4BD9-AADB-5BDFE71F0B71}" sibTransId="{3A85402D-3B49-46E1-9401-75E12465E2E9}"/>
    <dgm:cxn modelId="{ABD6288E-C388-4201-BCCE-966C98A27A93}" type="presOf" srcId="{DD4C60C6-3AA2-4289-B971-0692EBEB624F}" destId="{60B431F2-C35F-4FBA-982E-8AF9E07658CA}" srcOrd="0" destOrd="0" presId="urn:microsoft.com/office/officeart/2018/2/layout/IconCircleList"/>
    <dgm:cxn modelId="{90907B9B-E036-4332-92CE-0B95C7358C2C}" srcId="{B52CC7AA-ABDB-4CAA-915E-F12E90D8D5D3}" destId="{B021BB4B-64EA-42A6-9A45-EC168B2F87B3}" srcOrd="2" destOrd="0" parTransId="{C7F2325F-F32C-465F-B111-85404EEA7B2E}" sibTransId="{7575F044-BF3A-4B06-8631-BDCF166D9705}"/>
    <dgm:cxn modelId="{B1E33FA8-12FC-447C-8942-EAB8D7A814F1}" type="presOf" srcId="{B8505F73-70F5-4D20-A42E-1FAFA56ACA90}" destId="{4C500CB2-5254-4960-A759-52C952AD102C}" srcOrd="0" destOrd="0" presId="urn:microsoft.com/office/officeart/2018/2/layout/IconCircleList"/>
    <dgm:cxn modelId="{2D46E4C2-5952-40F4-9929-0557F3922E2A}" type="presOf" srcId="{3A85402D-3B49-46E1-9401-75E12465E2E9}" destId="{4D15BB0E-CB75-4A95-AFBB-90BC76537B01}" srcOrd="0" destOrd="0" presId="urn:microsoft.com/office/officeart/2018/2/layout/IconCircleList"/>
    <dgm:cxn modelId="{874856B1-79A3-46A5-A356-37E134EDE229}" type="presParOf" srcId="{9FC2B558-C8A3-41E0-8DC2-789120F4BDE5}" destId="{885CCB05-5715-4465-B515-F4C1FEE3A3F1}" srcOrd="0" destOrd="0" presId="urn:microsoft.com/office/officeart/2018/2/layout/IconCircleList"/>
    <dgm:cxn modelId="{6AA492E4-1796-4EA6-AFEB-0A71D8886325}" type="presParOf" srcId="{885CCB05-5715-4465-B515-F4C1FEE3A3F1}" destId="{F6E5C1A0-BDCB-4D5B-950F-4506387D14E3}" srcOrd="0" destOrd="0" presId="urn:microsoft.com/office/officeart/2018/2/layout/IconCircleList"/>
    <dgm:cxn modelId="{0FFD6FD8-D7A1-43B7-BF8F-78ABC784A75D}" type="presParOf" srcId="{F6E5C1A0-BDCB-4D5B-950F-4506387D14E3}" destId="{E85B09E9-3118-4071-B5F5-9D3A894FCDD2}" srcOrd="0" destOrd="0" presId="urn:microsoft.com/office/officeart/2018/2/layout/IconCircleList"/>
    <dgm:cxn modelId="{0E9A7B4A-84A2-4804-AC13-FD33FFDFE054}" type="presParOf" srcId="{F6E5C1A0-BDCB-4D5B-950F-4506387D14E3}" destId="{4B67CEB1-CF36-4E37-8B63-BB45CB862714}" srcOrd="1" destOrd="0" presId="urn:microsoft.com/office/officeart/2018/2/layout/IconCircleList"/>
    <dgm:cxn modelId="{4277A4B1-3D6F-477B-A89D-BC311D940886}" type="presParOf" srcId="{F6E5C1A0-BDCB-4D5B-950F-4506387D14E3}" destId="{4FC8AC19-A427-443D-B61E-400F748BC573}" srcOrd="2" destOrd="0" presId="urn:microsoft.com/office/officeart/2018/2/layout/IconCircleList"/>
    <dgm:cxn modelId="{CD20EB93-6429-4078-8A9E-C7C44353824E}" type="presParOf" srcId="{F6E5C1A0-BDCB-4D5B-950F-4506387D14E3}" destId="{60B431F2-C35F-4FBA-982E-8AF9E07658CA}" srcOrd="3" destOrd="0" presId="urn:microsoft.com/office/officeart/2018/2/layout/IconCircleList"/>
    <dgm:cxn modelId="{10AF37C0-A11B-45BA-92B0-07E61C5A6352}" type="presParOf" srcId="{885CCB05-5715-4465-B515-F4C1FEE3A3F1}" destId="{4D15BB0E-CB75-4A95-AFBB-90BC76537B01}" srcOrd="1" destOrd="0" presId="urn:microsoft.com/office/officeart/2018/2/layout/IconCircleList"/>
    <dgm:cxn modelId="{5E2C97AD-DBE5-4E67-9236-05CF718C7F61}" type="presParOf" srcId="{885CCB05-5715-4465-B515-F4C1FEE3A3F1}" destId="{BC98F0E8-998E-4BB9-B79E-7D12EC4123EE}" srcOrd="2" destOrd="0" presId="urn:microsoft.com/office/officeart/2018/2/layout/IconCircleList"/>
    <dgm:cxn modelId="{B0626758-D609-41E7-9786-A071E8502BE3}" type="presParOf" srcId="{BC98F0E8-998E-4BB9-B79E-7D12EC4123EE}" destId="{D20DFE89-4E48-4EE5-9B06-1CF5BDC0F65D}" srcOrd="0" destOrd="0" presId="urn:microsoft.com/office/officeart/2018/2/layout/IconCircleList"/>
    <dgm:cxn modelId="{D2C40F89-12F3-4FAC-8092-E959943F796F}" type="presParOf" srcId="{BC98F0E8-998E-4BB9-B79E-7D12EC4123EE}" destId="{7EB2C678-3ED3-47CE-A87C-58067B64AC12}" srcOrd="1" destOrd="0" presId="urn:microsoft.com/office/officeart/2018/2/layout/IconCircleList"/>
    <dgm:cxn modelId="{C168EF51-D977-47EE-908F-3A158C8DCA9E}" type="presParOf" srcId="{BC98F0E8-998E-4BB9-B79E-7D12EC4123EE}" destId="{C70ECD75-9B0A-4845-A3CC-0BC073CA4ECA}" srcOrd="2" destOrd="0" presId="urn:microsoft.com/office/officeart/2018/2/layout/IconCircleList"/>
    <dgm:cxn modelId="{C7C069F3-63CF-4381-8274-4932D12FD808}" type="presParOf" srcId="{BC98F0E8-998E-4BB9-B79E-7D12EC4123EE}" destId="{A6D4E821-3FCD-4D65-B46F-DCE517CF0EFA}" srcOrd="3" destOrd="0" presId="urn:microsoft.com/office/officeart/2018/2/layout/IconCircleList"/>
    <dgm:cxn modelId="{8D18484F-AC3E-471B-B6F4-FC12551FF6CA}" type="presParOf" srcId="{885CCB05-5715-4465-B515-F4C1FEE3A3F1}" destId="{4C500CB2-5254-4960-A759-52C952AD102C}" srcOrd="3" destOrd="0" presId="urn:microsoft.com/office/officeart/2018/2/layout/IconCircleList"/>
    <dgm:cxn modelId="{D00B52B5-A237-44B0-901F-D771BB7EEAF2}" type="presParOf" srcId="{885CCB05-5715-4465-B515-F4C1FEE3A3F1}" destId="{43018EA3-9E61-4042-B711-C58063FBDC09}" srcOrd="4" destOrd="0" presId="urn:microsoft.com/office/officeart/2018/2/layout/IconCircleList"/>
    <dgm:cxn modelId="{DA179AD9-E819-42F7-93D9-21A56E1DDFD1}" type="presParOf" srcId="{43018EA3-9E61-4042-B711-C58063FBDC09}" destId="{386CEEF9-CB45-48A7-9BC1-D5D23D76908B}" srcOrd="0" destOrd="0" presId="urn:microsoft.com/office/officeart/2018/2/layout/IconCircleList"/>
    <dgm:cxn modelId="{0A56148E-7374-4294-9D10-1C36961B351E}" type="presParOf" srcId="{43018EA3-9E61-4042-B711-C58063FBDC09}" destId="{AB69CB14-1B65-4E12-9779-55FF0ACF4645}" srcOrd="1" destOrd="0" presId="urn:microsoft.com/office/officeart/2018/2/layout/IconCircleList"/>
    <dgm:cxn modelId="{345B02F2-3B78-4EBA-9D9F-29DD9C458792}" type="presParOf" srcId="{43018EA3-9E61-4042-B711-C58063FBDC09}" destId="{991458E4-878F-43EB-8585-F4E916F7F2B2}" srcOrd="2" destOrd="0" presId="urn:microsoft.com/office/officeart/2018/2/layout/IconCircleList"/>
    <dgm:cxn modelId="{080BE741-9CDE-4706-9C1E-E5682D5E0D4C}" type="presParOf" srcId="{43018EA3-9E61-4042-B711-C58063FBDC09}" destId="{B315E3C8-3206-4FE6-9ABB-AC529EECDA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65A15-0D06-4A93-8674-F9778E0A94EF}">
      <dsp:nvSpPr>
        <dsp:cNvPr id="0" name=""/>
        <dsp:cNvSpPr/>
      </dsp:nvSpPr>
      <dsp:spPr>
        <a:xfrm>
          <a:off x="0" y="1740"/>
          <a:ext cx="10927829" cy="8819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6B116-D1B0-4AB5-9472-827A5DE8E7DD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D3511-4C95-4DA5-AF60-978FB78D9353}">
      <dsp:nvSpPr>
        <dsp:cNvPr id="0" name=""/>
        <dsp:cNvSpPr/>
      </dsp:nvSpPr>
      <dsp:spPr>
        <a:xfrm>
          <a:off x="1018667" y="1740"/>
          <a:ext cx="491752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Capture the data from the user.</a:t>
          </a:r>
          <a:endParaRPr lang="en-US" sz="2200" kern="1200"/>
        </a:p>
      </dsp:txBody>
      <dsp:txXfrm>
        <a:off x="1018667" y="1740"/>
        <a:ext cx="4917523" cy="881963"/>
      </dsp:txXfrm>
    </dsp:sp>
    <dsp:sp modelId="{CCE79DD3-52B9-4623-9F83-51A9586FE165}">
      <dsp:nvSpPr>
        <dsp:cNvPr id="0" name=""/>
        <dsp:cNvSpPr/>
      </dsp:nvSpPr>
      <dsp:spPr>
        <a:xfrm>
          <a:off x="5936190" y="1740"/>
          <a:ext cx="4991638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Using HTML, create a webpage that allows users to input and submit data. The webpage should also provide the user with a key upon submission of their data and allows the user access and edit their data at any time. </a:t>
          </a:r>
          <a:endParaRPr lang="en-US" sz="1200" kern="1200"/>
        </a:p>
      </dsp:txBody>
      <dsp:txXfrm>
        <a:off x="5936190" y="1740"/>
        <a:ext cx="4991638" cy="881963"/>
      </dsp:txXfrm>
    </dsp:sp>
    <dsp:sp modelId="{6C944F68-1C8E-4ABC-ADE4-827D501E4CBB}">
      <dsp:nvSpPr>
        <dsp:cNvPr id="0" name=""/>
        <dsp:cNvSpPr/>
      </dsp:nvSpPr>
      <dsp:spPr>
        <a:xfrm>
          <a:off x="0" y="1104194"/>
          <a:ext cx="10927829" cy="881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31EF9-637D-4410-8D56-AC8A4D6F8B01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ACA5F-6D04-42B9-A891-F03851BD5B23}">
      <dsp:nvSpPr>
        <dsp:cNvPr id="0" name=""/>
        <dsp:cNvSpPr/>
      </dsp:nvSpPr>
      <dsp:spPr>
        <a:xfrm>
          <a:off x="1018667" y="1104194"/>
          <a:ext cx="491752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Capture the data as an object in JavaScript.</a:t>
          </a:r>
          <a:endParaRPr lang="en-US" sz="2200" kern="1200"/>
        </a:p>
      </dsp:txBody>
      <dsp:txXfrm>
        <a:off x="1018667" y="1104194"/>
        <a:ext cx="4917523" cy="881963"/>
      </dsp:txXfrm>
    </dsp:sp>
    <dsp:sp modelId="{FC09FB88-06DB-483E-9A74-F611C5FF7CC4}">
      <dsp:nvSpPr>
        <dsp:cNvPr id="0" name=""/>
        <dsp:cNvSpPr/>
      </dsp:nvSpPr>
      <dsp:spPr>
        <a:xfrm>
          <a:off x="5936190" y="1104194"/>
          <a:ext cx="4991638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Using JavaScript, create a script that would allow the users data to be captured and temporarily stored as an object.</a:t>
          </a:r>
          <a:endParaRPr lang="en-US" sz="1200" kern="1200"/>
        </a:p>
      </dsp:txBody>
      <dsp:txXfrm>
        <a:off x="5936190" y="1104194"/>
        <a:ext cx="4991638" cy="881963"/>
      </dsp:txXfrm>
    </dsp:sp>
    <dsp:sp modelId="{48C576C9-85B2-42EA-8B04-4971149A9546}">
      <dsp:nvSpPr>
        <dsp:cNvPr id="0" name=""/>
        <dsp:cNvSpPr/>
      </dsp:nvSpPr>
      <dsp:spPr>
        <a:xfrm>
          <a:off x="0" y="2206647"/>
          <a:ext cx="10927829" cy="8819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A814-B989-4A65-AF8D-34EF22BE37B7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DF295-0C4F-4DB4-8D8C-DEEC2A64D1A8}">
      <dsp:nvSpPr>
        <dsp:cNvPr id="0" name=""/>
        <dsp:cNvSpPr/>
      </dsp:nvSpPr>
      <dsp:spPr>
        <a:xfrm>
          <a:off x="1018667" y="2206647"/>
          <a:ext cx="491752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Store it in an Excel workbook.</a:t>
          </a:r>
          <a:endParaRPr lang="en-US" sz="2200" kern="1200"/>
        </a:p>
      </dsp:txBody>
      <dsp:txXfrm>
        <a:off x="1018667" y="2206647"/>
        <a:ext cx="4917523" cy="881963"/>
      </dsp:txXfrm>
    </dsp:sp>
    <dsp:sp modelId="{01160C8E-4590-430F-935B-215A267B974B}">
      <dsp:nvSpPr>
        <dsp:cNvPr id="0" name=""/>
        <dsp:cNvSpPr/>
      </dsp:nvSpPr>
      <dsp:spPr>
        <a:xfrm>
          <a:off x="5936190" y="2206647"/>
          <a:ext cx="4991638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Using JavaScript, create a script that could be used to read and write to an excel workbook. </a:t>
          </a:r>
          <a:endParaRPr lang="en-US" sz="1200" kern="1200"/>
        </a:p>
      </dsp:txBody>
      <dsp:txXfrm>
        <a:off x="5936190" y="2206647"/>
        <a:ext cx="4991638" cy="881963"/>
      </dsp:txXfrm>
    </dsp:sp>
    <dsp:sp modelId="{DCE9EB9D-9FA3-44AF-9B4C-545F3F4977C1}">
      <dsp:nvSpPr>
        <dsp:cNvPr id="0" name=""/>
        <dsp:cNvSpPr/>
      </dsp:nvSpPr>
      <dsp:spPr>
        <a:xfrm>
          <a:off x="0" y="3309101"/>
          <a:ext cx="10927829" cy="8819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1A490-6729-4537-BAA5-4460E68A5444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DFDB0-9227-4410-BD55-09D5B00DFAE1}">
      <dsp:nvSpPr>
        <dsp:cNvPr id="0" name=""/>
        <dsp:cNvSpPr/>
      </dsp:nvSpPr>
      <dsp:spPr>
        <a:xfrm>
          <a:off x="1018667" y="3309101"/>
          <a:ext cx="491752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Read and write to the workbook, as necessary.</a:t>
          </a:r>
          <a:endParaRPr lang="en-US" sz="2200" kern="1200"/>
        </a:p>
      </dsp:txBody>
      <dsp:txXfrm>
        <a:off x="1018667" y="3309101"/>
        <a:ext cx="4917523" cy="881963"/>
      </dsp:txXfrm>
    </dsp:sp>
    <dsp:sp modelId="{4128E722-4DE4-41B6-AD27-2C478A7D0278}">
      <dsp:nvSpPr>
        <dsp:cNvPr id="0" name=""/>
        <dsp:cNvSpPr/>
      </dsp:nvSpPr>
      <dsp:spPr>
        <a:xfrm>
          <a:off x="5936190" y="3309101"/>
          <a:ext cx="4991638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Using the object of user data, write that data to the excel workbook or upon user request read and display their personal data.</a:t>
          </a:r>
          <a:endParaRPr lang="en-US" sz="1200" kern="1200"/>
        </a:p>
      </dsp:txBody>
      <dsp:txXfrm>
        <a:off x="5936190" y="3309101"/>
        <a:ext cx="4991638" cy="881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2742A-28C5-4DB0-BDAF-D6376CA5DFCE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Visual Studio Code</a:t>
          </a:r>
          <a:endParaRPr lang="en-US" sz="3700" kern="1200"/>
        </a:p>
      </dsp:txBody>
      <dsp:txXfrm>
        <a:off x="3540260" y="45201"/>
        <a:ext cx="3847308" cy="801413"/>
      </dsp:txXfrm>
    </dsp:sp>
    <dsp:sp modelId="{0CF16674-5F3F-4B9F-B4DB-9549A704CCA0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Excel</a:t>
          </a:r>
          <a:endParaRPr lang="en-US" sz="3700" kern="1200"/>
        </a:p>
      </dsp:txBody>
      <dsp:txXfrm>
        <a:off x="3540260" y="977731"/>
        <a:ext cx="3847308" cy="801413"/>
      </dsp:txXfrm>
    </dsp:sp>
    <dsp:sp modelId="{794B7B79-B9B2-47E0-B979-9E153215D04C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HTML, JavaScript</a:t>
          </a:r>
          <a:endParaRPr lang="en-US" sz="3700" kern="1200"/>
        </a:p>
      </dsp:txBody>
      <dsp:txXfrm>
        <a:off x="3540260" y="1910260"/>
        <a:ext cx="3847308" cy="801413"/>
      </dsp:txXfrm>
    </dsp:sp>
    <dsp:sp modelId="{8171D34F-1BAB-4BCC-A191-6D28ED3C4474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Node.js, NPM </a:t>
          </a:r>
          <a:endParaRPr lang="en-US" sz="3700" kern="1200"/>
        </a:p>
      </dsp:txBody>
      <dsp:txXfrm>
        <a:off x="3540260" y="2842790"/>
        <a:ext cx="3847308" cy="80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CC404-06A6-452C-8910-CAE1672E3DFB}">
      <dsp:nvSpPr>
        <dsp:cNvPr id="0" name=""/>
        <dsp:cNvSpPr/>
      </dsp:nvSpPr>
      <dsp:spPr>
        <a:xfrm>
          <a:off x="792358" y="876038"/>
          <a:ext cx="921431" cy="921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8FA1-8696-4B4D-B510-4714D65DA728}">
      <dsp:nvSpPr>
        <dsp:cNvPr id="0" name=""/>
        <dsp:cNvSpPr/>
      </dsp:nvSpPr>
      <dsp:spPr>
        <a:xfrm>
          <a:off x="229261" y="2087319"/>
          <a:ext cx="2047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Make the first way work.</a:t>
          </a:r>
          <a:endParaRPr lang="en-US" sz="1300" kern="1200"/>
        </a:p>
      </dsp:txBody>
      <dsp:txXfrm>
        <a:off x="229261" y="2087319"/>
        <a:ext cx="2047625" cy="720000"/>
      </dsp:txXfrm>
    </dsp:sp>
    <dsp:sp modelId="{1A05AB4E-EC27-43A6-B365-E9C825D559C3}">
      <dsp:nvSpPr>
        <dsp:cNvPr id="0" name=""/>
        <dsp:cNvSpPr/>
      </dsp:nvSpPr>
      <dsp:spPr>
        <a:xfrm>
          <a:off x="3198319" y="876038"/>
          <a:ext cx="921431" cy="921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D1CB8-FE79-4167-A4B6-11CB2A279FBD}">
      <dsp:nvSpPr>
        <dsp:cNvPr id="0" name=""/>
        <dsp:cNvSpPr/>
      </dsp:nvSpPr>
      <dsp:spPr>
        <a:xfrm>
          <a:off x="2635222" y="2087319"/>
          <a:ext cx="2047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 some CSS.</a:t>
          </a:r>
          <a:endParaRPr lang="en-US" sz="1300" kern="1200"/>
        </a:p>
      </dsp:txBody>
      <dsp:txXfrm>
        <a:off x="2635222" y="2087319"/>
        <a:ext cx="2047625" cy="720000"/>
      </dsp:txXfrm>
    </dsp:sp>
    <dsp:sp modelId="{7A9F2124-1FE0-4187-9C79-B62C82F5B5AA}">
      <dsp:nvSpPr>
        <dsp:cNvPr id="0" name=""/>
        <dsp:cNvSpPr/>
      </dsp:nvSpPr>
      <dsp:spPr>
        <a:xfrm>
          <a:off x="5604279" y="876038"/>
          <a:ext cx="921431" cy="9214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4698D-2C43-466E-9E3B-FBCF9A3B7F06}">
      <dsp:nvSpPr>
        <dsp:cNvPr id="0" name=""/>
        <dsp:cNvSpPr/>
      </dsp:nvSpPr>
      <dsp:spPr>
        <a:xfrm>
          <a:off x="5041182" y="2087319"/>
          <a:ext cx="2047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Allow for users to overwrite their old data.</a:t>
          </a:r>
          <a:endParaRPr lang="en-US" sz="1300" kern="1200"/>
        </a:p>
      </dsp:txBody>
      <dsp:txXfrm>
        <a:off x="5041182" y="2087319"/>
        <a:ext cx="2047625" cy="720000"/>
      </dsp:txXfrm>
    </dsp:sp>
    <dsp:sp modelId="{B20D2A11-62AD-4183-9E56-5225D1750C87}">
      <dsp:nvSpPr>
        <dsp:cNvPr id="0" name=""/>
        <dsp:cNvSpPr/>
      </dsp:nvSpPr>
      <dsp:spPr>
        <a:xfrm>
          <a:off x="8010240" y="876038"/>
          <a:ext cx="921431" cy="9214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4D49B-A91B-428F-848A-5E28189024BD}">
      <dsp:nvSpPr>
        <dsp:cNvPr id="0" name=""/>
        <dsp:cNvSpPr/>
      </dsp:nvSpPr>
      <dsp:spPr>
        <a:xfrm>
          <a:off x="7447143" y="2087319"/>
          <a:ext cx="2047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Don’t use a third-party package to access files that contain sensitive information.</a:t>
          </a:r>
          <a:endParaRPr lang="en-US" sz="1300" kern="1200"/>
        </a:p>
      </dsp:txBody>
      <dsp:txXfrm>
        <a:off x="7447143" y="2087319"/>
        <a:ext cx="204762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B09E9-3118-4071-B5F5-9D3A894FCDD2}">
      <dsp:nvSpPr>
        <dsp:cNvPr id="0" name=""/>
        <dsp:cNvSpPr/>
      </dsp:nvSpPr>
      <dsp:spPr>
        <a:xfrm>
          <a:off x="205509" y="13888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7CEB1-CF36-4E37-8B63-BB45CB862714}">
      <dsp:nvSpPr>
        <dsp:cNvPr id="0" name=""/>
        <dsp:cNvSpPr/>
      </dsp:nvSpPr>
      <dsp:spPr>
        <a:xfrm>
          <a:off x="396960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431F2-C35F-4FBA-982E-8AF9E07658CA}">
      <dsp:nvSpPr>
        <dsp:cNvPr id="0" name=""/>
        <dsp:cNvSpPr/>
      </dsp:nvSpPr>
      <dsp:spPr>
        <a:xfrm>
          <a:off x="1312541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Start smaller.</a:t>
          </a:r>
          <a:endParaRPr lang="en-US" sz="1600" kern="1200"/>
        </a:p>
      </dsp:txBody>
      <dsp:txXfrm>
        <a:off x="1312541" y="1388865"/>
        <a:ext cx="2148945" cy="911674"/>
      </dsp:txXfrm>
    </dsp:sp>
    <dsp:sp modelId="{D20DFE89-4E48-4EE5-9B06-1CF5BDC0F65D}">
      <dsp:nvSpPr>
        <dsp:cNvPr id="0" name=""/>
        <dsp:cNvSpPr/>
      </dsp:nvSpPr>
      <dsp:spPr>
        <a:xfrm>
          <a:off x="3835925" y="13888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2C678-3ED3-47CE-A87C-58067B64AC12}">
      <dsp:nvSpPr>
        <dsp:cNvPr id="0" name=""/>
        <dsp:cNvSpPr/>
      </dsp:nvSpPr>
      <dsp:spPr>
        <a:xfrm>
          <a:off x="4027376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E821-3FCD-4D65-B46F-DCE517CF0EFA}">
      <dsp:nvSpPr>
        <dsp:cNvPr id="0" name=""/>
        <dsp:cNvSpPr/>
      </dsp:nvSpPr>
      <dsp:spPr>
        <a:xfrm>
          <a:off x="4942957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If something is not working, move onto something that will work.</a:t>
          </a:r>
          <a:endParaRPr lang="en-US" sz="1600" kern="1200"/>
        </a:p>
      </dsp:txBody>
      <dsp:txXfrm>
        <a:off x="4942957" y="1388865"/>
        <a:ext cx="2148945" cy="911674"/>
      </dsp:txXfrm>
    </dsp:sp>
    <dsp:sp modelId="{386CEEF9-CB45-48A7-9BC1-D5D23D76908B}">
      <dsp:nvSpPr>
        <dsp:cNvPr id="0" name=""/>
        <dsp:cNvSpPr/>
      </dsp:nvSpPr>
      <dsp:spPr>
        <a:xfrm>
          <a:off x="7466341" y="13888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9CB14-1B65-4E12-9779-55FF0ACF4645}">
      <dsp:nvSpPr>
        <dsp:cNvPr id="0" name=""/>
        <dsp:cNvSpPr/>
      </dsp:nvSpPr>
      <dsp:spPr>
        <a:xfrm>
          <a:off x="7657792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5E3C8-3206-4FE6-9ABB-AC529EECDA43}">
      <dsp:nvSpPr>
        <dsp:cNvPr id="0" name=""/>
        <dsp:cNvSpPr/>
      </dsp:nvSpPr>
      <dsp:spPr>
        <a:xfrm>
          <a:off x="8573374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Find a balance.</a:t>
          </a:r>
          <a:endParaRPr lang="en-US" sz="1600" kern="1200"/>
        </a:p>
      </dsp:txBody>
      <dsp:txXfrm>
        <a:off x="8573374" y="13888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A62E-3485-200D-87A6-F39CD8290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3A890-7E87-2DDE-D6B8-A12FB401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B02E-FC88-3FFC-1643-BFDFE31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FADF-AA85-5544-E428-7D47A1BA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DF2D-A5A4-A6BA-62F6-4D160E29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D103-42DE-F4C3-04AD-BBBA89F9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C19B-0054-AE51-6238-F04BE1A2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270D-BB38-5179-D7F0-98DC87EE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2267-1DD3-0171-838C-BFDCD195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DFA0-B2B0-FED5-E71B-9ED95827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A2FDA-301B-324F-EA96-AF35E9B0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B6BD3-09F5-FE7B-66DF-E1ED4838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F832-7C0E-6339-0C3B-48FF004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9A81-FF2C-0EC4-4B11-5C0CCFD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B1E3-1FA5-E7CF-7D77-318A938F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3106-1382-6A68-7AA4-E9ACAF84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EAFD-709A-34E7-50B4-F81073AD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1842-7749-1F65-6FBF-DCE5818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3F92-6D7B-7842-19FF-2BEF3310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69A1-2FE7-85EA-0C2E-9A10753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7177-CB14-DE1F-EA27-98908D83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3421-B70C-21BE-453A-4D90BB07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D3E9-8EAE-6DCE-24B0-5595649B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F3FE-BA02-C750-4FDB-4A7FBF9E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4364-103A-9606-172B-7D3216A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8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C54-6716-FEC4-F602-9C7E7A6D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6359-894F-4E4A-BB97-06A1A6DBC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599-6F0D-2F4B-0FB4-344F4C9A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8A6F-A38F-BACA-A54A-9DA4F67C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CB1D-2A73-76FE-E3EA-025C6DBA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BAF1-CA03-441A-E7B7-47322DB3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6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7705-9A61-1602-F074-803F999D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5086-5BA8-0328-1D12-3D66B4F7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399B-7ACC-7CA6-056C-274152C1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7A346-221E-EFC3-0798-83DE5143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D1EA-F481-C425-234A-E9F25E9E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AD0DB-9B84-938D-E3C6-7AB1AD89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84AF8-7815-1361-C832-9B52B0DF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D72A2-D658-CF41-DF0D-86F1C9EF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6A69-D24B-2E55-38C3-9C47CE51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E923-7D6B-946A-D22E-1084DDFA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6786-D263-E624-635D-55C707DE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96C90-9358-866C-A9DE-E8E36D0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1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3173E-159B-B9DC-0DD5-77673C1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01C66-29E8-A0C6-2556-7A06929E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4457-A933-02D8-B588-CF6A361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1718-E2BD-53E9-35AA-0070D113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6D15-0709-C6F3-07CB-E390E4AF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E2255-A10F-2C12-2417-CA69EBDD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255-E9A7-27E7-6453-8E95239F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FDB9B-6192-A86D-752B-E0AF3EFE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0268-F73A-1CDF-C362-C8B95A9F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3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23D-C4AD-7F18-78B5-6505438F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D1FF-CEF0-481B-05C8-17A658B12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BB61-1325-F06E-DBEF-21C3D5AF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8E01-E96E-4F52-AE59-8BFBBCF3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86C4C-B852-8FFB-9130-8027B523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0DAF4-95F5-C70C-89F5-14CE1F46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7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67814-6F1E-64EC-0D37-CEFDADBC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A776-9481-A597-4625-E8786326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68BB-EE86-E0E2-2209-328F82C9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C10F-C389-4890-B376-8A2C04B7CD85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C3D8-B56B-7D47-69AB-FDEE93642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CA38-E676-7528-0414-C4764B336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1A61-D80C-4F23-B870-962EBCAB7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jxSaTwPfGE&amp;t=176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Fw5N2WXRPQ&amp;t=383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81C4C-BF13-B183-F2D7-081DDD80D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The Assignment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F0FDE-3206-2A14-10A4-C2CE92FB0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8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980D4-2163-1444-C16A-18C7894F0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96"/>
          <a:stretch/>
        </p:blipFill>
        <p:spPr>
          <a:xfrm>
            <a:off x="4247458" y="148483"/>
            <a:ext cx="7807604" cy="657885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82D3-1D90-B5AB-4142-488E95F9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06614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5029C-3F48-58DD-BC3D-FE575AA0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Resolution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71C7022-98B5-9961-2EF7-25B89E81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83" y="1705849"/>
            <a:ext cx="6574931" cy="5079133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4F20D4-4D3B-B237-A83B-A2A9CD834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" y="1705849"/>
            <a:ext cx="5010190" cy="50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5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F0BBD-20CE-C1DC-4FDC-7B3B304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Improvements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CEF2FC8-026F-C5C4-D91E-905318BBC7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22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1F740-F028-EC98-6320-5F7F9A01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Final Thoughts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2EFD7-499B-A8A7-DD83-2F606DBAE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17829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0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10F7EC4-8CD1-A29C-0F20-C5EA7EC6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8C6C8-2411-EC3E-77EF-74B1577A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922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B37C1-0173-37FA-D787-7FC9FD38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F9A5-D5B5-1A39-3B44-17F9ACAB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>
                <a:hlinkClick r:id="rId2"/>
              </a:rPr>
              <a:t>https://www.w3schools.com/</a:t>
            </a:r>
            <a:endParaRPr lang="en-GB" sz="2000"/>
          </a:p>
          <a:p>
            <a:r>
              <a:rPr lang="en-GB" sz="2000">
                <a:hlinkClick r:id="rId3"/>
              </a:rPr>
              <a:t>https://www.youtube.com/watch?v=cjxSaTwPfGE&amp;t=176s</a:t>
            </a:r>
            <a:endParaRPr lang="en-GB" sz="2000"/>
          </a:p>
          <a:p>
            <a:r>
              <a:rPr lang="en-GB" sz="2000">
                <a:hlinkClick r:id="rId4"/>
              </a:rPr>
              <a:t>https://www.youtube.com/watch?v=3Fw5N2WXRPQ&amp;t=383s</a:t>
            </a:r>
            <a:endParaRPr lang="en-GB" sz="2000"/>
          </a:p>
          <a:p>
            <a:r>
              <a:rPr lang="en-GB" sz="2000"/>
              <a:t>https://www.youtube.com/watch?v=TDGsVqVzW4A</a:t>
            </a:r>
          </a:p>
        </p:txBody>
      </p:sp>
    </p:spTree>
    <p:extLst>
      <p:ext uri="{BB962C8B-B14F-4D97-AF65-F5344CB8AC3E}">
        <p14:creationId xmlns:p14="http://schemas.microsoft.com/office/powerpoint/2010/main" val="22752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0D9E-332B-1B81-6804-BBAE420D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E06D-4B20-C308-02EB-1B642345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314804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effectLst/>
                <a:latin typeface="Helvetica" panose="020B0604020202020204" pitchFamily="34" charset="0"/>
              </a:rPr>
              <a:t>An end user, requires a webform so they can capture, store, and retrieve data from a backend database.  They need to capture three or four fields of information: name, address, contact details, reason for contact.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927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EBE5-34FE-DF51-6083-A3540022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Initial Plan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CEF53-B999-28BE-EEDD-504EF551A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296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6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BCB80-7923-5709-2313-6F83E1E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54ECA-D3C2-EF11-6B2E-D9062A54F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803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16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D6056-1517-F9F0-292D-B28CF39C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Development – User Input</a:t>
            </a: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CE5D4-B7F7-ED8E-2B46-874E3BA4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36" y="1569881"/>
            <a:ext cx="6406671" cy="5173386"/>
          </a:xfrm>
          <a:prstGeom prst="rect">
            <a:avLst/>
          </a:prstGeom>
        </p:spPr>
      </p:pic>
      <p:pic>
        <p:nvPicPr>
          <p:cNvPr id="11" name="Content Placeholder 10" descr="A screenshot of a form&#10;&#10;Description automatically generated">
            <a:extLst>
              <a:ext uri="{FF2B5EF4-FFF2-40B4-BE49-F238E27FC236}">
                <a16:creationId xmlns:a16="http://schemas.microsoft.com/office/drawing/2014/main" id="{1F0B3A21-DFB7-D176-079C-93C65A19F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13" y="1754177"/>
            <a:ext cx="2518917" cy="47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D6056-1517-F9F0-292D-B28CF39C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 Development – Read Excel Workbook</a:t>
            </a:r>
          </a:p>
        </p:txBody>
      </p:sp>
      <p:pic>
        <p:nvPicPr>
          <p:cNvPr id="11" name="Content Placeholder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C44710-FE14-4BA9-703F-EEA82EBE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" y="2135106"/>
            <a:ext cx="6302642" cy="3954907"/>
          </a:xfrm>
          <a:prstGeom prst="rect">
            <a:avLst/>
          </a:prstGeom>
        </p:spPr>
      </p:pic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BC1A8A7-552D-D4C9-7A64-96329FDA5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25" y="2135107"/>
            <a:ext cx="5725200" cy="39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149E-9F88-9587-C790-49952982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Development – Write to Excel Workbook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A111DC9-C777-8206-467C-8DDC10EB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4" y="2799184"/>
            <a:ext cx="5585053" cy="2295610"/>
          </a:xfrm>
          <a:prstGeom prst="rect">
            <a:avLst/>
          </a:prstGeom>
        </p:spPr>
      </p:pic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54C3952-EEE1-60F6-C1F4-5C72C6C74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1734523"/>
            <a:ext cx="5494979" cy="48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0D370-1910-9CF3-4C89-A37DA892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Development – User input to Excel</a:t>
            </a: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4A81337-4CAD-4A04-82BD-C2CD3F799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9" y="3275045"/>
            <a:ext cx="6131966" cy="1155297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2C8836-09C9-3561-0FD1-26B5B1802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1698087"/>
            <a:ext cx="5361938" cy="49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0D370-1910-9CF3-4C89-A37DA892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Development – Problems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0AF35-F16C-AD35-C221-E6BF2C60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0" y="3053315"/>
            <a:ext cx="6003163" cy="508228"/>
          </a:xfrm>
          <a:prstGeom prst="rect">
            <a:avLst/>
          </a:prstGeom>
        </p:spPr>
      </p:pic>
      <p:pic>
        <p:nvPicPr>
          <p:cNvPr id="8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1C8FEE-051A-5BFB-E655-8867E9140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8" y="4316071"/>
            <a:ext cx="6724111" cy="9196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590A0-A71B-FE88-CC46-3E1C5E449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9" y="5588972"/>
            <a:ext cx="9372877" cy="387350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7E10D9-C7F9-A973-4FEB-51AFC6C09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02" y="1759755"/>
            <a:ext cx="5452165" cy="23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347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The Assignment</vt:lpstr>
      <vt:lpstr>The Task</vt:lpstr>
      <vt:lpstr>Initial Plan </vt:lpstr>
      <vt:lpstr>Technologies Used</vt:lpstr>
      <vt:lpstr> Development – User Input</vt:lpstr>
      <vt:lpstr> Development – Read Excel Workbook</vt:lpstr>
      <vt:lpstr>Development – Write to Excel Workbook</vt:lpstr>
      <vt:lpstr>Development – User input to Excel</vt:lpstr>
      <vt:lpstr>Development – Problems</vt:lpstr>
      <vt:lpstr>Resolution</vt:lpstr>
      <vt:lpstr>Resolution</vt:lpstr>
      <vt:lpstr>Improvements </vt:lpstr>
      <vt:lpstr>Final Thoughts </vt:lpstr>
      <vt:lpstr>Questions?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Relf</dc:creator>
  <cp:lastModifiedBy>James L Relf</cp:lastModifiedBy>
  <cp:revision>18</cp:revision>
  <dcterms:created xsi:type="dcterms:W3CDTF">2023-11-08T20:06:10Z</dcterms:created>
  <dcterms:modified xsi:type="dcterms:W3CDTF">2023-11-09T12:43:39Z</dcterms:modified>
</cp:coreProperties>
</file>