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245fb3b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245fb3b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24011f7f3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24011f7f3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24011f7f3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24011f7f3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7245fb3b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7245fb3b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7245fb3b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7245fb3b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7245fb3b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7245fb3b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7245fb3b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7245fb3b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7245fb3b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7245fb3b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245fb3b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245fb3b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7245fb3b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7245fb3b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7245fb3b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7245fb3b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24011f7f3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24011f7f3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24011f7f3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24011f7f3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24011f7f3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24011f7f3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24011f7f3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24011f7f3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24011f7f3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24011f7f3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ello.com/b/eTJcRkcI/qa-group-project-kings-casino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32500" y="1480225"/>
            <a:ext cx="74133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QA Group Project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Kings Casino: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Lottery Draw</a:t>
            </a:r>
            <a:endParaRPr sz="4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24200" y="3198281"/>
            <a:ext cx="53613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Daryl Atienza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James Harder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Gareth Wilson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RPA April 2020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QA Academy Trainees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103300" y="138800"/>
            <a:ext cx="7626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DETAILED PROCESS DESCRIPTION: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Work-Load Overview</a:t>
            </a:r>
            <a:endParaRPr sz="2300"/>
          </a:p>
        </p:txBody>
      </p:sp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20723" l="24149" r="25975" t="23175"/>
          <a:stretch/>
        </p:blipFill>
        <p:spPr>
          <a:xfrm>
            <a:off x="1355575" y="944625"/>
            <a:ext cx="6432825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/>
          <p:nvPr/>
        </p:nvSpPr>
        <p:spPr>
          <a:xfrm>
            <a:off x="5358600" y="4637275"/>
            <a:ext cx="466500" cy="19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6592050" y="4637275"/>
            <a:ext cx="701100" cy="19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824000" y="1613825"/>
            <a:ext cx="780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and Demonstration . .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856" y="1835632"/>
            <a:ext cx="4359017" cy="13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/>
          <p:nvPr/>
        </p:nvSpPr>
        <p:spPr>
          <a:xfrm>
            <a:off x="631200" y="1632438"/>
            <a:ext cx="3451500" cy="15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753200" y="2094450"/>
            <a:ext cx="563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WELCOME BACK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916100" y="442725"/>
            <a:ext cx="531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. Went . Well?</a:t>
            </a:r>
            <a:endParaRPr b="1" sz="4200"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416325" y="1342950"/>
            <a:ext cx="7908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Communication within the Team.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Daily tasks completed in the set time.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Fully working automation with high-grade exception handling.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Documentation conducted at a high level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Deadlines met.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Extensive requirements gathering done.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Informative and organised Trello Board. 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752050" y="442725"/>
            <a:ext cx="7910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didn’t go well? </a:t>
            </a:r>
            <a:endParaRPr b="1" sz="4200"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416325" y="1342950"/>
            <a:ext cx="79086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Github</a:t>
            </a:r>
            <a:r>
              <a:rPr lang="en" sz="2100"/>
              <a:t>/Bash understanding.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Re-framework understanding.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Global Handler.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528425" y="2571750"/>
            <a:ext cx="7910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did </a:t>
            </a:r>
            <a:r>
              <a:rPr lang="en" sz="4200"/>
              <a:t>we</a:t>
            </a:r>
            <a:r>
              <a:rPr b="1" lang="en" sz="4200"/>
              <a:t> learn from this? </a:t>
            </a:r>
            <a:endParaRPr b="1" sz="4200"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529175" y="3281475"/>
            <a:ext cx="79086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branches when working on the same process.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Increased knowledge and confidence with Ref-Framework.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Incorporate a Global Handler form the beginning of the project, to handle the exceptions.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3269250" y="442975"/>
            <a:ext cx="26055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383" name="Google Shape;383;p28"/>
          <p:cNvSpPr txBox="1"/>
          <p:nvPr>
            <p:ph type="title"/>
          </p:nvPr>
        </p:nvSpPr>
        <p:spPr>
          <a:xfrm>
            <a:off x="697650" y="3075375"/>
            <a:ext cx="77487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35700" y="338500"/>
            <a:ext cx="75057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43125" y="1037225"/>
            <a:ext cx="82188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an enterprise use case found commonly within sectors lending themselves to RPA.  </a:t>
            </a:r>
            <a:b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and Construct a full Design Process Definition (DPD) documentation for the automation.</a:t>
            </a:r>
            <a:b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enterprise-grade project as a team, 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adhering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constraints of the project.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51950" y="409550"/>
            <a:ext cx="64401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Kings Casino: 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Lottery Draw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3651600" y="3377550"/>
            <a:ext cx="1840800" cy="13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WHY? </a:t>
            </a:r>
            <a:endParaRPr b="1" sz="3000"/>
          </a:p>
        </p:txBody>
      </p:sp>
      <p:sp>
        <p:nvSpPr>
          <p:cNvPr id="291" name="Google Shape;291;p15"/>
          <p:cNvSpPr/>
          <p:nvPr/>
        </p:nvSpPr>
        <p:spPr>
          <a:xfrm>
            <a:off x="460450" y="2894100"/>
            <a:ext cx="1840800" cy="13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WHAT?</a:t>
            </a:r>
            <a:endParaRPr b="1" sz="3000"/>
          </a:p>
        </p:txBody>
      </p:sp>
      <p:sp>
        <p:nvSpPr>
          <p:cNvPr id="292" name="Google Shape;292;p15"/>
          <p:cNvSpPr/>
          <p:nvPr/>
        </p:nvSpPr>
        <p:spPr>
          <a:xfrm>
            <a:off x="6777000" y="2894100"/>
            <a:ext cx="1840800" cy="13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</a:t>
            </a:r>
            <a:r>
              <a:rPr b="1" lang="en" sz="3000"/>
              <a:t>? </a:t>
            </a:r>
            <a:endParaRPr b="1" sz="3000"/>
          </a:p>
        </p:txBody>
      </p:sp>
      <p:cxnSp>
        <p:nvCxnSpPr>
          <p:cNvPr id="293" name="Google Shape;293;p15"/>
          <p:cNvCxnSpPr>
            <a:stCxn id="289" idx="2"/>
            <a:endCxn id="291" idx="7"/>
          </p:cNvCxnSpPr>
          <p:nvPr/>
        </p:nvCxnSpPr>
        <p:spPr>
          <a:xfrm flipH="1">
            <a:off x="2031600" y="2215850"/>
            <a:ext cx="2540400" cy="87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5"/>
          <p:cNvCxnSpPr>
            <a:stCxn id="289" idx="2"/>
            <a:endCxn id="290" idx="0"/>
          </p:cNvCxnSpPr>
          <p:nvPr/>
        </p:nvCxnSpPr>
        <p:spPr>
          <a:xfrm>
            <a:off x="4572000" y="2215850"/>
            <a:ext cx="0" cy="116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5"/>
          <p:cNvCxnSpPr>
            <a:stCxn id="289" idx="2"/>
            <a:endCxn id="292" idx="1"/>
          </p:cNvCxnSpPr>
          <p:nvPr/>
        </p:nvCxnSpPr>
        <p:spPr>
          <a:xfrm>
            <a:off x="4572000" y="2215850"/>
            <a:ext cx="2474700" cy="87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63" y="849038"/>
            <a:ext cx="2963275" cy="9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451" y="476625"/>
            <a:ext cx="2009130" cy="1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63" y="3135800"/>
            <a:ext cx="35909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9900" y="3074438"/>
            <a:ext cx="2933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Documentation...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223225" y="20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Requirements Gathering</a:t>
            </a:r>
            <a:endParaRPr sz="40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5" y="1729913"/>
            <a:ext cx="8044775" cy="20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14695" l="25063" r="36752" t="38023"/>
          <a:stretch/>
        </p:blipFill>
        <p:spPr>
          <a:xfrm>
            <a:off x="1857850" y="926625"/>
            <a:ext cx="5761248" cy="40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5">
            <a:alphaModFix/>
          </a:blip>
          <a:srcRect b="19748" l="25747" r="27549" t="23043"/>
          <a:stretch/>
        </p:blipFill>
        <p:spPr>
          <a:xfrm>
            <a:off x="1616125" y="864925"/>
            <a:ext cx="6002976" cy="4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832638" y="1900350"/>
            <a:ext cx="74787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Nunito"/>
                <a:ea typeface="Nunito"/>
                <a:cs typeface="Nunito"/>
                <a:sym typeface="Nunito"/>
              </a:rPr>
              <a:t>MORE REQUIREMENTS GATHERING IN THE GIT REPOSITORY...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41258" l="4315" r="45908" t="33762"/>
          <a:stretch/>
        </p:blipFill>
        <p:spPr>
          <a:xfrm>
            <a:off x="1415632" y="2099550"/>
            <a:ext cx="6806850" cy="1920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262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RISK REGISTER</a:t>
            </a:r>
            <a:endParaRPr sz="4000"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4">
            <a:alphaModFix/>
          </a:blip>
          <a:srcRect b="14886" l="1614" r="27241" t="52820"/>
          <a:stretch/>
        </p:blipFill>
        <p:spPr>
          <a:xfrm>
            <a:off x="203050" y="1530950"/>
            <a:ext cx="8630449" cy="220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 rotWithShape="1">
          <a:blip r:embed="rId5">
            <a:alphaModFix/>
          </a:blip>
          <a:srcRect b="23315" l="1563" r="27059" t="53436"/>
          <a:stretch/>
        </p:blipFill>
        <p:spPr>
          <a:xfrm>
            <a:off x="203050" y="1893550"/>
            <a:ext cx="8940952" cy="163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6">
            <a:alphaModFix/>
          </a:blip>
          <a:srcRect b="41431" l="629" r="26969" t="34886"/>
          <a:stretch/>
        </p:blipFill>
        <p:spPr>
          <a:xfrm>
            <a:off x="256775" y="1778212"/>
            <a:ext cx="8630449" cy="158708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832638" y="1900350"/>
            <a:ext cx="74787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Nunito"/>
                <a:ea typeface="Nunito"/>
                <a:cs typeface="Nunito"/>
                <a:sym typeface="Nunito"/>
              </a:rPr>
              <a:t>MORE OF THE RISK REGISTER IN THE GIT REPOSITORY...</a:t>
            </a:r>
            <a:endParaRPr b="1" sz="2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182950" y="195675"/>
            <a:ext cx="7626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DETAILED PROCESS DESCRIPTION: PROCESS FLOW</a:t>
            </a:r>
            <a:endParaRPr sz="2300"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25" y="641850"/>
            <a:ext cx="5529799" cy="44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182950" y="195675"/>
            <a:ext cx="7626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DETAILED PROCESS DESCRIPTION: Actions-Diagram</a:t>
            </a:r>
            <a:endParaRPr sz="23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325" y="704377"/>
            <a:ext cx="3394699" cy="43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