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17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4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0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6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4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2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9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9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5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91B5-CE3B-47CC-AF89-8E6F5DB3AE0D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F0A232-A462-46B0-BEF0-2AACCBF72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62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5D3A-BF90-4A08-8706-3F941F3B0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0DE4-C90F-4A68-8AE4-455B07CCB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James Harper</a:t>
            </a:r>
          </a:p>
        </p:txBody>
      </p:sp>
    </p:spTree>
    <p:extLst>
      <p:ext uri="{BB962C8B-B14F-4D97-AF65-F5344CB8AC3E}">
        <p14:creationId xmlns:p14="http://schemas.microsoft.com/office/powerpoint/2010/main" val="30672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23D4-F3ED-4846-9589-8499F4A9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3C6A9-5E59-47D3-B90B-704D7AB912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SQL database</a:t>
            </a:r>
            <a:br>
              <a:rPr lang="en-GB" dirty="0"/>
            </a:br>
            <a:endParaRPr lang="en-GB" dirty="0"/>
          </a:p>
          <a:p>
            <a:r>
              <a:rPr lang="en-GB" dirty="0"/>
              <a:t>C.R.U.D functionality</a:t>
            </a:r>
            <a:br>
              <a:rPr lang="en-GB" dirty="0"/>
            </a:br>
            <a:endParaRPr lang="en-GB" dirty="0"/>
          </a:p>
          <a:p>
            <a:r>
              <a:rPr lang="en-GB" dirty="0"/>
              <a:t>Kanban board</a:t>
            </a:r>
            <a:br>
              <a:rPr lang="en-GB" dirty="0"/>
            </a:br>
            <a:endParaRPr lang="en-GB" dirty="0"/>
          </a:p>
          <a:p>
            <a:r>
              <a:rPr lang="en-GB" dirty="0"/>
              <a:t>Entity Relationship Diagram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Git integration </a:t>
            </a:r>
            <a:br>
              <a:rPr lang="en-GB" dirty="0"/>
            </a:br>
            <a:endParaRPr lang="en-GB" dirty="0"/>
          </a:p>
          <a:p>
            <a:r>
              <a:rPr lang="en-GB" dirty="0"/>
              <a:t>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AF2F3-38F5-4DC8-8684-7F35359A55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C.R.U.D changes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SQL database changes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Entity Relationship Diagram changes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Mockito</a:t>
            </a:r>
            <a:br>
              <a:rPr lang="en-GB" dirty="0"/>
            </a:br>
            <a:endParaRPr lang="en-GB" dirty="0"/>
          </a:p>
          <a:p>
            <a:r>
              <a:rPr lang="en-GB" dirty="0"/>
              <a:t>Unit 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2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A5C668-CBB0-47AE-B86F-218D2870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38" y="952324"/>
            <a:ext cx="5510212" cy="4489802"/>
          </a:xfr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47A023C-8029-4880-8835-71A3FEDDFD20}"/>
              </a:ext>
            </a:extLst>
          </p:cNvPr>
          <p:cNvSpPr txBox="1">
            <a:spLocks/>
          </p:cNvSpPr>
          <p:nvPr/>
        </p:nvSpPr>
        <p:spPr>
          <a:xfrm>
            <a:off x="866082" y="2168728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Entity Relationship Diagram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Many, one to many relationships</a:t>
            </a:r>
            <a:br>
              <a:rPr lang="en-GB" dirty="0"/>
            </a:br>
            <a:endParaRPr lang="en-GB" dirty="0"/>
          </a:p>
          <a:p>
            <a:r>
              <a:rPr lang="en-GB" dirty="0"/>
              <a:t>One many to many relationship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50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271-C39B-47E7-A2A3-1064A55F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Trello Board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99229-11DA-40F9-A9B6-CE9C75FF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0" y="1255189"/>
            <a:ext cx="6320027" cy="23346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16414-E2C8-4F91-AF9D-9C64F4CB6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4" y="3696546"/>
            <a:ext cx="5515442" cy="2631930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D64368D-040E-45F5-B884-E03B37E561AD}"/>
              </a:ext>
            </a:extLst>
          </p:cNvPr>
          <p:cNvSpPr txBox="1">
            <a:spLocks/>
          </p:cNvSpPr>
          <p:nvPr/>
        </p:nvSpPr>
        <p:spPr>
          <a:xfrm>
            <a:off x="7310576" y="1649481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Knew testing wouldn’t be easy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User System in SQL</a:t>
            </a:r>
            <a:br>
              <a:rPr lang="en-GB" dirty="0"/>
            </a:br>
            <a:endParaRPr lang="en-GB" dirty="0"/>
          </a:p>
          <a:p>
            <a:r>
              <a:rPr lang="en-GB" dirty="0"/>
              <a:t>LaTeX Instructions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Risk Assessment Not In Scope</a:t>
            </a:r>
          </a:p>
        </p:txBody>
      </p:sp>
    </p:spTree>
    <p:extLst>
      <p:ext uri="{BB962C8B-B14F-4D97-AF65-F5344CB8AC3E}">
        <p14:creationId xmlns:p14="http://schemas.microsoft.com/office/powerpoint/2010/main" val="31464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0D05D-7779-4674-8148-F2D7167D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Trello Board End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E321180-2047-4721-8D2B-C55FC51F1B58}"/>
              </a:ext>
            </a:extLst>
          </p:cNvPr>
          <p:cNvSpPr txBox="1">
            <a:spLocks/>
          </p:cNvSpPr>
          <p:nvPr/>
        </p:nvSpPr>
        <p:spPr>
          <a:xfrm>
            <a:off x="7310576" y="3317131"/>
            <a:ext cx="4184035" cy="221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Testing wasn’t easy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Thought Tally System Would Be Harder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42498-5ECC-4AD3-A969-979987EA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8" y="1270000"/>
            <a:ext cx="6100013" cy="2541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1AE260-BAAE-42F8-978D-40C71B6C12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50"/>
          <a:stretch/>
        </p:blipFill>
        <p:spPr>
          <a:xfrm>
            <a:off x="864627" y="4139013"/>
            <a:ext cx="5671996" cy="23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A0AF-386F-4F7C-972E-FD60873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FB7C-D292-48AA-A760-446BE50DF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7719"/>
            <a:ext cx="4478326" cy="291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F0458-0F41-4089-908F-55BB5E9E2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43" y="5040649"/>
            <a:ext cx="943107" cy="81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948F6-16ED-4DDB-A030-3504540A0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64" y="3283084"/>
            <a:ext cx="6020640" cy="3062715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7A2305C-BB42-41E1-BED0-C4A50480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6381" y="1342698"/>
            <a:ext cx="4184035" cy="3880772"/>
          </a:xfrm>
        </p:spPr>
        <p:txBody>
          <a:bodyPr/>
          <a:lstStyle/>
          <a:p>
            <a:r>
              <a:rPr lang="en-GB" dirty="0"/>
              <a:t>Initial use of website</a:t>
            </a:r>
            <a:br>
              <a:rPr lang="en-GB" dirty="0"/>
            </a:br>
            <a:endParaRPr lang="en-GB" dirty="0"/>
          </a:p>
          <a:p>
            <a:r>
              <a:rPr lang="en-GB" dirty="0"/>
              <a:t>Transition to </a:t>
            </a:r>
            <a:r>
              <a:rPr lang="en-GB" dirty="0" err="1"/>
              <a:t>Gitbash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4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4D82-2135-40C3-9316-ACA53808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CC99-F59E-498F-9E35-F68F67D2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39415" cy="3880773"/>
          </a:xfrm>
        </p:spPr>
        <p:txBody>
          <a:bodyPr/>
          <a:lstStyle/>
          <a:p>
            <a:r>
              <a:rPr lang="en-GB" dirty="0"/>
              <a:t>Tables added to reflect real database</a:t>
            </a:r>
          </a:p>
          <a:p>
            <a:r>
              <a:rPr lang="en-GB" dirty="0"/>
              <a:t>More code to write</a:t>
            </a:r>
          </a:p>
          <a:p>
            <a:r>
              <a:rPr lang="en-GB" dirty="0"/>
              <a:t>More tests to write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ABBB-790B-4369-A965-1FC722704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89" y="3629732"/>
            <a:ext cx="3548815" cy="262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ED5B5-B18C-4A89-9E33-3C3E6A650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41" y="1714388"/>
            <a:ext cx="1743318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5B661-2821-4642-8AF8-402F7F18C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6" y="1731522"/>
            <a:ext cx="3962953" cy="1505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33B596-7BAF-43DC-9992-EBA46F286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43" y="3477293"/>
            <a:ext cx="4776558" cy="29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DD2C-0091-44CE-9630-5FB08F38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A03A-52B0-4FB0-A206-B7BB6FA6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Create, Read, Update, Delete all completed.</a:t>
            </a:r>
          </a:p>
          <a:p>
            <a:r>
              <a:rPr lang="en-GB" dirty="0"/>
              <a:t>Options added for expansion.</a:t>
            </a:r>
          </a:p>
          <a:p>
            <a:r>
              <a:rPr lang="en-GB" dirty="0"/>
              <a:t>Delete has some exceptions, references for example.</a:t>
            </a:r>
          </a:p>
          <a:p>
            <a:r>
              <a:rPr lang="en-GB" dirty="0"/>
              <a:t>Create and Update return void.</a:t>
            </a:r>
          </a:p>
          <a:p>
            <a:r>
              <a:rPr lang="en-GB" dirty="0"/>
              <a:t>Create doesn’t return ID.</a:t>
            </a:r>
          </a:p>
          <a:p>
            <a:r>
              <a:rPr lang="en-GB" dirty="0"/>
              <a:t>Testing becomes difficult.</a:t>
            </a:r>
          </a:p>
          <a:p>
            <a:r>
              <a:rPr lang="en-GB" dirty="0"/>
              <a:t>Return </a:t>
            </a:r>
            <a:r>
              <a:rPr lang="en-GB" dirty="0" err="1"/>
              <a:t>executequery</a:t>
            </a:r>
            <a:r>
              <a:rPr lang="en-GB" dirty="0"/>
              <a:t>(input) </a:t>
            </a:r>
            <a:r>
              <a:rPr lang="en-GB"/>
              <a:t>for tests.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99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104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Database Project</vt:lpstr>
      <vt:lpstr>Project Scope</vt:lpstr>
      <vt:lpstr>PowerPoint Presentation</vt:lpstr>
      <vt:lpstr>Trello Board Start</vt:lpstr>
      <vt:lpstr>Trello Board End</vt:lpstr>
      <vt:lpstr>Git</vt:lpstr>
      <vt:lpstr>SQL Database Changes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James Harper</dc:creator>
  <cp:lastModifiedBy>James Harper</cp:lastModifiedBy>
  <cp:revision>8</cp:revision>
  <dcterms:created xsi:type="dcterms:W3CDTF">2020-05-21T23:44:07Z</dcterms:created>
  <dcterms:modified xsi:type="dcterms:W3CDTF">2020-05-22T00:40:27Z</dcterms:modified>
</cp:coreProperties>
</file>