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97F7-9C4D-4C7F-8861-C1554FAB6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UIPath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B67CD-422E-4B5F-87B0-B903F7F5B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James Harper</a:t>
            </a:r>
          </a:p>
        </p:txBody>
      </p:sp>
    </p:spTree>
    <p:extLst>
      <p:ext uri="{BB962C8B-B14F-4D97-AF65-F5344CB8AC3E}">
        <p14:creationId xmlns:p14="http://schemas.microsoft.com/office/powerpoint/2010/main" val="49400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9C16-956E-464E-971D-7CD7BC89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C8B6-AA9E-4356-8859-74C05D20C3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Orchestrator Logs</a:t>
            </a:r>
          </a:p>
          <a:p>
            <a:endParaRPr lang="en-GB" dirty="0"/>
          </a:p>
          <a:p>
            <a:r>
              <a:rPr lang="en-GB" dirty="0"/>
              <a:t>Orchestrator Credentials</a:t>
            </a:r>
          </a:p>
          <a:p>
            <a:endParaRPr lang="en-GB" dirty="0"/>
          </a:p>
          <a:p>
            <a:r>
              <a:rPr lang="en-GB" dirty="0"/>
              <a:t>Modular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4F0B6-8E32-4660-AEFA-24120E857C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Full Testing Capacity</a:t>
            </a:r>
          </a:p>
          <a:p>
            <a:endParaRPr lang="en-GB" dirty="0"/>
          </a:p>
          <a:p>
            <a:r>
              <a:rPr lang="en-GB" dirty="0"/>
              <a:t>Time Estimations</a:t>
            </a:r>
          </a:p>
          <a:p>
            <a:endParaRPr lang="en-GB" dirty="0"/>
          </a:p>
          <a:p>
            <a:r>
              <a:rPr lang="en-GB"/>
              <a:t>Exception Handling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94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A890D3-0858-492F-A8B6-BEA80077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Listening!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F402B8-E170-4497-BE46-C577F3760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There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0384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07A1A5-92AC-40A4-9B92-80044E59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CC835-0E6E-400C-8C72-A66DE6EE83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User registration</a:t>
            </a:r>
          </a:p>
          <a:p>
            <a:endParaRPr lang="en-GB" dirty="0"/>
          </a:p>
          <a:p>
            <a:r>
              <a:rPr lang="en-GB" dirty="0"/>
              <a:t>Content Aggregation</a:t>
            </a:r>
          </a:p>
          <a:p>
            <a:endParaRPr lang="en-GB" dirty="0"/>
          </a:p>
          <a:p>
            <a:r>
              <a:rPr lang="en-GB" dirty="0"/>
              <a:t>Report Collation</a:t>
            </a:r>
          </a:p>
          <a:p>
            <a:endParaRPr lang="en-GB" dirty="0"/>
          </a:p>
          <a:p>
            <a:r>
              <a:rPr lang="en-GB" dirty="0"/>
              <a:t>Detailed Process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9C650-6BBE-45AA-AF26-C6AAD6E6BA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Information Gathering</a:t>
            </a:r>
          </a:p>
          <a:p>
            <a:endParaRPr lang="en-GB" dirty="0"/>
          </a:p>
          <a:p>
            <a:r>
              <a:rPr lang="en-GB" dirty="0"/>
              <a:t>Version Control</a:t>
            </a:r>
          </a:p>
          <a:p>
            <a:endParaRPr lang="en-GB" dirty="0"/>
          </a:p>
          <a:p>
            <a:r>
              <a:rPr lang="en-GB" dirty="0"/>
              <a:t>Outside Resources</a:t>
            </a:r>
          </a:p>
        </p:txBody>
      </p:sp>
    </p:spTree>
    <p:extLst>
      <p:ext uri="{BB962C8B-B14F-4D97-AF65-F5344CB8AC3E}">
        <p14:creationId xmlns:p14="http://schemas.microsoft.com/office/powerpoint/2010/main" val="76841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89A6-2C11-40B4-9A2B-FC4986B8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C1F8-C849-4CFB-8FE3-84D5645DDC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Subject Tag Line</a:t>
            </a:r>
          </a:p>
          <a:p>
            <a:endParaRPr lang="en-GB" dirty="0"/>
          </a:p>
          <a:p>
            <a:r>
              <a:rPr lang="en-GB" dirty="0"/>
              <a:t>Unique ID</a:t>
            </a:r>
          </a:p>
          <a:p>
            <a:endParaRPr lang="en-GB" dirty="0"/>
          </a:p>
          <a:p>
            <a:r>
              <a:rPr lang="en-GB" dirty="0"/>
              <a:t>Parsing HTML Table</a:t>
            </a:r>
          </a:p>
          <a:p>
            <a:endParaRPr lang="en-GB" dirty="0"/>
          </a:p>
          <a:p>
            <a:r>
              <a:rPr lang="en-GB" dirty="0"/>
              <a:t>Moving Email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2D8C30-E75C-4BEE-834D-2EC9B96591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4072" y="2599633"/>
            <a:ext cx="3433740" cy="3021206"/>
          </a:xfrm>
        </p:spPr>
      </p:pic>
    </p:spTree>
    <p:extLst>
      <p:ext uri="{BB962C8B-B14F-4D97-AF65-F5344CB8AC3E}">
        <p14:creationId xmlns:p14="http://schemas.microsoft.com/office/powerpoint/2010/main" val="170423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CC7B-ABF1-41C9-8A4A-DE9EA7D3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5F7C-DA93-45B7-A228-1C2193BF30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Tabular Data</a:t>
            </a:r>
          </a:p>
          <a:p>
            <a:endParaRPr lang="en-GB" dirty="0"/>
          </a:p>
          <a:p>
            <a:r>
              <a:rPr lang="en-GB" dirty="0"/>
              <a:t>Guaranteed Different Data</a:t>
            </a:r>
          </a:p>
          <a:p>
            <a:endParaRPr lang="en-GB" dirty="0"/>
          </a:p>
          <a:p>
            <a:r>
              <a:rPr lang="en-GB" dirty="0"/>
              <a:t>Formatting</a:t>
            </a:r>
          </a:p>
          <a:p>
            <a:endParaRPr lang="en-GB" dirty="0"/>
          </a:p>
          <a:p>
            <a:r>
              <a:rPr lang="en-GB" dirty="0"/>
              <a:t>Issues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BBC8DF-63A5-499E-9694-60DF52051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48734" y="4136531"/>
            <a:ext cx="2701242" cy="203221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4B964F-0EC9-4E79-9D1D-6A5CC704A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44"/>
          <a:stretch/>
        </p:blipFill>
        <p:spPr>
          <a:xfrm>
            <a:off x="5021846" y="4189066"/>
            <a:ext cx="2787876" cy="1979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62F3D-7173-48D1-B8CA-12E5840EA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599" t="51894" r="40534" b="26018"/>
          <a:stretch/>
        </p:blipFill>
        <p:spPr>
          <a:xfrm>
            <a:off x="6924176" y="2406016"/>
            <a:ext cx="2787876" cy="146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0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228A-330F-4D09-AB51-E7887D31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 Collation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CE84-7E56-40DA-BF8D-11F62F19AB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Time Saved</a:t>
            </a:r>
          </a:p>
          <a:p>
            <a:endParaRPr lang="en-GB" dirty="0"/>
          </a:p>
          <a:p>
            <a:r>
              <a:rPr lang="en-GB" dirty="0"/>
              <a:t>Easy To Read</a:t>
            </a:r>
          </a:p>
          <a:p>
            <a:endParaRPr lang="en-GB" dirty="0"/>
          </a:p>
          <a:p>
            <a:r>
              <a:rPr lang="en-GB" dirty="0"/>
              <a:t>User Tracking</a:t>
            </a:r>
          </a:p>
          <a:p>
            <a:endParaRPr lang="en-GB" dirty="0"/>
          </a:p>
          <a:p>
            <a:r>
              <a:rPr lang="en-GB" dirty="0"/>
              <a:t>Error Upkeep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708ED9-128C-4B6B-A04B-BE993BFA8C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849" t="16658" r="6024"/>
          <a:stretch/>
        </p:blipFill>
        <p:spPr>
          <a:xfrm>
            <a:off x="6354147" y="1749044"/>
            <a:ext cx="4189445" cy="21060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30CC70-7CB3-4EC2-9D19-27198A26B0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0" t="33752" r="4799" b="9124"/>
          <a:stretch/>
        </p:blipFill>
        <p:spPr>
          <a:xfrm>
            <a:off x="5934268" y="4136531"/>
            <a:ext cx="5029201" cy="21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8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832D-9617-4987-9A4E-3A189F82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Detailed Process Description (DPD)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E39A-5052-49DD-8E62-5CDDAD3041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Overarching Document</a:t>
            </a:r>
          </a:p>
          <a:p>
            <a:endParaRPr lang="en-GB" dirty="0"/>
          </a:p>
          <a:p>
            <a:r>
              <a:rPr lang="en-GB" dirty="0"/>
              <a:t>Automation Details</a:t>
            </a:r>
          </a:p>
          <a:p>
            <a:endParaRPr lang="en-GB" dirty="0"/>
          </a:p>
          <a:p>
            <a:r>
              <a:rPr lang="en-GB" dirty="0"/>
              <a:t>Automation Usage</a:t>
            </a:r>
          </a:p>
          <a:p>
            <a:endParaRPr lang="en-GB" dirty="0"/>
          </a:p>
          <a:p>
            <a:r>
              <a:rPr lang="en-GB" dirty="0"/>
              <a:t>Pre/Post Automation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0C6EF1-61F7-49D4-B795-B11DB78CAF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1310" y="2336800"/>
            <a:ext cx="3985710" cy="4185998"/>
          </a:xfrm>
        </p:spPr>
      </p:pic>
    </p:spTree>
    <p:extLst>
      <p:ext uri="{BB962C8B-B14F-4D97-AF65-F5344CB8AC3E}">
        <p14:creationId xmlns:p14="http://schemas.microsoft.com/office/powerpoint/2010/main" val="295280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2097-08C7-4AE9-AB5F-51B24136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7743-A346-4383-932E-BD1B2B36F3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Project Specification</a:t>
            </a:r>
          </a:p>
          <a:p>
            <a:endParaRPr lang="en-GB" dirty="0"/>
          </a:p>
          <a:p>
            <a:r>
              <a:rPr lang="en-GB" dirty="0"/>
              <a:t>Specifics</a:t>
            </a:r>
          </a:p>
          <a:p>
            <a:endParaRPr lang="en-GB" dirty="0"/>
          </a:p>
          <a:p>
            <a:r>
              <a:rPr lang="en-GB" dirty="0"/>
              <a:t>Lost In Translation</a:t>
            </a:r>
          </a:p>
          <a:p>
            <a:endParaRPr lang="en-GB" dirty="0"/>
          </a:p>
          <a:p>
            <a:r>
              <a:rPr lang="en-GB" dirty="0"/>
              <a:t>Form Of Communication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F30B7E-15C3-45FB-A700-805812F222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50" y="2529301"/>
            <a:ext cx="4700588" cy="3213860"/>
          </a:xfrm>
        </p:spPr>
      </p:pic>
    </p:spTree>
    <p:extLst>
      <p:ext uri="{BB962C8B-B14F-4D97-AF65-F5344CB8AC3E}">
        <p14:creationId xmlns:p14="http://schemas.microsoft.com/office/powerpoint/2010/main" val="111640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6FA2-E2CE-4320-B6DA-63F762DB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420A5-0503-4FAF-A6FE-48F0456C16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File Backups</a:t>
            </a:r>
          </a:p>
          <a:p>
            <a:endParaRPr lang="en-GB" dirty="0"/>
          </a:p>
          <a:p>
            <a:r>
              <a:rPr lang="en-GB" dirty="0"/>
              <a:t>Testing Software</a:t>
            </a:r>
          </a:p>
          <a:p>
            <a:endParaRPr lang="en-GB" dirty="0"/>
          </a:p>
          <a:p>
            <a:r>
              <a:rPr lang="en-GB" dirty="0"/>
              <a:t>Company Wide Deployment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7152BC-557A-4645-99DA-3DADC4C31A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50" y="2567494"/>
            <a:ext cx="4700588" cy="3137474"/>
          </a:xfrm>
        </p:spPr>
      </p:pic>
    </p:spTree>
    <p:extLst>
      <p:ext uri="{BB962C8B-B14F-4D97-AF65-F5344CB8AC3E}">
        <p14:creationId xmlns:p14="http://schemas.microsoft.com/office/powerpoint/2010/main" val="47280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75F7-A62E-47D2-9F61-FA22B57C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Outside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A4EF2-3461-4C57-AACE-EA8B7DC0D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698358" cy="4181373"/>
          </a:xfrm>
        </p:spPr>
        <p:txBody>
          <a:bodyPr/>
          <a:lstStyle/>
          <a:p>
            <a:r>
              <a:rPr lang="en-GB" dirty="0"/>
              <a:t>Management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Where You’re At</a:t>
            </a:r>
          </a:p>
          <a:p>
            <a:endParaRPr lang="en-GB" dirty="0"/>
          </a:p>
          <a:p>
            <a:r>
              <a:rPr lang="en-GB" dirty="0"/>
              <a:t>Error Keeping</a:t>
            </a:r>
          </a:p>
          <a:p>
            <a:endParaRPr lang="en-GB" dirty="0"/>
          </a:p>
          <a:p>
            <a:r>
              <a:rPr lang="en-GB" dirty="0"/>
              <a:t>Daily Automating</a:t>
            </a:r>
          </a:p>
          <a:p>
            <a:endParaRPr lang="en-GB" dirty="0"/>
          </a:p>
          <a:p>
            <a:r>
              <a:rPr lang="en-GB" dirty="0"/>
              <a:t>Security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B3D93C-EC27-48CC-8621-F160710614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3594" y="2052529"/>
            <a:ext cx="4700588" cy="144286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27BD2A-1387-41D3-A946-06F7929B0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678" y="3866968"/>
            <a:ext cx="5858456" cy="22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689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</TotalTime>
  <Words>124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UIPath Project</vt:lpstr>
      <vt:lpstr>Project Scope</vt:lpstr>
      <vt:lpstr>User Registration</vt:lpstr>
      <vt:lpstr>Content Aggregation</vt:lpstr>
      <vt:lpstr>Report Collation</vt:lpstr>
      <vt:lpstr>Detailed Process Description (DPD)</vt:lpstr>
      <vt:lpstr>Information Gathering</vt:lpstr>
      <vt:lpstr>Version Control</vt:lpstr>
      <vt:lpstr>Outside Resources</vt:lpstr>
      <vt:lpstr>Improvements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UIPath Project</dc:title>
  <dc:creator>James Harper</dc:creator>
  <cp:lastModifiedBy>James Harper</cp:lastModifiedBy>
  <cp:revision>5</cp:revision>
  <dcterms:created xsi:type="dcterms:W3CDTF">2020-06-29T01:18:34Z</dcterms:created>
  <dcterms:modified xsi:type="dcterms:W3CDTF">2020-06-29T09:37:27Z</dcterms:modified>
</cp:coreProperties>
</file>