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7F7-9C4D-4C7F-8861-C1554FAB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UIPath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67CD-422E-4B5F-87B0-B903F7F5B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James Harper</a:t>
            </a:r>
          </a:p>
        </p:txBody>
      </p:sp>
    </p:spTree>
    <p:extLst>
      <p:ext uri="{BB962C8B-B14F-4D97-AF65-F5344CB8AC3E}">
        <p14:creationId xmlns:p14="http://schemas.microsoft.com/office/powerpoint/2010/main" val="49400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890D3-0858-492F-A8B6-BEA80077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402B8-E170-4497-BE46-C577F3760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84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7A1A5-92AC-40A4-9B92-80044E59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CC835-0E6E-400C-8C72-A66DE6EE8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User registration</a:t>
            </a:r>
          </a:p>
          <a:p>
            <a:endParaRPr lang="en-GB" dirty="0"/>
          </a:p>
          <a:p>
            <a:r>
              <a:rPr lang="en-GB" dirty="0"/>
              <a:t>Content Aggregation</a:t>
            </a:r>
          </a:p>
          <a:p>
            <a:endParaRPr lang="en-GB" dirty="0"/>
          </a:p>
          <a:p>
            <a:r>
              <a:rPr lang="en-GB" dirty="0"/>
              <a:t>Report Collation</a:t>
            </a:r>
          </a:p>
          <a:p>
            <a:endParaRPr lang="en-GB" dirty="0"/>
          </a:p>
          <a:p>
            <a:r>
              <a:rPr lang="en-GB" dirty="0"/>
              <a:t>Detailed Process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9C650-6BBE-45AA-AF26-C6AAD6E6B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Information Gathering</a:t>
            </a:r>
          </a:p>
          <a:p>
            <a:endParaRPr lang="en-GB" dirty="0"/>
          </a:p>
          <a:p>
            <a:r>
              <a:rPr lang="en-GB" dirty="0"/>
              <a:t>Version Control</a:t>
            </a:r>
          </a:p>
          <a:p>
            <a:endParaRPr lang="en-GB" dirty="0"/>
          </a:p>
          <a:p>
            <a:r>
              <a:rPr lang="en-GB" dirty="0"/>
              <a:t>Outside Resources</a:t>
            </a:r>
          </a:p>
        </p:txBody>
      </p:sp>
    </p:spTree>
    <p:extLst>
      <p:ext uri="{BB962C8B-B14F-4D97-AF65-F5344CB8AC3E}">
        <p14:creationId xmlns:p14="http://schemas.microsoft.com/office/powerpoint/2010/main" val="7684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89A6-2C11-40B4-9A2B-FC4986B8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C1F8-C849-4CFB-8FE3-84D5645DD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Subject Tag Line</a:t>
            </a:r>
          </a:p>
          <a:p>
            <a:endParaRPr lang="en-GB" dirty="0"/>
          </a:p>
          <a:p>
            <a:r>
              <a:rPr lang="en-GB" dirty="0"/>
              <a:t>Unique ID</a:t>
            </a:r>
          </a:p>
          <a:p>
            <a:endParaRPr lang="en-GB" dirty="0"/>
          </a:p>
          <a:p>
            <a:r>
              <a:rPr lang="en-GB" dirty="0"/>
              <a:t>Parsing HTML Table</a:t>
            </a:r>
          </a:p>
          <a:p>
            <a:endParaRPr lang="en-GB" dirty="0"/>
          </a:p>
          <a:p>
            <a:r>
              <a:rPr lang="en-GB" dirty="0"/>
              <a:t>Moving Email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2D8C30-E75C-4BEE-834D-2EC9B96591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4072" y="2599633"/>
            <a:ext cx="3433740" cy="3021206"/>
          </a:xfrm>
        </p:spPr>
      </p:pic>
    </p:spTree>
    <p:extLst>
      <p:ext uri="{BB962C8B-B14F-4D97-AF65-F5344CB8AC3E}">
        <p14:creationId xmlns:p14="http://schemas.microsoft.com/office/powerpoint/2010/main" val="17042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CC7B-ABF1-41C9-8A4A-DE9EA7D3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5F7C-DA93-45B7-A228-1C2193BF3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Tabular Data</a:t>
            </a:r>
          </a:p>
          <a:p>
            <a:endParaRPr lang="en-GB" dirty="0"/>
          </a:p>
          <a:p>
            <a:r>
              <a:rPr lang="en-GB" dirty="0"/>
              <a:t>Guaranteed Different Data</a:t>
            </a:r>
          </a:p>
          <a:p>
            <a:endParaRPr lang="en-GB" dirty="0"/>
          </a:p>
          <a:p>
            <a:r>
              <a:rPr lang="en-GB" dirty="0"/>
              <a:t>Formatting</a:t>
            </a:r>
          </a:p>
          <a:p>
            <a:endParaRPr lang="en-GB" dirty="0"/>
          </a:p>
          <a:p>
            <a:r>
              <a:rPr lang="en-GB" dirty="0"/>
              <a:t>Issues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BC8DF-63A5-499E-9694-60DF52051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8734" y="4136531"/>
            <a:ext cx="2701242" cy="20322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B964F-0EC9-4E79-9D1D-6A5CC7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4"/>
          <a:stretch/>
        </p:blipFill>
        <p:spPr>
          <a:xfrm>
            <a:off x="5021846" y="4189066"/>
            <a:ext cx="2787876" cy="1979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62F3D-7173-48D1-B8CA-12E5840EA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99" t="51894" r="40534" b="26018"/>
          <a:stretch/>
        </p:blipFill>
        <p:spPr>
          <a:xfrm>
            <a:off x="6924176" y="2406016"/>
            <a:ext cx="2787876" cy="14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228A-330F-4D09-AB51-E7887D3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Collation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CE84-7E56-40DA-BF8D-11F62F19A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Time Saved</a:t>
            </a:r>
          </a:p>
          <a:p>
            <a:endParaRPr lang="en-GB" dirty="0"/>
          </a:p>
          <a:p>
            <a:r>
              <a:rPr lang="en-GB" dirty="0"/>
              <a:t>Easy To Read</a:t>
            </a:r>
          </a:p>
          <a:p>
            <a:endParaRPr lang="en-GB" dirty="0"/>
          </a:p>
          <a:p>
            <a:r>
              <a:rPr lang="en-GB" dirty="0"/>
              <a:t>User Tracking</a:t>
            </a:r>
          </a:p>
          <a:p>
            <a:endParaRPr lang="en-GB" dirty="0"/>
          </a:p>
          <a:p>
            <a:r>
              <a:rPr lang="en-GB" dirty="0"/>
              <a:t>Error Upkeep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08ED9-128C-4B6B-A04B-BE993BFA8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849" t="16658" r="6024"/>
          <a:stretch/>
        </p:blipFill>
        <p:spPr>
          <a:xfrm>
            <a:off x="6354147" y="1749044"/>
            <a:ext cx="4189445" cy="2106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30CC70-7CB3-4EC2-9D19-27198A26B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0" t="33752" r="4799" b="9124"/>
          <a:stretch/>
        </p:blipFill>
        <p:spPr>
          <a:xfrm>
            <a:off x="5934268" y="4136531"/>
            <a:ext cx="5029201" cy="2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32D-9617-4987-9A4E-3A189F8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Process Description (DPD)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E39A-5052-49DD-8E62-5CDDAD304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Overarching Document</a:t>
            </a:r>
          </a:p>
          <a:p>
            <a:endParaRPr lang="en-GB" dirty="0"/>
          </a:p>
          <a:p>
            <a:r>
              <a:rPr lang="en-GB" dirty="0"/>
              <a:t>Automation Details</a:t>
            </a:r>
          </a:p>
          <a:p>
            <a:endParaRPr lang="en-GB" dirty="0"/>
          </a:p>
          <a:p>
            <a:r>
              <a:rPr lang="en-GB" dirty="0"/>
              <a:t>Automation Usage</a:t>
            </a:r>
          </a:p>
          <a:p>
            <a:endParaRPr lang="en-GB" dirty="0"/>
          </a:p>
          <a:p>
            <a:r>
              <a:rPr lang="en-GB" dirty="0"/>
              <a:t>Pre/Post Automation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C6EF1-61F7-49D4-B795-B11DB78CA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310" y="2336800"/>
            <a:ext cx="3985710" cy="4185998"/>
          </a:xfrm>
        </p:spPr>
      </p:pic>
    </p:spTree>
    <p:extLst>
      <p:ext uri="{BB962C8B-B14F-4D97-AF65-F5344CB8AC3E}">
        <p14:creationId xmlns:p14="http://schemas.microsoft.com/office/powerpoint/2010/main" val="29528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097-08C7-4AE9-AB5F-51B2413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743-A346-4383-932E-BD1B2B36F3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  <a:p>
            <a:endParaRPr lang="en-GB" dirty="0"/>
          </a:p>
          <a:p>
            <a:r>
              <a:rPr lang="en-GB" dirty="0"/>
              <a:t>Specifics</a:t>
            </a:r>
          </a:p>
          <a:p>
            <a:endParaRPr lang="en-GB" dirty="0"/>
          </a:p>
          <a:p>
            <a:r>
              <a:rPr lang="en-GB" dirty="0"/>
              <a:t>Lost In Translation</a:t>
            </a:r>
          </a:p>
          <a:p>
            <a:endParaRPr lang="en-GB" dirty="0"/>
          </a:p>
          <a:p>
            <a:r>
              <a:rPr lang="en-GB" dirty="0"/>
              <a:t>Form Of Communication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30B7E-15C3-45FB-A700-805812F22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29301"/>
            <a:ext cx="4700588" cy="3213860"/>
          </a:xfrm>
        </p:spPr>
      </p:pic>
    </p:spTree>
    <p:extLst>
      <p:ext uri="{BB962C8B-B14F-4D97-AF65-F5344CB8AC3E}">
        <p14:creationId xmlns:p14="http://schemas.microsoft.com/office/powerpoint/2010/main" val="11164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6FA2-E2CE-4320-B6DA-63F762DB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20A5-0503-4FAF-A6FE-48F0456C1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File Backups</a:t>
            </a:r>
          </a:p>
          <a:p>
            <a:endParaRPr lang="en-GB" dirty="0"/>
          </a:p>
          <a:p>
            <a:r>
              <a:rPr lang="en-GB" dirty="0"/>
              <a:t>Testing Software</a:t>
            </a:r>
          </a:p>
          <a:p>
            <a:endParaRPr lang="en-GB" dirty="0"/>
          </a:p>
          <a:p>
            <a:r>
              <a:rPr lang="en-GB" dirty="0"/>
              <a:t>Company Wide 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7152BC-557A-4645-99DA-3DADC4C31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67494"/>
            <a:ext cx="4700588" cy="3137474"/>
          </a:xfrm>
        </p:spPr>
      </p:pic>
    </p:spTree>
    <p:extLst>
      <p:ext uri="{BB962C8B-B14F-4D97-AF65-F5344CB8AC3E}">
        <p14:creationId xmlns:p14="http://schemas.microsoft.com/office/powerpoint/2010/main" val="4728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75F7-A62E-47D2-9F61-FA22B57C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Outside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4EF2-3461-4C57-AACE-EA8B7DC0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181373"/>
          </a:xfrm>
        </p:spPr>
        <p:txBody>
          <a:bodyPr/>
          <a:lstStyle/>
          <a:p>
            <a:r>
              <a:rPr lang="en-GB" dirty="0"/>
              <a:t>Management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Where You’re At</a:t>
            </a:r>
          </a:p>
          <a:p>
            <a:endParaRPr lang="en-GB" dirty="0"/>
          </a:p>
          <a:p>
            <a:r>
              <a:rPr lang="en-GB" dirty="0"/>
              <a:t>Error Keeping</a:t>
            </a:r>
          </a:p>
          <a:p>
            <a:endParaRPr lang="en-GB" dirty="0"/>
          </a:p>
          <a:p>
            <a:r>
              <a:rPr lang="en-GB" dirty="0"/>
              <a:t>Daily Automating</a:t>
            </a:r>
          </a:p>
          <a:p>
            <a:endParaRPr lang="en-GB" dirty="0"/>
          </a:p>
          <a:p>
            <a:r>
              <a:rPr lang="en-GB" dirty="0"/>
              <a:t>Security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B3D93C-EC27-48CC-8621-F16071061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594" y="2052529"/>
            <a:ext cx="4700588" cy="14428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27BD2A-1387-41D3-A946-06F7929B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78" y="3866968"/>
            <a:ext cx="5858456" cy="22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689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110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UIPath Project</vt:lpstr>
      <vt:lpstr>Project Scope</vt:lpstr>
      <vt:lpstr>User Registration</vt:lpstr>
      <vt:lpstr>Content Aggregation</vt:lpstr>
      <vt:lpstr>Report Collation</vt:lpstr>
      <vt:lpstr>Detailed Process Description (DPD)</vt:lpstr>
      <vt:lpstr>Information Gathering</vt:lpstr>
      <vt:lpstr>Version Control</vt:lpstr>
      <vt:lpstr>Outside Resources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Project</dc:title>
  <dc:creator>James Harper</dc:creator>
  <cp:lastModifiedBy>James Harper</cp:lastModifiedBy>
  <cp:revision>4</cp:revision>
  <dcterms:created xsi:type="dcterms:W3CDTF">2020-06-29T01:18:34Z</dcterms:created>
  <dcterms:modified xsi:type="dcterms:W3CDTF">2020-06-29T01:50:54Z</dcterms:modified>
</cp:coreProperties>
</file>