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74346-F2AC-614F-8727-BA83A905A4E3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F8C75D-0A45-F44E-A71A-78442FC05934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Bootstrap</a:t>
          </a:r>
        </a:p>
      </dgm:t>
    </dgm:pt>
    <dgm:pt modelId="{E9C3D81C-6C44-404B-A370-D2158F7E168D}" type="parTrans" cxnId="{E4B53A2F-7AEC-BC49-B4D5-8ED44B05693F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FC4218-5099-2243-878A-82DB08BF41E2}" type="sibTrans" cxnId="{E4B53A2F-7AEC-BC49-B4D5-8ED44B05693F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F2005D-2698-C449-9F02-B9C5085A4EAA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Charts</a:t>
          </a:r>
        </a:p>
      </dgm:t>
    </dgm:pt>
    <dgm:pt modelId="{254FC6FE-199B-0C43-A51B-4A0A14C32A48}" type="parTrans" cxnId="{E40B2B67-1FB3-6442-B94F-A54093483754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E7F229-854D-644B-A126-332165FCD1F0}" type="sibTrans" cxnId="{E40B2B67-1FB3-6442-B94F-A54093483754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8CEB37-14B2-3047-9FD8-6FEC2F329316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API Endpoints</a:t>
          </a:r>
        </a:p>
      </dgm:t>
    </dgm:pt>
    <dgm:pt modelId="{6E6F1608-1813-184C-A218-7898F8C4BF19}" type="parTrans" cxnId="{F7102576-2AC1-AA42-AA01-B459AE3B84B2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F405B5-1968-854F-86D2-D5FAC4F30C04}" type="sibTrans" cxnId="{F7102576-2AC1-AA42-AA01-B459AE3B84B2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0F016-14B1-284D-BA54-1CE64AB2E04F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Font Awesome</a:t>
          </a:r>
        </a:p>
      </dgm:t>
    </dgm:pt>
    <dgm:pt modelId="{15E5B618-B493-6F40-AEF0-E7AFE8BFBD66}" type="parTrans" cxnId="{10BABA3C-1FC5-474C-A8F2-49453AE66DA4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FB1366-3954-9B43-BEAF-371A808BC983}" type="sibTrans" cxnId="{10BABA3C-1FC5-474C-A8F2-49453AE66DA4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374167-491B-9243-9B93-F9EFC6A53453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Customization</a:t>
          </a:r>
        </a:p>
      </dgm:t>
    </dgm:pt>
    <dgm:pt modelId="{F98A259D-4BB2-C545-A489-26288C5369E2}" type="parTrans" cxnId="{41492F6E-9E33-B240-8518-F5CC4CA36549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E749B7-9E59-B24B-A209-F0793E42206B}" type="sibTrans" cxnId="{41492F6E-9E33-B240-8518-F5CC4CA36549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D6228E-D937-B146-A6A8-FA150EB09AD3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Plotly.js</a:t>
          </a:r>
          <a:endParaRPr lang="en-US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741A27-661D-0B46-8CDA-1DF5223F4641}" type="parTrans" cxnId="{BD33E486-7FFA-2B47-A962-163C435C1A88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8CAB1B-7596-B949-A3B7-D54295E57163}" type="sibTrans" cxnId="{BD33E486-7FFA-2B47-A962-163C435C1A88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44E71-1881-944F-883C-4A0F567D7384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Chart.js</a:t>
          </a:r>
          <a:endParaRPr lang="en-US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9969A6-07D3-4E49-B58E-BE0DDBF8F020}" type="parTrans" cxnId="{C388F0C7-44E3-1749-9CC0-D787D6CE5BE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54FB94-7908-524E-8AD4-E46F5891341B}" type="sibTrans" cxnId="{C388F0C7-44E3-1749-9CC0-D787D6CE5BE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B89B6B-46D6-0E47-9757-C4548CBF9394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Pagination.js</a:t>
          </a:r>
          <a:endParaRPr lang="en-US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88078-685B-CD42-A80F-D87B470D61EE}" type="parTrans" cxnId="{BF99CE38-9C56-E142-84BC-3869CDAA1C82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883115-EC53-0C4F-A468-09996F707A3D}" type="sibTrans" cxnId="{BF99CE38-9C56-E142-84BC-3869CDAA1C82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ADBC5C-44ED-D640-815F-BFFBE21BA1C2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Maps</a:t>
          </a:r>
        </a:p>
      </dgm:t>
    </dgm:pt>
    <dgm:pt modelId="{7EA60608-4A67-5E44-9D8E-601A4ACEC9C1}" type="parTrans" cxnId="{DDB18ED3-37DA-024D-B79C-47C7F0AA5FC0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E26CB4-8E5F-1D43-BF1C-8F06A4DAF19C}" type="sibTrans" cxnId="{DDB18ED3-37DA-024D-B79C-47C7F0AA5FC0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CD724D-45C8-6E43-BB28-3BD9001BEBC3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Leaflet</a:t>
          </a:r>
        </a:p>
      </dgm:t>
    </dgm:pt>
    <dgm:pt modelId="{29C4E593-5B1A-134F-9931-9159554DFBC1}" type="parTrans" cxnId="{3E2FF77E-9F51-4B45-8FBE-F02AE3323FA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CADE5C-7DAA-664D-ACCB-CB26A77E1400}" type="sibTrans" cxnId="{3E2FF77E-9F51-4B45-8FBE-F02AE3323FA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4DA13B-DF8E-1B4D-B163-D82ADB1324AD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Plotly</a:t>
          </a:r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 Maps</a:t>
          </a:r>
        </a:p>
      </dgm:t>
    </dgm:pt>
    <dgm:pt modelId="{C5FEE6F8-37B7-5447-945F-48AE9D47B829}" type="parTrans" cxnId="{AA0D69F5-B1F4-6E43-91C2-A367F00FCC4C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14B38-B0C1-1641-BBFD-5DA1445A1B37}" type="sibTrans" cxnId="{AA0D69F5-B1F4-6E43-91C2-A367F00FCC4C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998084-1744-D448-91EB-543F0BF822E4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Leaflet</a:t>
          </a:r>
        </a:p>
      </dgm:t>
    </dgm:pt>
    <dgm:pt modelId="{31AFBD38-21D4-8C42-979C-46562EC5CD83}" type="parTrans" cxnId="{FBA573AF-8835-484F-8BCE-D4C85958A979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6663AD-9644-7F4C-8CDA-FB4BE463610A}" type="sibTrans" cxnId="{FBA573AF-8835-484F-8BCE-D4C85958A979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9FF6B8-135F-FF4F-BD70-1B9209A6E06E}">
      <dgm:prSet phldrT="[Text]" custT="1"/>
      <dgm:spPr/>
      <dgm:t>
        <a:bodyPr/>
        <a:lstStyle/>
        <a:p>
          <a:r>
            <a:rPr lang="en-US" sz="1500" dirty="0" err="1">
              <a:latin typeface="Arial" panose="020B0604020202020204" pitchFamily="34" charset="0"/>
              <a:cs typeface="Arial" panose="020B0604020202020204" pitchFamily="34" charset="0"/>
            </a:rPr>
            <a:t>Mapbox</a:t>
          </a:r>
          <a:endParaRPr lang="en-US" sz="1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B09FA0-A6B0-F14A-ADE9-3A26600A3E79}" type="parTrans" cxnId="{1B01D7C3-7FA1-FA4A-86B8-A9609493D587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5F52E5-7F2D-6B40-8110-BEABA59DF1E3}" type="sibTrans" cxnId="{1B01D7C3-7FA1-FA4A-86B8-A9609493D587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41DBC-BAC9-CF4A-928B-18C4CE5ECFEA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Templates</a:t>
          </a:r>
        </a:p>
      </dgm:t>
    </dgm:pt>
    <dgm:pt modelId="{1F88A935-58F2-5340-899E-EDE54C5D0023}" type="parTrans" cxnId="{E6EE828F-D570-F447-BAD4-4F433D47D663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47B21F-93D8-0F4D-B986-5A45C7A1FC11}" type="sibTrans" cxnId="{E6EE828F-D570-F447-BAD4-4F433D47D663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E0FF6-7082-1D4A-A725-6CCFAFE5DC4C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Serve Data</a:t>
          </a:r>
        </a:p>
      </dgm:t>
    </dgm:pt>
    <dgm:pt modelId="{2908DA3C-79A8-594A-BCF9-6DD81F7F9B6C}" type="parTrans" cxnId="{E58420D0-D833-B242-A015-7E791E553537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8A16C-5967-5E44-9064-9E05C5C765DD}" type="sibTrans" cxnId="{E58420D0-D833-B242-A015-7E791E553537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91090-DBBD-944B-A515-5B682507A387}">
      <dgm:prSet phldrT="[Text]" custT="1"/>
      <dgm:spPr/>
      <dgm:t>
        <a:bodyPr/>
        <a:lstStyle/>
        <a:p>
          <a:r>
            <a:rPr lang="en-US" sz="1500" dirty="0">
              <a:latin typeface="Arial" panose="020B0604020202020204" pitchFamily="34" charset="0"/>
              <a:cs typeface="Arial" panose="020B0604020202020204" pitchFamily="34" charset="0"/>
            </a:rPr>
            <a:t>Choropleth</a:t>
          </a:r>
        </a:p>
      </dgm:t>
    </dgm:pt>
    <dgm:pt modelId="{85E38888-0B8F-7846-A8BD-F6F3099D33A8}" type="parTrans" cxnId="{4B2C302A-77AE-0A4A-A392-7D65ED8BFF8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A1A5C1-7E9C-D047-BC72-CBAD2D8F3E80}" type="sibTrans" cxnId="{4B2C302A-77AE-0A4A-A392-7D65ED8BFF8A}">
      <dgm:prSet/>
      <dgm:spPr/>
      <dgm:t>
        <a:bodyPr/>
        <a:lstStyle/>
        <a:p>
          <a:endParaRPr lang="en-US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08A3B1-A650-D848-A64F-E0867328C982}" type="pres">
      <dgm:prSet presAssocID="{C8474346-F2AC-614F-8727-BA83A905A4E3}" presName="Name0" presStyleCnt="0">
        <dgm:presLayoutVars>
          <dgm:dir/>
          <dgm:resizeHandles val="exact"/>
        </dgm:presLayoutVars>
      </dgm:prSet>
      <dgm:spPr/>
    </dgm:pt>
    <dgm:pt modelId="{BBE892C9-CD26-CF4D-AA4D-BB57B7936D40}" type="pres">
      <dgm:prSet presAssocID="{C5F8C75D-0A45-F44E-A71A-78442FC05934}" presName="Name5" presStyleLbl="vennNode1" presStyleIdx="0" presStyleCnt="4">
        <dgm:presLayoutVars>
          <dgm:bulletEnabled val="1"/>
        </dgm:presLayoutVars>
      </dgm:prSet>
      <dgm:spPr/>
    </dgm:pt>
    <dgm:pt modelId="{D7D15681-E701-FC4C-AFEF-633260F3528E}" type="pres">
      <dgm:prSet presAssocID="{14FC4218-5099-2243-878A-82DB08BF41E2}" presName="space" presStyleCnt="0"/>
      <dgm:spPr/>
    </dgm:pt>
    <dgm:pt modelId="{68B462B6-DC6A-614D-8635-4344D840A808}" type="pres">
      <dgm:prSet presAssocID="{D6F2005D-2698-C449-9F02-B9C5085A4EAA}" presName="Name5" presStyleLbl="vennNode1" presStyleIdx="1" presStyleCnt="4">
        <dgm:presLayoutVars>
          <dgm:bulletEnabled val="1"/>
        </dgm:presLayoutVars>
      </dgm:prSet>
      <dgm:spPr/>
    </dgm:pt>
    <dgm:pt modelId="{CE5A2194-C4D8-B348-8C9C-246A997E973B}" type="pres">
      <dgm:prSet presAssocID="{02E7F229-854D-644B-A126-332165FCD1F0}" presName="space" presStyleCnt="0"/>
      <dgm:spPr/>
    </dgm:pt>
    <dgm:pt modelId="{190BB472-B075-1E4A-BB9C-10B2C0B58290}" type="pres">
      <dgm:prSet presAssocID="{BBADBC5C-44ED-D640-815F-BFFBE21BA1C2}" presName="Name5" presStyleLbl="vennNode1" presStyleIdx="2" presStyleCnt="4">
        <dgm:presLayoutVars>
          <dgm:bulletEnabled val="1"/>
        </dgm:presLayoutVars>
      </dgm:prSet>
      <dgm:spPr/>
    </dgm:pt>
    <dgm:pt modelId="{14FB1834-430A-3E41-B44A-765E56E51EB8}" type="pres">
      <dgm:prSet presAssocID="{E3E26CB4-8E5F-1D43-BF1C-8F06A4DAF19C}" presName="space" presStyleCnt="0"/>
      <dgm:spPr/>
    </dgm:pt>
    <dgm:pt modelId="{FB58C4A2-16C8-844C-A4ED-0BA338597463}" type="pres">
      <dgm:prSet presAssocID="{E08CEB37-14B2-3047-9FD8-6FEC2F329316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CEF50705-67F4-9A4A-9DDF-3CFF211B3C98}" type="presOf" srcId="{DC541DBC-BAC9-CF4A-928B-18C4CE5ECFEA}" destId="{FB58C4A2-16C8-844C-A4ED-0BA338597463}" srcOrd="0" destOrd="1" presId="urn:microsoft.com/office/officeart/2005/8/layout/venn3"/>
    <dgm:cxn modelId="{CCC9210A-E901-7E49-B9B1-80FC7FB23DBE}" type="presOf" srcId="{DFB91090-DBBD-944B-A515-5B682507A387}" destId="{190BB472-B075-1E4A-BB9C-10B2C0B58290}" srcOrd="0" destOrd="5" presId="urn:microsoft.com/office/officeart/2005/8/layout/venn3"/>
    <dgm:cxn modelId="{3CDB220F-5FDD-0649-A2D1-15ECA11EC5CA}" type="presOf" srcId="{74374167-491B-9243-9B93-F9EFC6A53453}" destId="{BBE892C9-CD26-CF4D-AA4D-BB57B7936D40}" srcOrd="0" destOrd="1" presId="urn:microsoft.com/office/officeart/2005/8/layout/venn3"/>
    <dgm:cxn modelId="{F0CE2922-AEC5-A04C-A9FE-6ECABB5CF4D9}" type="presOf" srcId="{9DB89B6B-46D6-0E47-9757-C4548CBF9394}" destId="{68B462B6-DC6A-614D-8635-4344D840A808}" srcOrd="0" destOrd="3" presId="urn:microsoft.com/office/officeart/2005/8/layout/venn3"/>
    <dgm:cxn modelId="{C3E62B27-5214-E949-AD06-AB8CF488B7C9}" type="presOf" srcId="{E89FF6B8-135F-FF4F-BD70-1B9209A6E06E}" destId="{190BB472-B075-1E4A-BB9C-10B2C0B58290}" srcOrd="0" destOrd="4" presId="urn:microsoft.com/office/officeart/2005/8/layout/venn3"/>
    <dgm:cxn modelId="{4B2C302A-77AE-0A4A-A392-7D65ED8BFF8A}" srcId="{BBADBC5C-44ED-D640-815F-BFFBE21BA1C2}" destId="{DFB91090-DBBD-944B-A515-5B682507A387}" srcOrd="4" destOrd="0" parTransId="{85E38888-0B8F-7846-A8BD-F6F3099D33A8}" sibTransId="{87A1A5C1-7E9C-D047-BC72-CBAD2D8F3E80}"/>
    <dgm:cxn modelId="{E4B53A2F-7AEC-BC49-B4D5-8ED44B05693F}" srcId="{C8474346-F2AC-614F-8727-BA83A905A4E3}" destId="{C5F8C75D-0A45-F44E-A71A-78442FC05934}" srcOrd="0" destOrd="0" parTransId="{E9C3D81C-6C44-404B-A370-D2158F7E168D}" sibTransId="{14FC4218-5099-2243-878A-82DB08BF41E2}"/>
    <dgm:cxn modelId="{BF99CE38-9C56-E142-84BC-3869CDAA1C82}" srcId="{D6F2005D-2698-C449-9F02-B9C5085A4EAA}" destId="{9DB89B6B-46D6-0E47-9757-C4548CBF9394}" srcOrd="2" destOrd="0" parTransId="{A2A88078-685B-CD42-A80F-D87B470D61EE}" sibTransId="{F0883115-EC53-0C4F-A468-09996F707A3D}"/>
    <dgm:cxn modelId="{10BABA3C-1FC5-474C-A8F2-49453AE66DA4}" srcId="{C5F8C75D-0A45-F44E-A71A-78442FC05934}" destId="{D940F016-14B1-284D-BA54-1CE64AB2E04F}" srcOrd="1" destOrd="0" parTransId="{15E5B618-B493-6F40-AEF0-E7AFE8BFBD66}" sibTransId="{37FB1366-3954-9B43-BEAF-371A808BC983}"/>
    <dgm:cxn modelId="{54555E46-DDFE-A244-B7FA-E0E8A418B103}" type="presOf" srcId="{D6F2005D-2698-C449-9F02-B9C5085A4EAA}" destId="{68B462B6-DC6A-614D-8635-4344D840A808}" srcOrd="0" destOrd="0" presId="urn:microsoft.com/office/officeart/2005/8/layout/venn3"/>
    <dgm:cxn modelId="{E40B2B67-1FB3-6442-B94F-A54093483754}" srcId="{C8474346-F2AC-614F-8727-BA83A905A4E3}" destId="{D6F2005D-2698-C449-9F02-B9C5085A4EAA}" srcOrd="1" destOrd="0" parTransId="{254FC6FE-199B-0C43-A51B-4A0A14C32A48}" sibTransId="{02E7F229-854D-644B-A126-332165FCD1F0}"/>
    <dgm:cxn modelId="{41492F6E-9E33-B240-8518-F5CC4CA36549}" srcId="{C5F8C75D-0A45-F44E-A71A-78442FC05934}" destId="{74374167-491B-9243-9B93-F9EFC6A53453}" srcOrd="0" destOrd="0" parTransId="{F98A259D-4BB2-C545-A489-26288C5369E2}" sibTransId="{3BE749B7-9E59-B24B-A209-F0793E42206B}"/>
    <dgm:cxn modelId="{BB145370-C7AE-1D42-B931-2D38356F780C}" type="presOf" srcId="{F9344E71-1881-944F-883C-4A0F567D7384}" destId="{68B462B6-DC6A-614D-8635-4344D840A808}" srcOrd="0" destOrd="2" presId="urn:microsoft.com/office/officeart/2005/8/layout/venn3"/>
    <dgm:cxn modelId="{D9C87071-7CFF-3B45-8665-3795D1794A11}" type="presOf" srcId="{C5F8C75D-0A45-F44E-A71A-78442FC05934}" destId="{BBE892C9-CD26-CF4D-AA4D-BB57B7936D40}" srcOrd="0" destOrd="0" presId="urn:microsoft.com/office/officeart/2005/8/layout/venn3"/>
    <dgm:cxn modelId="{F7102576-2AC1-AA42-AA01-B459AE3B84B2}" srcId="{C8474346-F2AC-614F-8727-BA83A905A4E3}" destId="{E08CEB37-14B2-3047-9FD8-6FEC2F329316}" srcOrd="3" destOrd="0" parTransId="{6E6F1608-1813-184C-A218-7898F8C4BF19}" sibTransId="{BEF405B5-1968-854F-86D2-D5FAC4F30C04}"/>
    <dgm:cxn modelId="{4F719476-F29C-8443-ABF0-702D75A97D9A}" type="presOf" srcId="{1B0E0FF6-7082-1D4A-A725-6CCFAFE5DC4C}" destId="{FB58C4A2-16C8-844C-A4ED-0BA338597463}" srcOrd="0" destOrd="2" presId="urn:microsoft.com/office/officeart/2005/8/layout/venn3"/>
    <dgm:cxn modelId="{A1137477-02C8-C646-8CC2-6992355BF554}" type="presOf" srcId="{5A998084-1744-D448-91EB-543F0BF822E4}" destId="{190BB472-B075-1E4A-BB9C-10B2C0B58290}" srcOrd="0" destOrd="3" presId="urn:microsoft.com/office/officeart/2005/8/layout/venn3"/>
    <dgm:cxn modelId="{76379F7D-DE0F-9948-AC08-81A4A381DE88}" type="presOf" srcId="{BBADBC5C-44ED-D640-815F-BFFBE21BA1C2}" destId="{190BB472-B075-1E4A-BB9C-10B2C0B58290}" srcOrd="0" destOrd="0" presId="urn:microsoft.com/office/officeart/2005/8/layout/venn3"/>
    <dgm:cxn modelId="{3E2FF77E-9F51-4B45-8FBE-F02AE3323FAA}" srcId="{BBADBC5C-44ED-D640-815F-BFFBE21BA1C2}" destId="{B1CD724D-45C8-6E43-BB28-3BD9001BEBC3}" srcOrd="0" destOrd="0" parTransId="{29C4E593-5B1A-134F-9931-9159554DFBC1}" sibTransId="{5ACADE5C-7DAA-664D-ACCB-CB26A77E1400}"/>
    <dgm:cxn modelId="{BD33E486-7FFA-2B47-A962-163C435C1A88}" srcId="{D6F2005D-2698-C449-9F02-B9C5085A4EAA}" destId="{84D6228E-D937-B146-A6A8-FA150EB09AD3}" srcOrd="0" destOrd="0" parTransId="{64741A27-661D-0B46-8CDA-1DF5223F4641}" sibTransId="{CC8CAB1B-7596-B949-A3B7-D54295E57163}"/>
    <dgm:cxn modelId="{E6EE828F-D570-F447-BAD4-4F433D47D663}" srcId="{E08CEB37-14B2-3047-9FD8-6FEC2F329316}" destId="{DC541DBC-BAC9-CF4A-928B-18C4CE5ECFEA}" srcOrd="0" destOrd="0" parTransId="{1F88A935-58F2-5340-899E-EDE54C5D0023}" sibTransId="{A947B21F-93D8-0F4D-B986-5A45C7A1FC11}"/>
    <dgm:cxn modelId="{19946A91-4506-9C47-AA8D-D5A983F040A6}" type="presOf" srcId="{D940F016-14B1-284D-BA54-1CE64AB2E04F}" destId="{BBE892C9-CD26-CF4D-AA4D-BB57B7936D40}" srcOrd="0" destOrd="2" presId="urn:microsoft.com/office/officeart/2005/8/layout/venn3"/>
    <dgm:cxn modelId="{76D52799-FC0B-0743-B7F8-9889CAACA933}" type="presOf" srcId="{E08CEB37-14B2-3047-9FD8-6FEC2F329316}" destId="{FB58C4A2-16C8-844C-A4ED-0BA338597463}" srcOrd="0" destOrd="0" presId="urn:microsoft.com/office/officeart/2005/8/layout/venn3"/>
    <dgm:cxn modelId="{FBA573AF-8835-484F-8BCE-D4C85958A979}" srcId="{BBADBC5C-44ED-D640-815F-BFFBE21BA1C2}" destId="{5A998084-1744-D448-91EB-543F0BF822E4}" srcOrd="2" destOrd="0" parTransId="{31AFBD38-21D4-8C42-979C-46562EC5CD83}" sibTransId="{556663AD-9644-7F4C-8CDA-FB4BE463610A}"/>
    <dgm:cxn modelId="{1B01D7C3-7FA1-FA4A-86B8-A9609493D587}" srcId="{BBADBC5C-44ED-D640-815F-BFFBE21BA1C2}" destId="{E89FF6B8-135F-FF4F-BD70-1B9209A6E06E}" srcOrd="3" destOrd="0" parTransId="{7AB09FA0-A6B0-F14A-ADE9-3A26600A3E79}" sibTransId="{F55F52E5-7F2D-6B40-8110-BEABA59DF1E3}"/>
    <dgm:cxn modelId="{C388F0C7-44E3-1749-9CC0-D787D6CE5BEA}" srcId="{D6F2005D-2698-C449-9F02-B9C5085A4EAA}" destId="{F9344E71-1881-944F-883C-4A0F567D7384}" srcOrd="1" destOrd="0" parTransId="{179969A6-07D3-4E49-B58E-BE0DDBF8F020}" sibTransId="{9054FB94-7908-524E-8AD4-E46F5891341B}"/>
    <dgm:cxn modelId="{209FC0CD-3CB3-2E48-AF25-0E2D7B49F554}" type="presOf" srcId="{164DA13B-DF8E-1B4D-B163-D82ADB1324AD}" destId="{190BB472-B075-1E4A-BB9C-10B2C0B58290}" srcOrd="0" destOrd="2" presId="urn:microsoft.com/office/officeart/2005/8/layout/venn3"/>
    <dgm:cxn modelId="{069D4BCF-C659-EC4E-9DC4-820568DC597F}" type="presOf" srcId="{C8474346-F2AC-614F-8727-BA83A905A4E3}" destId="{2508A3B1-A650-D848-A64F-E0867328C982}" srcOrd="0" destOrd="0" presId="urn:microsoft.com/office/officeart/2005/8/layout/venn3"/>
    <dgm:cxn modelId="{E58420D0-D833-B242-A015-7E791E553537}" srcId="{E08CEB37-14B2-3047-9FD8-6FEC2F329316}" destId="{1B0E0FF6-7082-1D4A-A725-6CCFAFE5DC4C}" srcOrd="1" destOrd="0" parTransId="{2908DA3C-79A8-594A-BCF9-6DD81F7F9B6C}" sibTransId="{EE28A16C-5967-5E44-9064-9E05C5C765DD}"/>
    <dgm:cxn modelId="{DDB18ED3-37DA-024D-B79C-47C7F0AA5FC0}" srcId="{C8474346-F2AC-614F-8727-BA83A905A4E3}" destId="{BBADBC5C-44ED-D640-815F-BFFBE21BA1C2}" srcOrd="2" destOrd="0" parTransId="{7EA60608-4A67-5E44-9D8E-601A4ACEC9C1}" sibTransId="{E3E26CB4-8E5F-1D43-BF1C-8F06A4DAF19C}"/>
    <dgm:cxn modelId="{6B540DD8-5318-F648-ACDA-D6FC4F2AB9DE}" type="presOf" srcId="{84D6228E-D937-B146-A6A8-FA150EB09AD3}" destId="{68B462B6-DC6A-614D-8635-4344D840A808}" srcOrd="0" destOrd="1" presId="urn:microsoft.com/office/officeart/2005/8/layout/venn3"/>
    <dgm:cxn modelId="{0178DBDF-0711-EF4F-A787-BFEF236659A4}" type="presOf" srcId="{B1CD724D-45C8-6E43-BB28-3BD9001BEBC3}" destId="{190BB472-B075-1E4A-BB9C-10B2C0B58290}" srcOrd="0" destOrd="1" presId="urn:microsoft.com/office/officeart/2005/8/layout/venn3"/>
    <dgm:cxn modelId="{AA0D69F5-B1F4-6E43-91C2-A367F00FCC4C}" srcId="{BBADBC5C-44ED-D640-815F-BFFBE21BA1C2}" destId="{164DA13B-DF8E-1B4D-B163-D82ADB1324AD}" srcOrd="1" destOrd="0" parTransId="{C5FEE6F8-37B7-5447-945F-48AE9D47B829}" sibTransId="{D9414B38-B0C1-1641-BBFD-5DA1445A1B37}"/>
    <dgm:cxn modelId="{B516BB7C-2C00-C341-9B57-484292866763}" type="presParOf" srcId="{2508A3B1-A650-D848-A64F-E0867328C982}" destId="{BBE892C9-CD26-CF4D-AA4D-BB57B7936D40}" srcOrd="0" destOrd="0" presId="urn:microsoft.com/office/officeart/2005/8/layout/venn3"/>
    <dgm:cxn modelId="{091D9504-5117-C34C-9030-0CAC2DE1736B}" type="presParOf" srcId="{2508A3B1-A650-D848-A64F-E0867328C982}" destId="{D7D15681-E701-FC4C-AFEF-633260F3528E}" srcOrd="1" destOrd="0" presId="urn:microsoft.com/office/officeart/2005/8/layout/venn3"/>
    <dgm:cxn modelId="{2177E869-C81B-9442-8473-EE9981938D28}" type="presParOf" srcId="{2508A3B1-A650-D848-A64F-E0867328C982}" destId="{68B462B6-DC6A-614D-8635-4344D840A808}" srcOrd="2" destOrd="0" presId="urn:microsoft.com/office/officeart/2005/8/layout/venn3"/>
    <dgm:cxn modelId="{71544881-5295-184C-B23D-6A7B93C69DE6}" type="presParOf" srcId="{2508A3B1-A650-D848-A64F-E0867328C982}" destId="{CE5A2194-C4D8-B348-8C9C-246A997E973B}" srcOrd="3" destOrd="0" presId="urn:microsoft.com/office/officeart/2005/8/layout/venn3"/>
    <dgm:cxn modelId="{3A424491-307E-924C-B9AC-76A7A4732C47}" type="presParOf" srcId="{2508A3B1-A650-D848-A64F-E0867328C982}" destId="{190BB472-B075-1E4A-BB9C-10B2C0B58290}" srcOrd="4" destOrd="0" presId="urn:microsoft.com/office/officeart/2005/8/layout/venn3"/>
    <dgm:cxn modelId="{38CC7401-8FB1-9247-B400-057B8C185FD7}" type="presParOf" srcId="{2508A3B1-A650-D848-A64F-E0867328C982}" destId="{14FB1834-430A-3E41-B44A-765E56E51EB8}" srcOrd="5" destOrd="0" presId="urn:microsoft.com/office/officeart/2005/8/layout/venn3"/>
    <dgm:cxn modelId="{69B86F2B-080F-D94F-92FA-AA226911C2B1}" type="presParOf" srcId="{2508A3B1-A650-D848-A64F-E0867328C982}" destId="{FB58C4A2-16C8-844C-A4ED-0BA338597463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892C9-CD26-CF4D-AA4D-BB57B7936D40}">
      <dsp:nvSpPr>
        <dsp:cNvPr id="0" name=""/>
        <dsp:cNvSpPr/>
      </dsp:nvSpPr>
      <dsp:spPr>
        <a:xfrm>
          <a:off x="362803" y="249"/>
          <a:ext cx="2289856" cy="22898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6018" tIns="19050" rIns="126018" bIns="1905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Bootstrap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Customization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Font Awesome</a:t>
          </a:r>
        </a:p>
      </dsp:txBody>
      <dsp:txXfrm>
        <a:off x="698145" y="335591"/>
        <a:ext cx="1619172" cy="1619172"/>
      </dsp:txXfrm>
    </dsp:sp>
    <dsp:sp modelId="{68B462B6-DC6A-614D-8635-4344D840A808}">
      <dsp:nvSpPr>
        <dsp:cNvPr id="0" name=""/>
        <dsp:cNvSpPr/>
      </dsp:nvSpPr>
      <dsp:spPr>
        <a:xfrm>
          <a:off x="2194688" y="249"/>
          <a:ext cx="2289856" cy="22898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6018" tIns="19050" rIns="126018" bIns="1905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Plotly.js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Chart.js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Pagination.js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30030" y="335591"/>
        <a:ext cx="1619172" cy="1619172"/>
      </dsp:txXfrm>
    </dsp:sp>
    <dsp:sp modelId="{190BB472-B075-1E4A-BB9C-10B2C0B58290}">
      <dsp:nvSpPr>
        <dsp:cNvPr id="0" name=""/>
        <dsp:cNvSpPr/>
      </dsp:nvSpPr>
      <dsp:spPr>
        <a:xfrm>
          <a:off x="4026573" y="249"/>
          <a:ext cx="2289856" cy="22898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6018" tIns="19050" rIns="126018" bIns="1905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Leaflet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Plotly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Maps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Leaflet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Mapbox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Choropleth</a:t>
          </a:r>
        </a:p>
      </dsp:txBody>
      <dsp:txXfrm>
        <a:off x="4361915" y="335591"/>
        <a:ext cx="1619172" cy="1619172"/>
      </dsp:txXfrm>
    </dsp:sp>
    <dsp:sp modelId="{FB58C4A2-16C8-844C-A4ED-0BA338597463}">
      <dsp:nvSpPr>
        <dsp:cNvPr id="0" name=""/>
        <dsp:cNvSpPr/>
      </dsp:nvSpPr>
      <dsp:spPr>
        <a:xfrm>
          <a:off x="5858459" y="249"/>
          <a:ext cx="2289856" cy="22898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6018" tIns="19050" rIns="126018" bIns="19050" numCol="1" spcCol="1270" anchor="ctr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API Endpoints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Templates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Serve Data</a:t>
          </a:r>
        </a:p>
      </dsp:txBody>
      <dsp:txXfrm>
        <a:off x="6193801" y="335591"/>
        <a:ext cx="1619172" cy="1619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1.svg"/><Relationship Id="rId39" Type="http://schemas.openxmlformats.org/officeDocument/2006/relationships/image" Target="../media/image34.png"/><Relationship Id="rId21" Type="http://schemas.openxmlformats.org/officeDocument/2006/relationships/image" Target="../media/image16.png"/><Relationship Id="rId34" Type="http://schemas.openxmlformats.org/officeDocument/2006/relationships/image" Target="../media/image29.svg"/><Relationship Id="rId42" Type="http://schemas.openxmlformats.org/officeDocument/2006/relationships/image" Target="../media/image37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29" Type="http://schemas.openxmlformats.org/officeDocument/2006/relationships/image" Target="../media/image24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png"/><Relationship Id="rId24" Type="http://schemas.openxmlformats.org/officeDocument/2006/relationships/image" Target="../media/image19.svg"/><Relationship Id="rId32" Type="http://schemas.openxmlformats.org/officeDocument/2006/relationships/image" Target="../media/image27.svg"/><Relationship Id="rId37" Type="http://schemas.openxmlformats.org/officeDocument/2006/relationships/image" Target="../media/image32.png"/><Relationship Id="rId40" Type="http://schemas.openxmlformats.org/officeDocument/2006/relationships/image" Target="../media/image35.svg"/><Relationship Id="rId5" Type="http://schemas.openxmlformats.org/officeDocument/2006/relationships/image" Target="../media/image5.sv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svg"/><Relationship Id="rId36" Type="http://schemas.openxmlformats.org/officeDocument/2006/relationships/image" Target="../media/image31.svg"/><Relationship Id="rId10" Type="http://schemas.microsoft.com/office/2007/relationships/diagramDrawing" Target="../diagrams/drawing1.xml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4" Type="http://schemas.openxmlformats.org/officeDocument/2006/relationships/image" Target="../media/image39.svg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9.svg"/><Relationship Id="rId22" Type="http://schemas.openxmlformats.org/officeDocument/2006/relationships/image" Target="../media/image17.svg"/><Relationship Id="rId27" Type="http://schemas.openxmlformats.org/officeDocument/2006/relationships/image" Target="../media/image22.png"/><Relationship Id="rId30" Type="http://schemas.openxmlformats.org/officeDocument/2006/relationships/image" Target="../media/image25.sv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sv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85F73F78-9D6A-CF47-A8D5-B34BFFB64EF4}"/>
              </a:ext>
            </a:extLst>
          </p:cNvPr>
          <p:cNvSpPr/>
          <p:nvPr/>
        </p:nvSpPr>
        <p:spPr>
          <a:xfrm>
            <a:off x="4550779" y="5452291"/>
            <a:ext cx="2211860" cy="8690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FD64F4E8-0618-C943-B82B-D134AFD536E8}"/>
              </a:ext>
            </a:extLst>
          </p:cNvPr>
          <p:cNvSpPr/>
          <p:nvPr/>
        </p:nvSpPr>
        <p:spPr>
          <a:xfrm>
            <a:off x="1868557" y="5623406"/>
            <a:ext cx="1838740" cy="52677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CSV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83B0231-2646-F94E-9F3E-8586364A22C0}"/>
              </a:ext>
            </a:extLst>
          </p:cNvPr>
          <p:cNvSpPr/>
          <p:nvPr/>
        </p:nvSpPr>
        <p:spPr>
          <a:xfrm>
            <a:off x="7527234" y="5623406"/>
            <a:ext cx="2012181" cy="52677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GeoJSON</a:t>
            </a:r>
            <a:endParaRPr lang="en-US" dirty="0"/>
          </a:p>
        </p:txBody>
      </p:sp>
      <p:pic>
        <p:nvPicPr>
          <p:cNvPr id="9" name="Graphic 8" descr="Internet Of Things">
            <a:extLst>
              <a:ext uri="{FF2B5EF4-FFF2-40B4-BE49-F238E27FC236}">
                <a16:creationId xmlns:a16="http://schemas.microsoft.com/office/drawing/2014/main" id="{E632D41E-512C-924C-A12D-73871B10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846" y="3442815"/>
            <a:ext cx="2327726" cy="1928531"/>
          </a:xfrm>
          <a:prstGeom prst="rect">
            <a:avLst/>
          </a:prstGeom>
        </p:spPr>
      </p:pic>
      <p:pic>
        <p:nvPicPr>
          <p:cNvPr id="11" name="Graphic 10" descr="Ui Ux">
            <a:extLst>
              <a:ext uri="{FF2B5EF4-FFF2-40B4-BE49-F238E27FC236}">
                <a16:creationId xmlns:a16="http://schemas.microsoft.com/office/drawing/2014/main" id="{7559B552-F3D5-1E4B-8455-3EFD6B35A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888" y="74438"/>
            <a:ext cx="959708" cy="959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C76F43-E185-5F47-AF4E-EDCEFBCF85D9}"/>
              </a:ext>
            </a:extLst>
          </p:cNvPr>
          <p:cNvSpPr txBox="1"/>
          <p:nvPr/>
        </p:nvSpPr>
        <p:spPr>
          <a:xfrm>
            <a:off x="5303888" y="422241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Flask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CFD6B5D-596C-1C40-9F9F-39A4146AE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283745"/>
              </p:ext>
            </p:extLst>
          </p:nvPr>
        </p:nvGraphicFramePr>
        <p:xfrm>
          <a:off x="1868556" y="1034146"/>
          <a:ext cx="8511119" cy="229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Graphic 14" descr="Merger">
            <a:extLst>
              <a:ext uri="{FF2B5EF4-FFF2-40B4-BE49-F238E27FC236}">
                <a16:creationId xmlns:a16="http://schemas.microsoft.com/office/drawing/2014/main" id="{4E9FB145-7A26-3642-8323-471A067BBC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53653" y="3533498"/>
            <a:ext cx="1747164" cy="1747164"/>
          </a:xfrm>
          <a:prstGeom prst="rect">
            <a:avLst/>
          </a:prstGeom>
        </p:spPr>
      </p:pic>
      <p:pic>
        <p:nvPicPr>
          <p:cNvPr id="19" name="Graphic 18" descr="Scatterplot">
            <a:extLst>
              <a:ext uri="{FF2B5EF4-FFF2-40B4-BE49-F238E27FC236}">
                <a16:creationId xmlns:a16="http://schemas.microsoft.com/office/drawing/2014/main" id="{2DF5C88A-B7F0-C146-A2DB-33F63B0E78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46605" y="1089182"/>
            <a:ext cx="601666" cy="601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785A8C-5074-734A-947C-D6BDBBF71CF8}"/>
              </a:ext>
            </a:extLst>
          </p:cNvPr>
          <p:cNvSpPr txBox="1"/>
          <p:nvPr/>
        </p:nvSpPr>
        <p:spPr>
          <a:xfrm>
            <a:off x="8170337" y="422241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Branching &amp; Merging</a:t>
            </a:r>
          </a:p>
        </p:txBody>
      </p:sp>
      <p:pic>
        <p:nvPicPr>
          <p:cNvPr id="23" name="Graphic 22" descr="Earth globe: Americas">
            <a:extLst>
              <a:ext uri="{FF2B5EF4-FFF2-40B4-BE49-F238E27FC236}">
                <a16:creationId xmlns:a16="http://schemas.microsoft.com/office/drawing/2014/main" id="{5798C8DF-AB35-8D40-9A3B-8BCFF20715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20572" y="1034146"/>
            <a:ext cx="471014" cy="471014"/>
          </a:xfrm>
          <a:prstGeom prst="rect">
            <a:avLst/>
          </a:prstGeom>
        </p:spPr>
      </p:pic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E8C7792D-76F9-0F42-806C-EB4235754D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25644" y="1075656"/>
            <a:ext cx="661086" cy="661086"/>
          </a:xfrm>
          <a:prstGeom prst="rect">
            <a:avLst/>
          </a:prstGeom>
        </p:spPr>
      </p:pic>
      <p:pic>
        <p:nvPicPr>
          <p:cNvPr id="27" name="Graphic 26" descr="Table">
            <a:extLst>
              <a:ext uri="{FF2B5EF4-FFF2-40B4-BE49-F238E27FC236}">
                <a16:creationId xmlns:a16="http://schemas.microsoft.com/office/drawing/2014/main" id="{A7A00459-4580-E647-89CC-8CA5D4A305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0975" y="5543744"/>
            <a:ext cx="686098" cy="686098"/>
          </a:xfrm>
          <a:prstGeom prst="rect">
            <a:avLst/>
          </a:prstGeom>
        </p:spPr>
      </p:pic>
      <p:pic>
        <p:nvPicPr>
          <p:cNvPr id="30" name="Graphic 29" descr="Bar chart">
            <a:extLst>
              <a:ext uri="{FF2B5EF4-FFF2-40B4-BE49-F238E27FC236}">
                <a16:creationId xmlns:a16="http://schemas.microsoft.com/office/drawing/2014/main" id="{E2BA840D-303E-094C-9411-C05CA5D2A00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95267" y="1128280"/>
            <a:ext cx="471014" cy="471014"/>
          </a:xfrm>
          <a:prstGeom prst="rect">
            <a:avLst/>
          </a:prstGeom>
        </p:spPr>
      </p:pic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22D34500-1898-1941-92F0-6EF21FD1BA4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91625" y="5687626"/>
            <a:ext cx="471014" cy="471014"/>
          </a:xfrm>
          <a:prstGeom prst="rect">
            <a:avLst/>
          </a:prstGeom>
        </p:spPr>
      </p:pic>
      <p:pic>
        <p:nvPicPr>
          <p:cNvPr id="34" name="Graphic 33" descr="Map with pin">
            <a:extLst>
              <a:ext uri="{FF2B5EF4-FFF2-40B4-BE49-F238E27FC236}">
                <a16:creationId xmlns:a16="http://schemas.microsoft.com/office/drawing/2014/main" id="{2A654B52-0BC4-B240-84A7-01D770A2688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13442" y="5585313"/>
            <a:ext cx="602960" cy="602960"/>
          </a:xfrm>
          <a:prstGeom prst="rect">
            <a:avLst/>
          </a:prstGeom>
        </p:spPr>
      </p:pic>
      <p:pic>
        <p:nvPicPr>
          <p:cNvPr id="36" name="Graphic 35" descr="Users">
            <a:extLst>
              <a:ext uri="{FF2B5EF4-FFF2-40B4-BE49-F238E27FC236}">
                <a16:creationId xmlns:a16="http://schemas.microsoft.com/office/drawing/2014/main" id="{7662864F-CB17-B640-8FBC-65B65FA5A23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715725" y="393709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44E375-1A7F-0649-A855-E97462CAD2FD}"/>
              </a:ext>
            </a:extLst>
          </p:cNvPr>
          <p:cNvSpPr txBox="1"/>
          <p:nvPr/>
        </p:nvSpPr>
        <p:spPr>
          <a:xfrm>
            <a:off x="1781495" y="42224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</a:t>
            </a:r>
          </a:p>
        </p:txBody>
      </p:sp>
      <p:pic>
        <p:nvPicPr>
          <p:cNvPr id="39" name="Graphic 38" descr="Arrow Right">
            <a:extLst>
              <a:ext uri="{FF2B5EF4-FFF2-40B4-BE49-F238E27FC236}">
                <a16:creationId xmlns:a16="http://schemas.microsoft.com/office/drawing/2014/main" id="{8E00C3C0-1BE7-7E44-910E-6995A28CA89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53779" y="4057969"/>
            <a:ext cx="705642" cy="7056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696BB6A-2008-FC4D-90A2-350CD06FF677}"/>
              </a:ext>
            </a:extLst>
          </p:cNvPr>
          <p:cNvSpPr txBox="1"/>
          <p:nvPr/>
        </p:nvSpPr>
        <p:spPr>
          <a:xfrm>
            <a:off x="6417256" y="29653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Interactivity</a:t>
            </a:r>
          </a:p>
        </p:txBody>
      </p:sp>
      <p:pic>
        <p:nvPicPr>
          <p:cNvPr id="42" name="Graphic 41" descr="Cloud Computing">
            <a:extLst>
              <a:ext uri="{FF2B5EF4-FFF2-40B4-BE49-F238E27FC236}">
                <a16:creationId xmlns:a16="http://schemas.microsoft.com/office/drawing/2014/main" id="{B2B3AF9A-7025-4841-9E39-65E56B92FE9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921462" y="517435"/>
            <a:ext cx="1007932" cy="1007932"/>
          </a:xfrm>
          <a:prstGeom prst="rect">
            <a:avLst/>
          </a:prstGeom>
        </p:spPr>
      </p:pic>
      <p:pic>
        <p:nvPicPr>
          <p:cNvPr id="44" name="Graphic 43" descr="Power Plant">
            <a:extLst>
              <a:ext uri="{FF2B5EF4-FFF2-40B4-BE49-F238E27FC236}">
                <a16:creationId xmlns:a16="http://schemas.microsoft.com/office/drawing/2014/main" id="{B1E74BF9-2757-6D49-82FA-B71E893952B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54156" y="825150"/>
            <a:ext cx="914400" cy="914400"/>
          </a:xfrm>
          <a:prstGeom prst="rect">
            <a:avLst/>
          </a:prstGeom>
        </p:spPr>
      </p:pic>
      <p:pic>
        <p:nvPicPr>
          <p:cNvPr id="46" name="Graphic 45" descr="Solar Panels">
            <a:extLst>
              <a:ext uri="{FF2B5EF4-FFF2-40B4-BE49-F238E27FC236}">
                <a16:creationId xmlns:a16="http://schemas.microsoft.com/office/drawing/2014/main" id="{274C7A98-061C-B142-B039-2B1F31DA6D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67095" y="1798180"/>
            <a:ext cx="914400" cy="914400"/>
          </a:xfrm>
          <a:prstGeom prst="rect">
            <a:avLst/>
          </a:prstGeom>
        </p:spPr>
      </p:pic>
      <p:pic>
        <p:nvPicPr>
          <p:cNvPr id="48" name="Graphic 47" descr="Wind Turbines">
            <a:extLst>
              <a:ext uri="{FF2B5EF4-FFF2-40B4-BE49-F238E27FC236}">
                <a16:creationId xmlns:a16="http://schemas.microsoft.com/office/drawing/2014/main" id="{98E41A31-8A46-334E-A6C5-9DC0BB3CC81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847425" y="267099"/>
            <a:ext cx="914400" cy="914400"/>
          </a:xfrm>
          <a:prstGeom prst="rect">
            <a:avLst/>
          </a:prstGeom>
        </p:spPr>
      </p:pic>
      <p:pic>
        <p:nvPicPr>
          <p:cNvPr id="50" name="Graphic 49" descr="Oil Rig">
            <a:extLst>
              <a:ext uri="{FF2B5EF4-FFF2-40B4-BE49-F238E27FC236}">
                <a16:creationId xmlns:a16="http://schemas.microsoft.com/office/drawing/2014/main" id="{B032E91A-F551-BB4A-9125-1B3BF62E9BC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78011" y="2749963"/>
            <a:ext cx="914400" cy="914400"/>
          </a:xfrm>
          <a:prstGeom prst="rect">
            <a:avLst/>
          </a:prstGeom>
        </p:spPr>
      </p:pic>
      <p:pic>
        <p:nvPicPr>
          <p:cNvPr id="52" name="Graphic 51" descr="Atom">
            <a:extLst>
              <a:ext uri="{FF2B5EF4-FFF2-40B4-BE49-F238E27FC236}">
                <a16:creationId xmlns:a16="http://schemas.microsoft.com/office/drawing/2014/main" id="{BB917D01-2FB1-544F-A761-AA77AA51DE0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915485" y="24000"/>
            <a:ext cx="914400" cy="914400"/>
          </a:xfrm>
          <a:prstGeom prst="rect">
            <a:avLst/>
          </a:prstGeom>
        </p:spPr>
      </p:pic>
      <p:pic>
        <p:nvPicPr>
          <p:cNvPr id="56" name="Graphic 55" descr="Fluorescent Light Blub">
            <a:extLst>
              <a:ext uri="{FF2B5EF4-FFF2-40B4-BE49-F238E27FC236}">
                <a16:creationId xmlns:a16="http://schemas.microsoft.com/office/drawing/2014/main" id="{91024D5D-D8D1-BF43-AE53-6AFE26E2A24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680005" y="105559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1447CDF-96CD-4E40-9EB6-08BF6A6D6498}"/>
              </a:ext>
            </a:extLst>
          </p:cNvPr>
          <p:cNvSpPr txBox="1"/>
          <p:nvPr/>
        </p:nvSpPr>
        <p:spPr>
          <a:xfrm>
            <a:off x="10846367" y="184960"/>
            <a:ext cx="96853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Heroku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28FF99-F97F-2844-ADEA-BA7C0881E263}"/>
              </a:ext>
            </a:extLst>
          </p:cNvPr>
          <p:cNvSpPr txBox="1"/>
          <p:nvPr/>
        </p:nvSpPr>
        <p:spPr>
          <a:xfrm>
            <a:off x="231825" y="290736"/>
            <a:ext cx="94769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75862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Desai</dc:creator>
  <cp:lastModifiedBy>Ashish Desai</cp:lastModifiedBy>
  <cp:revision>10</cp:revision>
  <dcterms:created xsi:type="dcterms:W3CDTF">2020-10-19T02:26:23Z</dcterms:created>
  <dcterms:modified xsi:type="dcterms:W3CDTF">2020-10-19T03:24:50Z</dcterms:modified>
</cp:coreProperties>
</file>