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DE73-7A70-49A1-B5F0-E66C2B9EB2B6}" type="datetimeFigureOut">
              <a:rPr lang="en-US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64AE-C106-4B51-B352-341B06C8DDF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64AE-C106-4B51-B352-341B06C8DDF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64AE-C106-4B51-B352-341B06C8DDF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64AE-C106-4B51-B352-341B06C8DDF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-981075"/>
            <a:ext cx="9144000" cy="2387600"/>
          </a:xfrm>
        </p:spPr>
        <p:txBody>
          <a:bodyPr/>
          <a:lstStyle/>
          <a:p>
            <a:r>
              <a:rPr lang="en-US"/>
              <a:t>WikiLeaks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943100"/>
            <a:ext cx="9144000" cy="244190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WikiLeaks is an organization which publishes information which is hidden to the public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Core aim is "to bring important news and information to the public"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Information on WikiLeaks has been accurate for over 10 years so it is trust worthy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Recently Announced that they would be releasing content code-named vault 7: year 0 which  contained internal documentation of their hacking tools including viruses and exploits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Company is based in Sweden which have very strong laws protecting the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WikiLeaks allows users to anonymously post leaks so that no one knows who posted the leak, this will protect the user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Wikileaks</a:t>
            </a:r>
            <a:endParaRPr lang="en-US" err="1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During the US election 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8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Anonymous is a </a:t>
            </a:r>
          </a:p>
        </p:txBody>
      </p:sp>
    </p:spTree>
    <p:extLst>
      <p:ext uri="{BB962C8B-B14F-4D97-AF65-F5344CB8AC3E}">
        <p14:creationId xmlns:p14="http://schemas.microsoft.com/office/powerpoint/2010/main" val="346042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en-US" err="1"/>
              <a:t>chanology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</a:t>
            </a:r>
            <a:r>
              <a:rPr lang="en-US" err="1"/>
              <a:t>chanology</a:t>
            </a:r>
            <a:r>
              <a:rPr lang="en-US"/>
              <a:t> was a protest against the church of scientology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 church removed a video with tom cruse which angered people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 video was reposted on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youtube</a:t>
            </a:r>
            <a:r>
              <a:rPr lang="en-US">
                <a:solidFill>
                  <a:srgbClr val="000000"/>
                </a:solidFill>
                <a:latin typeface="Calibri"/>
              </a:rPr>
              <a:t> and other streaming websites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A group of people made a video targeting the church complaining about the video being taken down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A group of people decided to DDOS the church of scientology website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28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WikiLeaks</vt:lpstr>
      <vt:lpstr>Wikileaks</vt:lpstr>
      <vt:lpstr>Anonymous</vt:lpstr>
      <vt:lpstr>Project chanology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WikiLeaks</dc:title>
  <cp:revision>1</cp:revision>
  <dcterms:modified xsi:type="dcterms:W3CDTF">2017-03-13T07:10:11Z</dcterms:modified>
</cp:coreProperties>
</file>