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/>
    <p:restoredTop sz="94676"/>
  </p:normalViewPr>
  <p:slideViewPr>
    <p:cSldViewPr snapToGrid="0" snapToObjects="1">
      <p:cViewPr varScale="1">
        <p:scale>
          <a:sx n="117" d="100"/>
          <a:sy n="117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04D4-E046-6949-8E8D-65B49AF81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BF411-4047-F049-8089-6E3DC014B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662D-48EA-E642-9003-811D10F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AC71-F967-8448-850D-27FA5A02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5731-5F63-6F43-8468-4C340EC1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1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438E-4A3A-9145-B3EA-A97E372C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9D5C3-866B-FB4B-8397-694C21C10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4DA6-3D4B-9A48-AF07-E7DB0280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1BDB-B48B-2C4D-AEE9-E800312B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012E9-4E1E-0A43-89BC-F074269E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EA094-0A17-E043-8209-688AD1E59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DAD49-0C2F-0447-8F50-D82D67703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0820-B5AD-644E-A5B5-839926F8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84D6-C4AA-4547-BFA2-61A14F61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1530-E71E-FA4B-91B5-B3B2E339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2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54C7-4C5E-304F-85F2-B3500E6F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E873-1008-3446-B72F-9B762541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6A54-F3AC-E84D-947A-ECFEA437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08994-8C29-1442-9A8A-2F627B1D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333F5-F2F5-9A46-9BD1-85C3EF78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D2CE-7D9B-4443-9912-3E3668D2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49EC-5450-9343-BA1C-C5314FB5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9A57-301F-0E4A-B8A7-C81E9F70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F84B9-81D2-8843-ADFC-91B4AF8F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3FC5-87E3-444C-A388-2347E501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3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276C-85D6-D442-A3AB-3E036601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FE31-29FE-E44E-ACE8-5F14E2A97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C8DB4-D362-8B44-8E61-C39DD12C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2515E-AEE7-704F-95A8-C2ACB0E7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1B31F-D284-D648-A369-F3CBEF82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22E4-A823-A64E-A5F0-A48941B2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0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E4C-AC11-9D41-A9D7-93F1C9B5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1FC20-AA05-2F48-8675-5FCDDE35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E0A2C-4421-3B44-82CE-DDEDF5C9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515EB-1905-7A41-A80C-E226A64C0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78D03-05E8-D14F-A107-8A08FBF78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C9B3F-A543-4042-8749-3550F7F0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6DF1D-BB19-BC42-A337-671CF8BA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20649-61B2-9247-B3FC-6D8D4002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E6D-2813-6F4B-BCB4-6142E0D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A5474-B4ED-1043-8E74-E368BE7E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C09DC-4A36-4840-BEF1-FA1ED48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E981-4F95-2B4F-AE82-F1E2BA09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0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5CB1A-AE36-5D46-8388-025AD8BA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B96F7-DA4B-4A45-BA87-6538A306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D1D2C-C558-9141-9AF7-53569FF5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DE73-2EC0-2940-9E9B-10637BBE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104D-2A69-4143-BFFA-64BA4F40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22B5F-75BC-6F44-A90D-392A6528F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25562-E673-F041-90E8-CE9EAA73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1A53-30D9-6945-A45C-00978479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A398E-9C50-114A-B823-8D5C19B7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5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8F12-B79F-5D42-B1A2-AFAC19CA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FB9DB-EA15-DF40-8D0C-1E18E2ACB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406A6-91E0-A54B-8144-E53DEB941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0CD31-B605-D64B-9461-D1E8513F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A8BC3-7729-4545-8AAE-FB024CCA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31328-C1C0-CE4A-AB06-0345405C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3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7C191-0ACA-4D45-AC3D-B4283A59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4309C-999C-634D-86B8-8DCD8445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D891-D348-AF47-A2DD-6B6085126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68490-D96E-BD42-9DF5-74B307A150F3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77C3-B6F6-7643-A51E-45F63432F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8545-91C6-9C48-B0B9-64F84764C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5D32-43F3-3F4C-A4C1-AE4FCB964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data-science-r-basics" TargetMode="External"/><Relationship Id="rId2" Type="http://schemas.openxmlformats.org/officeDocument/2006/relationships/hyperlink" Target="https://rafalab.github.io/ds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am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p85/gganimate" TargetMode="External"/><Relationship Id="rId2" Type="http://schemas.openxmlformats.org/officeDocument/2006/relationships/hyperlink" Target="https://shiny.rstudio.com/gallery/genome-brows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tmlwidgets.org/showcase_dygraph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wp-content/uploads/2016/01/rstudio-IDE-cheatsheet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wp-content/uploads/2016/01/rstudio-IDE-cheatshee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9AC1-3873-474E-A016-5AA0CFE3A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70E03-1FD9-9E48-A677-95A672E1C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9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 is better than Python (don</a:t>
            </a:r>
            <a:r>
              <a:rPr lang="mr-IN" dirty="0"/>
              <a:t>’</a:t>
            </a:r>
            <a:r>
              <a:rPr lang="en-US" dirty="0"/>
              <a:t>t @ 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R is better than SAS</a:t>
            </a:r>
          </a:p>
          <a:p>
            <a:endParaRPr lang="en-US" dirty="0"/>
          </a:p>
          <a:p>
            <a:r>
              <a:rPr lang="en-US" dirty="0"/>
              <a:t>Why R is better than Excel or Prism</a:t>
            </a:r>
          </a:p>
          <a:p>
            <a:endParaRPr lang="en-US" dirty="0"/>
          </a:p>
          <a:p>
            <a:r>
              <a:rPr lang="en-US" dirty="0"/>
              <a:t>Install and try out</a:t>
            </a:r>
          </a:p>
        </p:txBody>
      </p:sp>
    </p:spTree>
    <p:extLst>
      <p:ext uri="{BB962C8B-B14F-4D97-AF65-F5344CB8AC3E}">
        <p14:creationId xmlns:p14="http://schemas.microsoft.com/office/powerpoint/2010/main" val="30012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https://rafalab.github.io/dsbook/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http://r4ds.had.co.nz/</a:t>
            </a:r>
          </a:p>
          <a:p>
            <a:endParaRPr lang="en-US" dirty="0"/>
          </a:p>
          <a:p>
            <a:r>
              <a:rPr lang="en-US" sz="2400" dirty="0">
                <a:hlinkClick r:id="rId3"/>
              </a:rPr>
              <a:t>https://www.edx.org/course/data-science-r-basics</a:t>
            </a:r>
            <a:endParaRPr lang="en-US" sz="2400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https://www.datacamp.com/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R-bloggers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Stackoverflow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3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 better than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not</a:t>
            </a:r>
          </a:p>
          <a:p>
            <a:endParaRPr lang="en-US" dirty="0"/>
          </a:p>
          <a:p>
            <a:r>
              <a:rPr lang="en-US" dirty="0"/>
              <a:t>But it is easier to learn</a:t>
            </a:r>
          </a:p>
          <a:p>
            <a:endParaRPr lang="en-US" dirty="0"/>
          </a:p>
          <a:p>
            <a:r>
              <a:rPr lang="en-US" dirty="0"/>
              <a:t>More readily available statistical tools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exploration and making nice graphs is easier</a:t>
            </a:r>
          </a:p>
          <a:p>
            <a:endParaRPr lang="en-US" dirty="0"/>
          </a:p>
          <a:p>
            <a:r>
              <a:rPr lang="en-US" dirty="0" err="1"/>
              <a:t>tidyverse</a:t>
            </a:r>
            <a:r>
              <a:rPr lang="en-US" dirty="0"/>
              <a:t> helps with the last two points</a:t>
            </a:r>
          </a:p>
        </p:txBody>
      </p:sp>
    </p:spTree>
    <p:extLst>
      <p:ext uri="{BB962C8B-B14F-4D97-AF65-F5344CB8AC3E}">
        <p14:creationId xmlns:p14="http://schemas.microsoft.com/office/powerpoint/2010/main" val="16550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 better than 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 is free</a:t>
            </a:r>
          </a:p>
          <a:p>
            <a:r>
              <a:rPr lang="en-US" dirty="0"/>
              <a:t>R is open source</a:t>
            </a:r>
          </a:p>
          <a:p>
            <a:r>
              <a:rPr lang="en-US" dirty="0"/>
              <a:t>New methods come out in R first</a:t>
            </a:r>
          </a:p>
          <a:p>
            <a:r>
              <a:rPr lang="en-US" dirty="0"/>
              <a:t>Large helpful online community</a:t>
            </a:r>
          </a:p>
          <a:p>
            <a:r>
              <a:rPr lang="en-US" dirty="0"/>
              <a:t>With </a:t>
            </a:r>
            <a:r>
              <a:rPr lang="en-US" dirty="0" err="1"/>
              <a:t>tidyverse</a:t>
            </a:r>
            <a:r>
              <a:rPr lang="en-US" dirty="0"/>
              <a:t> R syntax not as hard to learn</a:t>
            </a:r>
          </a:p>
          <a:p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R markdown</a:t>
            </a:r>
          </a:p>
          <a:p>
            <a:r>
              <a:rPr lang="en-US" dirty="0">
                <a:hlinkClick r:id="rId2"/>
              </a:rPr>
              <a:t>Shiny apps</a:t>
            </a:r>
            <a:endParaRPr lang="en-US" dirty="0"/>
          </a:p>
          <a:p>
            <a:r>
              <a:rPr lang="en-US" dirty="0" err="1">
                <a:hlinkClick r:id="rId3"/>
              </a:rPr>
              <a:t>gganimate</a:t>
            </a:r>
            <a:endParaRPr lang="en-US" dirty="0"/>
          </a:p>
          <a:p>
            <a:r>
              <a:rPr lang="en-US" dirty="0"/>
              <a:t>Interoperable: </a:t>
            </a:r>
            <a:r>
              <a:rPr lang="en-US" dirty="0" err="1"/>
              <a:t>Rcpp</a:t>
            </a:r>
            <a:r>
              <a:rPr lang="en-US" dirty="0"/>
              <a:t>, reticulate, </a:t>
            </a:r>
            <a:r>
              <a:rPr lang="en-US" dirty="0" err="1">
                <a:hlinkClick r:id="rId4"/>
              </a:rPr>
              <a:t>htmlwidgets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1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R better than excel and Prism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  <a:p>
            <a:r>
              <a:rPr lang="en-US" dirty="0"/>
              <a:t>Much easier to automatize repetitive tasks</a:t>
            </a:r>
          </a:p>
          <a:p>
            <a:r>
              <a:rPr lang="en-US" dirty="0"/>
              <a:t>Many more powerful tools</a:t>
            </a:r>
          </a:p>
          <a:p>
            <a:r>
              <a:rPr lang="en-US" dirty="0"/>
              <a:t>More flexibility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7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Google: CRAN</a:t>
            </a:r>
          </a:p>
          <a:p>
            <a:endParaRPr lang="en-US" dirty="0"/>
          </a:p>
          <a:p>
            <a:r>
              <a:rPr lang="en-US" dirty="0"/>
              <a:t>Google: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5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session, we will learn…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https://www.rstudio.com/wp-content/uploads/2016/01/rstudio-IDE-cheatsheet.pdf</a:t>
            </a:r>
            <a:endParaRPr lang="en-US" sz="1600" dirty="0"/>
          </a:p>
          <a:p>
            <a:endParaRPr lang="en-US" sz="1600" dirty="0"/>
          </a:p>
          <a:p>
            <a:r>
              <a:rPr lang="en-US" dirty="0"/>
              <a:t>Install packages: example </a:t>
            </a:r>
            <a:r>
              <a:rPr lang="en-US" dirty="0" err="1">
                <a:latin typeface="Lucida Console"/>
                <a:cs typeface="Lucida Console"/>
              </a:rPr>
              <a:t>tidyverse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Create </a:t>
            </a:r>
            <a:r>
              <a:rPr lang="en-US" dirty="0" err="1"/>
              <a:t>RStudio</a:t>
            </a:r>
            <a:r>
              <a:rPr lang="en-US" dirty="0"/>
              <a:t> projects</a:t>
            </a:r>
          </a:p>
          <a:p>
            <a:r>
              <a:rPr lang="en-US" dirty="0"/>
              <a:t>Importing data</a:t>
            </a:r>
          </a:p>
          <a:p>
            <a:r>
              <a:rPr lang="en-US" dirty="0"/>
              <a:t>Perform t-test</a:t>
            </a:r>
          </a:p>
          <a:p>
            <a:r>
              <a:rPr lang="en-US" dirty="0"/>
              <a:t>Repetitive tasks</a:t>
            </a:r>
          </a:p>
          <a:p>
            <a:r>
              <a:rPr lang="en-US"/>
              <a:t>Dot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8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https://www.rstudio.com/wp-content/uploads/2016/01/rstudio-IDE-cheatsheet.pdf</a:t>
            </a:r>
            <a:endParaRPr lang="en-US" sz="1600" dirty="0"/>
          </a:p>
          <a:p>
            <a:endParaRPr lang="en-US" sz="1600" dirty="0"/>
          </a:p>
          <a:p>
            <a:r>
              <a:rPr lang="en-US" dirty="0"/>
              <a:t>Install packages: example </a:t>
            </a:r>
            <a:r>
              <a:rPr lang="en-US" dirty="0" err="1">
                <a:latin typeface="Lucida Console"/>
                <a:cs typeface="Lucida Console"/>
              </a:rPr>
              <a:t>tidyverse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/>
              <a:t>RStudio</a:t>
            </a:r>
            <a:r>
              <a:rPr lang="en-US" dirty="0"/>
              <a:t> projects</a:t>
            </a:r>
          </a:p>
          <a:p>
            <a:r>
              <a:rPr lang="en-US" dirty="0"/>
              <a:t>Importing data</a:t>
            </a:r>
          </a:p>
          <a:p>
            <a:r>
              <a:rPr lang="en-US" dirty="0"/>
              <a:t>Repetitive tasks</a:t>
            </a:r>
          </a:p>
          <a:p>
            <a:r>
              <a:rPr lang="en-US" dirty="0"/>
              <a:t>R markdown</a:t>
            </a:r>
          </a:p>
          <a:p>
            <a:r>
              <a:rPr lang="en-US" dirty="0"/>
              <a:t>R 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1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258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Mangal</vt:lpstr>
      <vt:lpstr>Office Theme</vt:lpstr>
      <vt:lpstr>PowerPoint Presentation</vt:lpstr>
      <vt:lpstr>Outline</vt:lpstr>
      <vt:lpstr>Resources</vt:lpstr>
      <vt:lpstr>Why is R better than Python</vt:lpstr>
      <vt:lpstr>Why is R better than SAS</vt:lpstr>
      <vt:lpstr>Why is R better than excel and Prism</vt:lpstr>
      <vt:lpstr>Install</vt:lpstr>
      <vt:lpstr>In this session, we will learn…</vt:lpstr>
      <vt:lpstr>We learn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Yaoyu Ethan</dc:creator>
  <cp:lastModifiedBy>Wang, Yaoyu Ethan</cp:lastModifiedBy>
  <cp:revision>6</cp:revision>
  <dcterms:created xsi:type="dcterms:W3CDTF">2018-12-13T20:37:34Z</dcterms:created>
  <dcterms:modified xsi:type="dcterms:W3CDTF">2018-12-13T21:25:42Z</dcterms:modified>
</cp:coreProperties>
</file>