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8791-81DB-B109-9B41-2843DD27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225E43-4C72-4939-8785-24300D43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EBEEE-4340-8A62-B9FA-3CB7149F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DB0B7-A1D4-730E-389B-76DED900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F4174-4D14-9446-B8E6-46D2E01B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6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0C4C1-2571-4D68-6527-07A3DC89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EB435-9A9A-81E2-4FD6-42972340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8177F-453B-505C-E282-7A9DF72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06746-DFA3-4DE4-02E6-5A225440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5DF71-4974-55C6-52F2-B3F9B19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8B7396-4DA6-F2C2-8ECC-FAA4B34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B6E97-241D-B406-F22E-623B9F8A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3A9E9-21B7-1382-E576-C161D5CF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62C47-E920-65AF-FC73-6B73723A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AEB72-90C1-CAB2-A3F4-EF4F23D1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FEADE-6871-D91C-DCF1-A4350E9D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22095-2554-2CBA-F3AC-45DEE1BA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E650F-3C28-09F4-D9DD-B4F47E14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4D757-72CA-ED98-4818-18A09FE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2E150-1FDA-6E49-4FC5-764DCA19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D211E-E89D-96CB-BCEB-D3221D32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2DD95-6774-25BF-E05A-D7B6DB75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7320B-F061-78F0-8F60-2FF18753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FD3FA-1875-42C0-84F1-BB926775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A3EB-CA92-8777-5AB0-12F18D63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E7BA-4C8F-7C74-9877-B54A5211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B42CB-0CEA-2A29-622A-22772D85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AD91D-63B9-BA36-6DD2-2A4DA2D9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65132-62F1-7809-8DC2-D60F5EF8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9B7C8-74BF-00E8-EBC7-AB187331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464F7-D320-71E6-246C-AF681F11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B893F-E3A1-C0EF-C51E-3C96C43E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E1C07-D437-C233-1CF6-991A257F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54B06-E6D1-4382-7C99-D5BDD2F36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61AAF-11BE-EB08-1CA8-DB4091E97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4FD7A-33A1-7B8E-D143-14C9619D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31FF32-31CD-F0EB-5B26-E20691A9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8E405-E56F-A2F2-7D00-494D3975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C65C1-A968-6E93-3973-E57BCCE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6D68B-AB09-87C8-AD87-59D8140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56BC2-3CB6-2844-1DA3-06F017E2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B410DE-9923-989F-5FEA-DB6A5904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76C850-A047-3A95-737E-C6FC2128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3CED8-27A8-6C4B-F284-76075BD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7815D-2A2E-36FB-84CE-A732BB74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3B177-BD9E-C862-995D-6322310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231A3-8E6E-10B5-2B4A-0112E095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814C2-BFEA-7637-DEDE-751CBA88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ED423-B31D-7CA6-095D-DF725F69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A3062-EA7B-4A95-783D-9BD2211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650E8-50A5-5C42-0F7A-88233930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50B83-2F44-96EC-D58E-4BE1E683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4D66E-B352-9E06-EAD7-B53463C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E9E25C-5DA6-40A8-B09A-14531453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254F2-D67C-A315-AE82-B9CC173A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784FE-A1F3-4FB6-0245-D47AC7F3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D4749-7CF8-EFA3-057C-C8877442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4801F-8DEE-D589-BD1D-7E5E08D5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F7863-94D6-3E6B-0E17-D3AA958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3ABD8-9DB0-6179-C261-6FF1904E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B2AC1-32FD-6C24-2B67-003E1618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9436-C9D0-4976-A10C-0FCF82637AAE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4663F-1268-234A-5517-D48C38CFD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C2F15-C067-E941-B051-8DB10C1B8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FD92-E0CE-4687-AC6D-F5F92D28E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8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6E6BBD2-D3DF-2B7C-2576-0B1500659658}"/>
                  </a:ext>
                </a:extLst>
              </p:cNvPr>
              <p:cNvSpPr/>
              <p:nvPr/>
            </p:nvSpPr>
            <p:spPr>
              <a:xfrm>
                <a:off x="3021496" y="1885811"/>
                <a:ext cx="2126974" cy="108598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6E6BBD2-D3DF-2B7C-2576-0B150065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96" y="1885811"/>
                <a:ext cx="2126974" cy="10859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E9A7E15-629B-682D-A61E-A429C16FFEE6}"/>
                  </a:ext>
                </a:extLst>
              </p:cNvPr>
              <p:cNvSpPr/>
              <p:nvPr/>
            </p:nvSpPr>
            <p:spPr>
              <a:xfrm>
                <a:off x="7126354" y="1927591"/>
                <a:ext cx="2126974" cy="108598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E9A7E15-629B-682D-A61E-A429C16FF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354" y="1927591"/>
                <a:ext cx="2126974" cy="10859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AE58989-CEBB-69E4-D507-416A335CE79F}"/>
                  </a:ext>
                </a:extLst>
              </p:cNvPr>
              <p:cNvSpPr/>
              <p:nvPr/>
            </p:nvSpPr>
            <p:spPr>
              <a:xfrm>
                <a:off x="3026463" y="4467257"/>
                <a:ext cx="2126974" cy="10859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AE58989-CEBB-69E4-D507-416A335CE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463" y="4467257"/>
                <a:ext cx="2126974" cy="108598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9FE2216-8FE4-B9E5-DCA9-CB272C975EED}"/>
                  </a:ext>
                </a:extLst>
              </p:cNvPr>
              <p:cNvSpPr/>
              <p:nvPr/>
            </p:nvSpPr>
            <p:spPr>
              <a:xfrm>
                <a:off x="7126354" y="4460375"/>
                <a:ext cx="2126974" cy="10859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79FE2216-8FE4-B9E5-DCA9-CB272C975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354" y="4460375"/>
                <a:ext cx="2126974" cy="108598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9211123-104A-76B6-6010-5AB969764948}"/>
              </a:ext>
            </a:extLst>
          </p:cNvPr>
          <p:cNvSpPr/>
          <p:nvPr/>
        </p:nvSpPr>
        <p:spPr>
          <a:xfrm>
            <a:off x="3374335" y="154721"/>
            <a:ext cx="1421295" cy="586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Zero order</a:t>
            </a:r>
          </a:p>
          <a:p>
            <a:pPr algn="ctr"/>
            <a:r>
              <a:rPr lang="en-US" altLang="zh-CN" dirty="0"/>
              <a:t>dim=d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592BAC-B01D-BAB3-6AD0-3C46F6F438D6}"/>
              </a:ext>
            </a:extLst>
          </p:cNvPr>
          <p:cNvSpPr/>
          <p:nvPr/>
        </p:nvSpPr>
        <p:spPr>
          <a:xfrm>
            <a:off x="6675780" y="155557"/>
            <a:ext cx="1421295" cy="5864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Zero order</a:t>
            </a:r>
          </a:p>
          <a:p>
            <a:pPr algn="ctr"/>
            <a:r>
              <a:rPr lang="en-US" altLang="zh-CN" dirty="0"/>
              <a:t>dim=d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5DE73-0624-2D74-86B2-336485CC0306}"/>
              </a:ext>
            </a:extLst>
          </p:cNvPr>
          <p:cNvSpPr/>
          <p:nvPr/>
        </p:nvSpPr>
        <p:spPr>
          <a:xfrm>
            <a:off x="8189841" y="154721"/>
            <a:ext cx="1421295" cy="5864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First order</a:t>
            </a:r>
          </a:p>
          <a:p>
            <a:pPr algn="ctr"/>
            <a:r>
              <a:rPr lang="en-US" altLang="zh-CN" dirty="0"/>
              <a:t>dim=d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B2D2BA25-A14A-F329-8F28-4C98736E46C5}"/>
              </a:ext>
            </a:extLst>
          </p:cNvPr>
          <p:cNvSpPr/>
          <p:nvPr/>
        </p:nvSpPr>
        <p:spPr>
          <a:xfrm rot="5400000">
            <a:off x="7917754" y="-371477"/>
            <a:ext cx="451405" cy="2935356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8A5FA7E-70F1-5F2E-2F7D-A291013B8F30}"/>
              </a:ext>
            </a:extLst>
          </p:cNvPr>
          <p:cNvSpPr/>
          <p:nvPr/>
        </p:nvSpPr>
        <p:spPr>
          <a:xfrm>
            <a:off x="7934734" y="1351804"/>
            <a:ext cx="417443" cy="5639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EA0C2AD-A315-8494-EEC9-DF9A615B83D2}"/>
              </a:ext>
            </a:extLst>
          </p:cNvPr>
          <p:cNvSpPr/>
          <p:nvPr/>
        </p:nvSpPr>
        <p:spPr>
          <a:xfrm>
            <a:off x="3876260" y="799824"/>
            <a:ext cx="417443" cy="10859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DC3C20-E69C-16D9-4191-1A29F6C81603}"/>
              </a:ext>
            </a:extLst>
          </p:cNvPr>
          <p:cNvSpPr txBox="1"/>
          <p:nvPr/>
        </p:nvSpPr>
        <p:spPr>
          <a:xfrm>
            <a:off x="8352177" y="1249420"/>
            <a:ext cx="13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Concat</a:t>
            </a:r>
            <a:endParaRPr lang="en-US" altLang="zh-CN" dirty="0"/>
          </a:p>
          <a:p>
            <a:r>
              <a:rPr lang="en-US" altLang="zh-CN" dirty="0"/>
              <a:t>dim=2d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05370B8-2686-68FD-4699-7C334919B848}"/>
              </a:ext>
            </a:extLst>
          </p:cNvPr>
          <p:cNvSpPr/>
          <p:nvPr/>
        </p:nvSpPr>
        <p:spPr>
          <a:xfrm>
            <a:off x="3876260" y="3007005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5D4DAD7-02AF-F244-BB2C-0306CD9EFAF6}"/>
              </a:ext>
            </a:extLst>
          </p:cNvPr>
          <p:cNvSpPr/>
          <p:nvPr/>
        </p:nvSpPr>
        <p:spPr>
          <a:xfrm>
            <a:off x="7934733" y="3053316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8AE7DC0-A615-9249-1796-BACDFE413350}"/>
              </a:ext>
            </a:extLst>
          </p:cNvPr>
          <p:cNvSpPr/>
          <p:nvPr/>
        </p:nvSpPr>
        <p:spPr>
          <a:xfrm>
            <a:off x="7934733" y="4055202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911DE6A-CA54-23FF-3D53-0B5AF8CD60E0}"/>
              </a:ext>
            </a:extLst>
          </p:cNvPr>
          <p:cNvSpPr/>
          <p:nvPr/>
        </p:nvSpPr>
        <p:spPr>
          <a:xfrm>
            <a:off x="3876259" y="4046907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E1BBE0-6D6C-866B-1A95-6C71C1EA816A}"/>
              </a:ext>
            </a:extLst>
          </p:cNvPr>
          <p:cNvSpPr/>
          <p:nvPr/>
        </p:nvSpPr>
        <p:spPr>
          <a:xfrm>
            <a:off x="2892287" y="3419060"/>
            <a:ext cx="2375452" cy="6009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hidden vector</a:t>
            </a:r>
          </a:p>
          <a:p>
            <a:pPr algn="ctr"/>
            <a:r>
              <a:rPr lang="en-US" altLang="zh-CN" dirty="0"/>
              <a:t>dim=h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FE8B05-1192-8CEE-70F5-9BF929E51425}"/>
              </a:ext>
            </a:extLst>
          </p:cNvPr>
          <p:cNvSpPr/>
          <p:nvPr/>
        </p:nvSpPr>
        <p:spPr>
          <a:xfrm>
            <a:off x="6955727" y="3433749"/>
            <a:ext cx="2375452" cy="6009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hidden vector</a:t>
            </a:r>
          </a:p>
          <a:p>
            <a:pPr algn="ctr"/>
            <a:r>
              <a:rPr lang="en-US" altLang="zh-CN" dirty="0"/>
              <a:t>dim=h</a:t>
            </a:r>
            <a:endParaRPr lang="zh-CN" altLang="en-US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5079E62-683E-7339-FA3A-F27DF651C28B}"/>
              </a:ext>
            </a:extLst>
          </p:cNvPr>
          <p:cNvSpPr/>
          <p:nvPr/>
        </p:nvSpPr>
        <p:spPr>
          <a:xfrm>
            <a:off x="7981121" y="5570465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EF3D70-65CA-FE85-D9EC-17FAD7A722A4}"/>
              </a:ext>
            </a:extLst>
          </p:cNvPr>
          <p:cNvSpPr/>
          <p:nvPr/>
        </p:nvSpPr>
        <p:spPr>
          <a:xfrm>
            <a:off x="7002115" y="5950898"/>
            <a:ext cx="2375452" cy="6009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 order</a:t>
            </a:r>
          </a:p>
          <a:p>
            <a:pPr algn="ctr"/>
            <a:r>
              <a:rPr lang="en-US" altLang="zh-CN" dirty="0"/>
              <a:t>dim=d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6F158EA-165F-20DB-D11E-7BABA620D21A}"/>
              </a:ext>
            </a:extLst>
          </p:cNvPr>
          <p:cNvSpPr/>
          <p:nvPr/>
        </p:nvSpPr>
        <p:spPr>
          <a:xfrm>
            <a:off x="3871293" y="5602087"/>
            <a:ext cx="417443" cy="41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2EFD35-164A-37BC-56C3-033A2AEA55E4}"/>
              </a:ext>
            </a:extLst>
          </p:cNvPr>
          <p:cNvSpPr/>
          <p:nvPr/>
        </p:nvSpPr>
        <p:spPr>
          <a:xfrm>
            <a:off x="2892287" y="5982520"/>
            <a:ext cx="2375452" cy="6009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First order</a:t>
            </a:r>
          </a:p>
          <a:p>
            <a:pPr algn="ctr"/>
            <a:r>
              <a:rPr lang="en-US" altLang="zh-CN" dirty="0"/>
              <a:t>dim=d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026993-A822-3533-1A4E-00E8754AE1B4}"/>
                  </a:ext>
                </a:extLst>
              </p:cNvPr>
              <p:cNvSpPr txBox="1"/>
              <p:nvPr/>
            </p:nvSpPr>
            <p:spPr>
              <a:xfrm>
                <a:off x="9521684" y="2135589"/>
                <a:ext cx="185364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equivalent 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C026993-A822-3533-1A4E-00E8754A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84" y="2135589"/>
                <a:ext cx="1853645" cy="669992"/>
              </a:xfrm>
              <a:prstGeom prst="rect">
                <a:avLst/>
              </a:prstGeom>
              <a:blipFill>
                <a:blip r:embed="rId6"/>
                <a:stretch>
                  <a:fillRect l="-2961" t="-4545" r="-98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87BAEBD-EC31-1586-32CA-9CF46B2508FB}"/>
                  </a:ext>
                </a:extLst>
              </p:cNvPr>
              <p:cNvSpPr txBox="1"/>
              <p:nvPr/>
            </p:nvSpPr>
            <p:spPr>
              <a:xfrm>
                <a:off x="899495" y="2135589"/>
                <a:ext cx="185364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equivalent 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87BAEBD-EC31-1586-32CA-9CF46B25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5" y="2135589"/>
                <a:ext cx="1853645" cy="669992"/>
              </a:xfrm>
              <a:prstGeom prst="rect">
                <a:avLst/>
              </a:prstGeom>
              <a:blipFill>
                <a:blip r:embed="rId7"/>
                <a:stretch>
                  <a:fillRect l="-2961" t="-4545" r="-65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B67C3E-1678-54DF-98E4-979BC076F6A8}"/>
                  </a:ext>
                </a:extLst>
              </p:cNvPr>
              <p:cNvSpPr txBox="1"/>
              <p:nvPr/>
            </p:nvSpPr>
            <p:spPr>
              <a:xfrm>
                <a:off x="899495" y="4666261"/>
                <a:ext cx="185364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equivalent 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B67C3E-1678-54DF-98E4-979BC076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5" y="4666261"/>
                <a:ext cx="1853645" cy="669992"/>
              </a:xfrm>
              <a:prstGeom prst="rect">
                <a:avLst/>
              </a:prstGeom>
              <a:blipFill>
                <a:blip r:embed="rId8"/>
                <a:stretch>
                  <a:fillRect l="-2961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190CA9-2768-22B0-177D-C2A74C49EB5D}"/>
                  </a:ext>
                </a:extLst>
              </p:cNvPr>
              <p:cNvSpPr txBox="1"/>
              <p:nvPr/>
            </p:nvSpPr>
            <p:spPr>
              <a:xfrm>
                <a:off x="9438860" y="4627254"/>
                <a:ext cx="185364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equivalent to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190CA9-2768-22B0-177D-C2A74C49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860" y="4627254"/>
                <a:ext cx="1853645" cy="669992"/>
              </a:xfrm>
              <a:prstGeom prst="rect">
                <a:avLst/>
              </a:prstGeom>
              <a:blipFill>
                <a:blip r:embed="rId9"/>
                <a:stretch>
                  <a:fillRect l="-2632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C57279A-DCCA-DCB7-882D-59A24472F026}"/>
              </a:ext>
            </a:extLst>
          </p:cNvPr>
          <p:cNvCxnSpPr>
            <a:cxnSpLocks/>
          </p:cNvCxnSpPr>
          <p:nvPr/>
        </p:nvCxnSpPr>
        <p:spPr>
          <a:xfrm>
            <a:off x="6023113" y="0"/>
            <a:ext cx="0" cy="673873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zhizhou sha</dc:creator>
  <cp:lastModifiedBy>zhizhou sha</cp:lastModifiedBy>
  <cp:revision>1</cp:revision>
  <dcterms:created xsi:type="dcterms:W3CDTF">2025-04-30T05:18:48Z</dcterms:created>
  <dcterms:modified xsi:type="dcterms:W3CDTF">2025-04-30T05:36:28Z</dcterms:modified>
</cp:coreProperties>
</file>