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7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61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6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34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6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16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35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9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44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15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91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8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9162C6-6B17-4C75-BDD0-895C4275E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43" y="71169"/>
            <a:ext cx="2020318" cy="76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207887-D536-4389-ACF7-7AC86C00F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6639"/>
            <a:ext cx="9064237" cy="765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607FCA-C6FC-4418-B4CD-B4BE29D40E87}"/>
              </a:ext>
            </a:extLst>
          </p:cNvPr>
          <p:cNvSpPr txBox="1"/>
          <p:nvPr/>
        </p:nvSpPr>
        <p:spPr>
          <a:xfrm>
            <a:off x="1104182" y="1647645"/>
            <a:ext cx="6055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Replace the logo with your desired logo</a:t>
            </a:r>
          </a:p>
          <a:p>
            <a:endParaRPr lang="en-GB" dirty="0"/>
          </a:p>
          <a:p>
            <a:r>
              <a:rPr lang="en-GB" dirty="0"/>
              <a:t>Remove this text box</a:t>
            </a:r>
          </a:p>
          <a:p>
            <a:endParaRPr lang="en-GB" dirty="0"/>
          </a:p>
          <a:p>
            <a:r>
              <a:rPr lang="en-GB" dirty="0"/>
              <a:t>Save as </a:t>
            </a:r>
            <a:r>
              <a:rPr lang="en-GB" dirty="0" err="1"/>
              <a:t>png</a:t>
            </a:r>
            <a:r>
              <a:rPr lang="en-GB" dirty="0"/>
              <a:t> in the </a:t>
            </a:r>
            <a:r>
              <a:rPr lang="en-GB" dirty="0" err="1"/>
              <a:t>NicheAssets</a:t>
            </a:r>
            <a:r>
              <a:rPr lang="en-GB" dirty="0"/>
              <a:t> </a:t>
            </a:r>
            <a:r>
              <a:rPr lang="en-GB" dirty="0" err="1"/>
              <a:t>github</a:t>
            </a:r>
            <a:r>
              <a:rPr lang="en-GB" dirty="0"/>
              <a:t> directory</a:t>
            </a:r>
          </a:p>
          <a:p>
            <a:endParaRPr lang="en-GB" dirty="0"/>
          </a:p>
          <a:p>
            <a:r>
              <a:rPr lang="en-GB" dirty="0"/>
              <a:t>Change the reference in your version of the current CSS file </a:t>
            </a:r>
            <a:r>
              <a:rPr lang="en-GB"/>
              <a:t>(background-image)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74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33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Sharwin</dc:creator>
  <cp:lastModifiedBy>James Sharwin</cp:lastModifiedBy>
  <cp:revision>4</cp:revision>
  <dcterms:created xsi:type="dcterms:W3CDTF">2019-05-02T14:09:39Z</dcterms:created>
  <dcterms:modified xsi:type="dcterms:W3CDTF">2019-05-03T13:18:24Z</dcterms:modified>
</cp:coreProperties>
</file>