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25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45B12-03C0-46E1-91AC-3556D264F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8" t="15466" r="24558" b="14373"/>
          <a:stretch/>
        </p:blipFill>
        <p:spPr>
          <a:xfrm>
            <a:off x="638354" y="1002821"/>
            <a:ext cx="7867291" cy="5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Sharwin</dc:creator>
  <cp:lastModifiedBy>James Sharwin</cp:lastModifiedBy>
  <cp:revision>5</cp:revision>
  <dcterms:created xsi:type="dcterms:W3CDTF">2019-05-02T14:09:39Z</dcterms:created>
  <dcterms:modified xsi:type="dcterms:W3CDTF">2019-05-03T10:04:03Z</dcterms:modified>
</cp:coreProperties>
</file>