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1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6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6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3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9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44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5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1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8DD0-60D6-405D-BDCF-3229B857C607}" type="datetimeFigureOut">
              <a:rPr lang="en-GB" smtClean="0"/>
              <a:t>03/05/2019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51F4-9745-4F52-AA6A-91BF729BB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A45B12-03C0-46E1-91AC-3556D264F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8" t="15466" r="24558" b="14373"/>
          <a:stretch/>
        </p:blipFill>
        <p:spPr>
          <a:xfrm>
            <a:off x="638354" y="1002821"/>
            <a:ext cx="7867291" cy="54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4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80BA2-30F4-43FB-86E8-208A71D71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73"/>
          <a:stretch/>
        </p:blipFill>
        <p:spPr>
          <a:xfrm>
            <a:off x="43132" y="1000664"/>
            <a:ext cx="9057736" cy="564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3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2FBABF-681C-45E2-816A-A521353E3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0" r="13962"/>
          <a:stretch/>
        </p:blipFill>
        <p:spPr>
          <a:xfrm>
            <a:off x="0" y="957532"/>
            <a:ext cx="7510066" cy="5641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0E1FCC-7AB7-4AB3-B102-8AEBB5472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95" t="46136" b="44237"/>
          <a:stretch/>
        </p:blipFill>
        <p:spPr>
          <a:xfrm>
            <a:off x="7599873" y="3200400"/>
            <a:ext cx="1020792" cy="6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Sharwin</dc:creator>
  <cp:lastModifiedBy>James Sharwin</cp:lastModifiedBy>
  <cp:revision>6</cp:revision>
  <dcterms:created xsi:type="dcterms:W3CDTF">2019-05-02T14:09:39Z</dcterms:created>
  <dcterms:modified xsi:type="dcterms:W3CDTF">2019-05-03T10:50:10Z</dcterms:modified>
</cp:coreProperties>
</file>