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9A01B"/>
    <a:srgbClr val="89C64F"/>
    <a:srgbClr val="78B440"/>
    <a:srgbClr val="E68723"/>
    <a:srgbClr val="78BD3E"/>
    <a:srgbClr val="1C1C1C"/>
    <a:srgbClr val="2B2B2B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72" autoAdjust="0"/>
  </p:normalViewPr>
  <p:slideViewPr>
    <p:cSldViewPr snapToObjects="1">
      <p:cViewPr varScale="1">
        <p:scale>
          <a:sx n="105" d="100"/>
          <a:sy n="105" d="100"/>
        </p:scale>
        <p:origin x="18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94A6-AE4B-BF49-9A6C-201F9DB8E0C6}" type="datetime1">
              <a:rPr lang="en-GB" smtClean="0"/>
              <a:t>03/05/2019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959AB-DF59-C64C-889C-6FCFB6754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B191-FA00-E246-BF3D-FA3DF7C58404}" type="datetime1">
              <a:rPr lang="en-GB" smtClean="0"/>
              <a:t>03/05/2019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AFA5-46DB-D849-AF49-15A74033D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9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9512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Niche Health &amp; Social Care Consulting – All Rights Reserved – Registered in England No 08133492</a:t>
            </a:r>
          </a:p>
        </p:txBody>
      </p:sp>
    </p:spTree>
    <p:extLst>
      <p:ext uri="{BB962C8B-B14F-4D97-AF65-F5344CB8AC3E}">
        <p14:creationId xmlns:p14="http://schemas.microsoft.com/office/powerpoint/2010/main" val="20266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3837A-CF64-4273-A55A-9BCA1DB71150}"/>
              </a:ext>
            </a:extLst>
          </p:cNvPr>
          <p:cNvSpPr/>
          <p:nvPr/>
        </p:nvSpPr>
        <p:spPr>
          <a:xfrm>
            <a:off x="388744" y="4245418"/>
            <a:ext cx="8418144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DD583-99B5-4AC4-9F29-F88180D1E5BC}"/>
              </a:ext>
            </a:extLst>
          </p:cNvPr>
          <p:cNvSpPr/>
          <p:nvPr/>
        </p:nvSpPr>
        <p:spPr>
          <a:xfrm>
            <a:off x="392136" y="3207796"/>
            <a:ext cx="8418144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A4CA41-6923-48D1-930E-C3B06B9DDFE2}"/>
              </a:ext>
            </a:extLst>
          </p:cNvPr>
          <p:cNvSpPr/>
          <p:nvPr/>
        </p:nvSpPr>
        <p:spPr>
          <a:xfrm>
            <a:off x="395536" y="2170312"/>
            <a:ext cx="8418144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EB8410-FBFB-4C06-BC8C-89C31559F705}"/>
              </a:ext>
            </a:extLst>
          </p:cNvPr>
          <p:cNvSpPr/>
          <p:nvPr/>
        </p:nvSpPr>
        <p:spPr>
          <a:xfrm>
            <a:off x="395536" y="1172947"/>
            <a:ext cx="8418144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C696E-182A-4C38-8160-6EE46EF4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" y="4342429"/>
            <a:ext cx="701776" cy="701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637D7A-F2D1-4693-BA37-9AF104405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6" y="2255321"/>
            <a:ext cx="725780" cy="725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C731C-B0B4-47EF-A191-D952D3C753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4" y="3237263"/>
            <a:ext cx="836863" cy="836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A5E95-A954-4DFF-A346-F36559330E7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7" y="1172946"/>
            <a:ext cx="895799" cy="895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5EBF8F-B6D2-46C3-91B8-0DB8E4F4A683}"/>
              </a:ext>
            </a:extLst>
          </p:cNvPr>
          <p:cNvSpPr txBox="1"/>
          <p:nvPr/>
        </p:nvSpPr>
        <p:spPr>
          <a:xfrm>
            <a:off x="1475656" y="1172947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4B181-F7DA-4A79-890B-7437D03DCABF}"/>
              </a:ext>
            </a:extLst>
          </p:cNvPr>
          <p:cNvSpPr txBox="1"/>
          <p:nvPr/>
        </p:nvSpPr>
        <p:spPr>
          <a:xfrm>
            <a:off x="1475656" y="21703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52465-9675-464C-96D4-71F323794C12}"/>
              </a:ext>
            </a:extLst>
          </p:cNvPr>
          <p:cNvSpPr txBox="1"/>
          <p:nvPr/>
        </p:nvSpPr>
        <p:spPr>
          <a:xfrm>
            <a:off x="1476839" y="320779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8F51D-7A4F-44EA-AF0C-52EBB7FB3044}"/>
              </a:ext>
            </a:extLst>
          </p:cNvPr>
          <p:cNvSpPr txBox="1"/>
          <p:nvPr/>
        </p:nvSpPr>
        <p:spPr>
          <a:xfrm>
            <a:off x="1475656" y="424541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6CE28-653A-4B5F-903B-4E3747AF1511}"/>
              </a:ext>
            </a:extLst>
          </p:cNvPr>
          <p:cNvSpPr txBox="1"/>
          <p:nvPr/>
        </p:nvSpPr>
        <p:spPr>
          <a:xfrm>
            <a:off x="395536" y="5445224"/>
            <a:ext cx="841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6393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che">
      <a:dk1>
        <a:srgbClr val="262626"/>
      </a:dk1>
      <a:lt1>
        <a:srgbClr val="FFFFFF"/>
      </a:lt1>
      <a:dk2>
        <a:srgbClr val="44546A"/>
      </a:dk2>
      <a:lt2>
        <a:srgbClr val="E7E6E6"/>
      </a:lt2>
      <a:accent1>
        <a:srgbClr val="F9A01B"/>
      </a:accent1>
      <a:accent2>
        <a:srgbClr val="66B534"/>
      </a:accent2>
      <a:accent3>
        <a:srgbClr val="FFFFFF"/>
      </a:accent3>
      <a:accent4>
        <a:srgbClr val="66B534"/>
      </a:accent4>
      <a:accent5>
        <a:srgbClr val="F9A01B"/>
      </a:accent5>
      <a:accent6>
        <a:srgbClr val="FFFFFF"/>
      </a:accent6>
      <a:hlink>
        <a:srgbClr val="000000"/>
      </a:hlink>
      <a:folHlink>
        <a:srgbClr val="000000"/>
      </a:folHlink>
    </a:clrScheme>
    <a:fontScheme name="Nich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AAF00EB013448BEC0C9274921C61B" ma:contentTypeVersion="0" ma:contentTypeDescription="Create a new document." ma:contentTypeScope="" ma:versionID="5fbf7218f63954129a05f51e0ec41f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95E7B-6C8E-428C-A8CD-0D42A5C15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44E631-6E28-4A91-9447-C4B972BFEEA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C836DB-8CC2-4D38-88F7-105615C50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Quay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</dc:title>
  <dc:creator>Lee Robinson</dc:creator>
  <cp:lastModifiedBy>James Sharwin</cp:lastModifiedBy>
  <cp:revision>90</cp:revision>
  <cp:lastPrinted>2017-01-27T10:01:43Z</cp:lastPrinted>
  <dcterms:created xsi:type="dcterms:W3CDTF">2016-11-28T13:51:45Z</dcterms:created>
  <dcterms:modified xsi:type="dcterms:W3CDTF">2019-05-03T15:17:12Z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0x010100F88AAF00EB013448BEC0C9274921C61B</vt:lpwstr>
  </property>
</Properties>
</file>