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9" r:id="rId4"/>
    <p:sldId id="260" r:id="rId5"/>
    <p:sldId id="261" r:id="rId6"/>
    <p:sldId id="262" r:id="rId7"/>
    <p:sldId id="263" r:id="rId8"/>
    <p:sldId id="266" r:id="rId9"/>
    <p:sldId id="258"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0" d="100"/>
          <a:sy n="80" d="100"/>
        </p:scale>
        <p:origin x="739" y="5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1AF530A-9EBC-4563-AF45-B6BDF5FE7AD7}" type="datetimeFigureOut">
              <a:rPr lang="en-GB" smtClean="0"/>
              <a:t>17/06/2020</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BBDF00E1-AFC6-4CDA-AC0F-CC5FA963D341}" type="slidenum">
              <a:rPr lang="en-GB" smtClean="0"/>
              <a:t>‹#›</a:t>
            </a:fld>
            <a:endParaRPr lang="en-GB"/>
          </a:p>
        </p:txBody>
      </p:sp>
    </p:spTree>
    <p:extLst>
      <p:ext uri="{BB962C8B-B14F-4D97-AF65-F5344CB8AC3E}">
        <p14:creationId xmlns:p14="http://schemas.microsoft.com/office/powerpoint/2010/main" val="1101985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AF530A-9EBC-4563-AF45-B6BDF5FE7AD7}" type="datetimeFigureOut">
              <a:rPr lang="en-GB" smtClean="0"/>
              <a:t>17/06/2020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DF00E1-AFC6-4CDA-AC0F-CC5FA963D341}" type="slidenum">
              <a:rPr lang="en-GB" smtClean="0"/>
              <a:t>‹#›</a:t>
            </a:fld>
            <a:endParaRPr lang="en-GB"/>
          </a:p>
        </p:txBody>
      </p:sp>
    </p:spTree>
    <p:extLst>
      <p:ext uri="{BB962C8B-B14F-4D97-AF65-F5344CB8AC3E}">
        <p14:creationId xmlns:p14="http://schemas.microsoft.com/office/powerpoint/2010/main" val="2643336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AF530A-9EBC-4563-AF45-B6BDF5FE7AD7}" type="datetimeFigureOut">
              <a:rPr lang="en-GB" smtClean="0"/>
              <a:t>17/06/2020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DF00E1-AFC6-4CDA-AC0F-CC5FA963D341}" type="slidenum">
              <a:rPr lang="en-GB" smtClean="0"/>
              <a:t>‹#›</a:t>
            </a:fld>
            <a:endParaRPr lang="en-GB"/>
          </a:p>
        </p:txBody>
      </p:sp>
    </p:spTree>
    <p:extLst>
      <p:ext uri="{BB962C8B-B14F-4D97-AF65-F5344CB8AC3E}">
        <p14:creationId xmlns:p14="http://schemas.microsoft.com/office/powerpoint/2010/main" val="1816753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AF530A-9EBC-4563-AF45-B6BDF5FE7AD7}" type="datetimeFigureOut">
              <a:rPr lang="en-GB" smtClean="0"/>
              <a:t>17/06/2020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DF00E1-AFC6-4CDA-AC0F-CC5FA963D341}"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7868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AF530A-9EBC-4563-AF45-B6BDF5FE7AD7}" type="datetimeFigureOut">
              <a:rPr lang="en-GB" smtClean="0"/>
              <a:t>17/06/2020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DF00E1-AFC6-4CDA-AC0F-CC5FA963D341}" type="slidenum">
              <a:rPr lang="en-GB" smtClean="0"/>
              <a:t>‹#›</a:t>
            </a:fld>
            <a:endParaRPr lang="en-GB"/>
          </a:p>
        </p:txBody>
      </p:sp>
    </p:spTree>
    <p:extLst>
      <p:ext uri="{BB962C8B-B14F-4D97-AF65-F5344CB8AC3E}">
        <p14:creationId xmlns:p14="http://schemas.microsoft.com/office/powerpoint/2010/main" val="1247796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AF530A-9EBC-4563-AF45-B6BDF5FE7AD7}" type="datetimeFigureOut">
              <a:rPr lang="en-GB" smtClean="0"/>
              <a:t>17/06/2020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DF00E1-AFC6-4CDA-AC0F-CC5FA963D341}" type="slidenum">
              <a:rPr lang="en-GB" smtClean="0"/>
              <a:t>‹#›</a:t>
            </a:fld>
            <a:endParaRPr lang="en-GB"/>
          </a:p>
        </p:txBody>
      </p:sp>
    </p:spTree>
    <p:extLst>
      <p:ext uri="{BB962C8B-B14F-4D97-AF65-F5344CB8AC3E}">
        <p14:creationId xmlns:p14="http://schemas.microsoft.com/office/powerpoint/2010/main" val="272056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AF530A-9EBC-4563-AF45-B6BDF5FE7AD7}" type="datetimeFigureOut">
              <a:rPr lang="en-GB" smtClean="0"/>
              <a:t>17/06/2020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DF00E1-AFC6-4CDA-AC0F-CC5FA963D341}" type="slidenum">
              <a:rPr lang="en-GB" smtClean="0"/>
              <a:t>‹#›</a:t>
            </a:fld>
            <a:endParaRPr lang="en-GB"/>
          </a:p>
        </p:txBody>
      </p:sp>
    </p:spTree>
    <p:extLst>
      <p:ext uri="{BB962C8B-B14F-4D97-AF65-F5344CB8AC3E}">
        <p14:creationId xmlns:p14="http://schemas.microsoft.com/office/powerpoint/2010/main" val="137585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AF530A-9EBC-4563-AF45-B6BDF5FE7AD7}"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DF00E1-AFC6-4CDA-AC0F-CC5FA963D341}" type="slidenum">
              <a:rPr lang="en-GB" smtClean="0"/>
              <a:t>‹#›</a:t>
            </a:fld>
            <a:endParaRPr lang="en-GB"/>
          </a:p>
        </p:txBody>
      </p:sp>
    </p:spTree>
    <p:extLst>
      <p:ext uri="{BB962C8B-B14F-4D97-AF65-F5344CB8AC3E}">
        <p14:creationId xmlns:p14="http://schemas.microsoft.com/office/powerpoint/2010/main" val="648537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AF530A-9EBC-4563-AF45-B6BDF5FE7AD7}"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DF00E1-AFC6-4CDA-AC0F-CC5FA963D341}" type="slidenum">
              <a:rPr lang="en-GB" smtClean="0"/>
              <a:t>‹#›</a:t>
            </a:fld>
            <a:endParaRPr lang="en-GB"/>
          </a:p>
        </p:txBody>
      </p:sp>
    </p:spTree>
    <p:extLst>
      <p:ext uri="{BB962C8B-B14F-4D97-AF65-F5344CB8AC3E}">
        <p14:creationId xmlns:p14="http://schemas.microsoft.com/office/powerpoint/2010/main" val="3043846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AF530A-9EBC-4563-AF45-B6BDF5FE7AD7}"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DF00E1-AFC6-4CDA-AC0F-CC5FA963D341}" type="slidenum">
              <a:rPr lang="en-GB" smtClean="0"/>
              <a:t>‹#›</a:t>
            </a:fld>
            <a:endParaRPr lang="en-GB"/>
          </a:p>
        </p:txBody>
      </p:sp>
    </p:spTree>
    <p:extLst>
      <p:ext uri="{BB962C8B-B14F-4D97-AF65-F5344CB8AC3E}">
        <p14:creationId xmlns:p14="http://schemas.microsoft.com/office/powerpoint/2010/main" val="1918120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F530A-9EBC-4563-AF45-B6BDF5FE7AD7}" type="datetimeFigureOut">
              <a:rPr lang="en-GB" smtClean="0"/>
              <a:t>17/06/2020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DF00E1-AFC6-4CDA-AC0F-CC5FA963D341}" type="slidenum">
              <a:rPr lang="en-GB" smtClean="0"/>
              <a:t>‹#›</a:t>
            </a:fld>
            <a:endParaRPr lang="en-GB"/>
          </a:p>
        </p:txBody>
      </p:sp>
    </p:spTree>
    <p:extLst>
      <p:ext uri="{BB962C8B-B14F-4D97-AF65-F5344CB8AC3E}">
        <p14:creationId xmlns:p14="http://schemas.microsoft.com/office/powerpoint/2010/main" val="170029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AF530A-9EBC-4563-AF45-B6BDF5FE7AD7}" type="datetimeFigureOut">
              <a:rPr lang="en-GB" smtClean="0"/>
              <a:t>17/06/2020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DF00E1-AFC6-4CDA-AC0F-CC5FA963D341}" type="slidenum">
              <a:rPr lang="en-GB" smtClean="0"/>
              <a:t>‹#›</a:t>
            </a:fld>
            <a:endParaRPr lang="en-GB"/>
          </a:p>
        </p:txBody>
      </p:sp>
    </p:spTree>
    <p:extLst>
      <p:ext uri="{BB962C8B-B14F-4D97-AF65-F5344CB8AC3E}">
        <p14:creationId xmlns:p14="http://schemas.microsoft.com/office/powerpoint/2010/main" val="161404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AF530A-9EBC-4563-AF45-B6BDF5FE7AD7}" type="datetimeFigureOut">
              <a:rPr lang="en-GB" smtClean="0"/>
              <a:t>17/06/2020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DF00E1-AFC6-4CDA-AC0F-CC5FA963D341}" type="slidenum">
              <a:rPr lang="en-GB" smtClean="0"/>
              <a:t>‹#›</a:t>
            </a:fld>
            <a:endParaRPr lang="en-GB"/>
          </a:p>
        </p:txBody>
      </p:sp>
    </p:spTree>
    <p:extLst>
      <p:ext uri="{BB962C8B-B14F-4D97-AF65-F5344CB8AC3E}">
        <p14:creationId xmlns:p14="http://schemas.microsoft.com/office/powerpoint/2010/main" val="334469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AF530A-9EBC-4563-AF45-B6BDF5FE7AD7}" type="datetimeFigureOut">
              <a:rPr lang="en-GB" smtClean="0"/>
              <a:t>17/06/2020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DF00E1-AFC6-4CDA-AC0F-CC5FA963D341}" type="slidenum">
              <a:rPr lang="en-GB" smtClean="0"/>
              <a:t>‹#›</a:t>
            </a:fld>
            <a:endParaRPr lang="en-GB"/>
          </a:p>
        </p:txBody>
      </p:sp>
    </p:spTree>
    <p:extLst>
      <p:ext uri="{BB962C8B-B14F-4D97-AF65-F5344CB8AC3E}">
        <p14:creationId xmlns:p14="http://schemas.microsoft.com/office/powerpoint/2010/main" val="296236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AF530A-9EBC-4563-AF45-B6BDF5FE7AD7}" type="datetimeFigureOut">
              <a:rPr lang="en-GB" smtClean="0"/>
              <a:t>17/06/2020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DF00E1-AFC6-4CDA-AC0F-CC5FA963D341}" type="slidenum">
              <a:rPr lang="en-GB" smtClean="0"/>
              <a:t>‹#›</a:t>
            </a:fld>
            <a:endParaRPr lang="en-GB"/>
          </a:p>
        </p:txBody>
      </p:sp>
    </p:spTree>
    <p:extLst>
      <p:ext uri="{BB962C8B-B14F-4D97-AF65-F5344CB8AC3E}">
        <p14:creationId xmlns:p14="http://schemas.microsoft.com/office/powerpoint/2010/main" val="176815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AF530A-9EBC-4563-AF45-B6BDF5FE7AD7}" type="datetimeFigureOut">
              <a:rPr lang="en-GB" smtClean="0"/>
              <a:t>17/06/2020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DF00E1-AFC6-4CDA-AC0F-CC5FA963D341}" type="slidenum">
              <a:rPr lang="en-GB" smtClean="0"/>
              <a:t>‹#›</a:t>
            </a:fld>
            <a:endParaRPr lang="en-GB"/>
          </a:p>
        </p:txBody>
      </p:sp>
    </p:spTree>
    <p:extLst>
      <p:ext uri="{BB962C8B-B14F-4D97-AF65-F5344CB8AC3E}">
        <p14:creationId xmlns:p14="http://schemas.microsoft.com/office/powerpoint/2010/main" val="2406664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AF530A-9EBC-4563-AF45-B6BDF5FE7AD7}" type="datetimeFigureOut">
              <a:rPr lang="en-GB" smtClean="0"/>
              <a:t>17/06/2020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DF00E1-AFC6-4CDA-AC0F-CC5FA963D341}" type="slidenum">
              <a:rPr lang="en-GB" smtClean="0"/>
              <a:t>‹#›</a:t>
            </a:fld>
            <a:endParaRPr lang="en-GB"/>
          </a:p>
        </p:txBody>
      </p:sp>
    </p:spTree>
    <p:extLst>
      <p:ext uri="{BB962C8B-B14F-4D97-AF65-F5344CB8AC3E}">
        <p14:creationId xmlns:p14="http://schemas.microsoft.com/office/powerpoint/2010/main" val="461601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1AF530A-9EBC-4563-AF45-B6BDF5FE7AD7}" type="datetimeFigureOut">
              <a:rPr lang="en-GB" smtClean="0"/>
              <a:t>17/06/2020</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DF00E1-AFC6-4CDA-AC0F-CC5FA963D341}" type="slidenum">
              <a:rPr lang="en-GB" smtClean="0"/>
              <a:t>‹#›</a:t>
            </a:fld>
            <a:endParaRPr lang="en-GB"/>
          </a:p>
        </p:txBody>
      </p:sp>
    </p:spTree>
    <p:extLst>
      <p:ext uri="{BB962C8B-B14F-4D97-AF65-F5344CB8AC3E}">
        <p14:creationId xmlns:p14="http://schemas.microsoft.com/office/powerpoint/2010/main" val="4131424068"/>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DEB2-8E39-408A-BE81-2C2206A828FF}"/>
              </a:ext>
            </a:extLst>
          </p:cNvPr>
          <p:cNvSpPr>
            <a:spLocks noGrp="1"/>
          </p:cNvSpPr>
          <p:nvPr>
            <p:ph type="ctrTitle"/>
          </p:nvPr>
        </p:nvSpPr>
        <p:spPr/>
        <p:txBody>
          <a:bodyPr/>
          <a:lstStyle/>
          <a:p>
            <a:r>
              <a:rPr lang="en-GB" dirty="0"/>
              <a:t>Our ARM11 + extension project</a:t>
            </a:r>
          </a:p>
        </p:txBody>
      </p:sp>
      <p:sp>
        <p:nvSpPr>
          <p:cNvPr id="3" name="Subtitle 2">
            <a:extLst>
              <a:ext uri="{FF2B5EF4-FFF2-40B4-BE49-F238E27FC236}">
                <a16:creationId xmlns:a16="http://schemas.microsoft.com/office/drawing/2014/main" id="{47D6688F-259E-4F88-8121-916C2F2C399E}"/>
              </a:ext>
            </a:extLst>
          </p:cNvPr>
          <p:cNvSpPr>
            <a:spLocks noGrp="1"/>
          </p:cNvSpPr>
          <p:nvPr>
            <p:ph type="subTitle" idx="1"/>
          </p:nvPr>
        </p:nvSpPr>
        <p:spPr/>
        <p:txBody>
          <a:bodyPr/>
          <a:lstStyle/>
          <a:p>
            <a:r>
              <a:rPr lang="en-GB" dirty="0"/>
              <a:t>James Shipley, Prashant Gurung and Istvan Darok</a:t>
            </a:r>
          </a:p>
        </p:txBody>
      </p:sp>
    </p:spTree>
    <p:extLst>
      <p:ext uri="{BB962C8B-B14F-4D97-AF65-F5344CB8AC3E}">
        <p14:creationId xmlns:p14="http://schemas.microsoft.com/office/powerpoint/2010/main" val="4158850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73EE-6B07-46E8-8F58-F6CA1A99F299}"/>
              </a:ext>
            </a:extLst>
          </p:cNvPr>
          <p:cNvSpPr>
            <a:spLocks noGrp="1"/>
          </p:cNvSpPr>
          <p:nvPr>
            <p:ph type="title"/>
          </p:nvPr>
        </p:nvSpPr>
        <p:spPr/>
        <p:txBody>
          <a:bodyPr/>
          <a:lstStyle/>
          <a:p>
            <a:r>
              <a:rPr lang="en-GB" dirty="0"/>
              <a:t>Reflection</a:t>
            </a:r>
          </a:p>
        </p:txBody>
      </p:sp>
      <p:sp>
        <p:nvSpPr>
          <p:cNvPr id="3" name="Content Placeholder 2">
            <a:extLst>
              <a:ext uri="{FF2B5EF4-FFF2-40B4-BE49-F238E27FC236}">
                <a16:creationId xmlns:a16="http://schemas.microsoft.com/office/drawing/2014/main" id="{E934718B-2C30-4770-A8B6-94EDE8D8A37F}"/>
              </a:ext>
            </a:extLst>
          </p:cNvPr>
          <p:cNvSpPr>
            <a:spLocks noGrp="1"/>
          </p:cNvSpPr>
          <p:nvPr>
            <p:ph idx="1"/>
          </p:nvPr>
        </p:nvSpPr>
        <p:spPr/>
        <p:txBody>
          <a:bodyPr>
            <a:normAutofit fontScale="92500"/>
          </a:bodyPr>
          <a:lstStyle/>
          <a:p>
            <a:r>
              <a:rPr lang="en-GB" dirty="0"/>
              <a:t>Specific to the extension, we encountered performance issues due to the difficulty of using multithreading on dynamically allocated arrays</a:t>
            </a:r>
          </a:p>
          <a:p>
            <a:r>
              <a:rPr lang="en-GB" dirty="0"/>
              <a:t>We agreed on the main algorithm for the assembler before we started to code. This allowed us to work on independent functions such as ‘</a:t>
            </a:r>
            <a:r>
              <a:rPr lang="en-GB" dirty="0" err="1"/>
              <a:t>assemble_dp</a:t>
            </a:r>
            <a:r>
              <a:rPr lang="en-GB" dirty="0"/>
              <a:t>’, ‘</a:t>
            </a:r>
            <a:r>
              <a:rPr lang="en-GB" dirty="0" err="1"/>
              <a:t>assemble_m</a:t>
            </a:r>
            <a:r>
              <a:rPr lang="en-GB" dirty="0"/>
              <a:t>’ which could be tested separately</a:t>
            </a:r>
          </a:p>
          <a:p>
            <a:r>
              <a:rPr lang="en-GB" dirty="0"/>
              <a:t>This also allowed us to better locate where the problem in our code lies, rather than trying to find it when all of the assembler functions are already merged into one file </a:t>
            </a:r>
          </a:p>
        </p:txBody>
      </p:sp>
    </p:spTree>
    <p:extLst>
      <p:ext uri="{BB962C8B-B14F-4D97-AF65-F5344CB8AC3E}">
        <p14:creationId xmlns:p14="http://schemas.microsoft.com/office/powerpoint/2010/main" val="4064211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23CE-FA27-4A08-93D7-2054FCB4241F}"/>
              </a:ext>
            </a:extLst>
          </p:cNvPr>
          <p:cNvSpPr>
            <a:spLocks noGrp="1"/>
          </p:cNvSpPr>
          <p:nvPr>
            <p:ph type="title"/>
          </p:nvPr>
        </p:nvSpPr>
        <p:spPr/>
        <p:txBody>
          <a:bodyPr/>
          <a:lstStyle/>
          <a:p>
            <a:r>
              <a:rPr lang="en-GB" dirty="0"/>
              <a:t>Reflection</a:t>
            </a:r>
          </a:p>
        </p:txBody>
      </p:sp>
      <p:sp>
        <p:nvSpPr>
          <p:cNvPr id="3" name="Content Placeholder 2">
            <a:extLst>
              <a:ext uri="{FF2B5EF4-FFF2-40B4-BE49-F238E27FC236}">
                <a16:creationId xmlns:a16="http://schemas.microsoft.com/office/drawing/2014/main" id="{722847F1-75A4-4776-AFFA-EBDF9454B8CE}"/>
              </a:ext>
            </a:extLst>
          </p:cNvPr>
          <p:cNvSpPr>
            <a:spLocks noGrp="1"/>
          </p:cNvSpPr>
          <p:nvPr>
            <p:ph idx="1"/>
          </p:nvPr>
        </p:nvSpPr>
        <p:spPr/>
        <p:txBody>
          <a:bodyPr/>
          <a:lstStyle/>
          <a:p>
            <a:r>
              <a:rPr lang="en-GB" dirty="0"/>
              <a:t>We found live coding very effective in solving problems someone has with their code. Someone else’s fresh perspective can often spot obvious mistakes the original coder may have overlooked due to over-focusing/frustration </a:t>
            </a:r>
          </a:p>
          <a:p>
            <a:r>
              <a:rPr lang="en-GB" dirty="0"/>
              <a:t>Noticed that everyone has a slight different style of writing code, we allowed any style as long as it remained consistent for C module. We should however definitely stick to one style next time for readability.</a:t>
            </a:r>
          </a:p>
        </p:txBody>
      </p:sp>
    </p:spTree>
    <p:extLst>
      <p:ext uri="{BB962C8B-B14F-4D97-AF65-F5344CB8AC3E}">
        <p14:creationId xmlns:p14="http://schemas.microsoft.com/office/powerpoint/2010/main" val="133561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BC9-F5C6-47AF-B962-8EA311A7C165}"/>
              </a:ext>
            </a:extLst>
          </p:cNvPr>
          <p:cNvSpPr>
            <a:spLocks noGrp="1"/>
          </p:cNvSpPr>
          <p:nvPr>
            <p:ph type="title"/>
          </p:nvPr>
        </p:nvSpPr>
        <p:spPr/>
        <p:txBody>
          <a:bodyPr/>
          <a:lstStyle/>
          <a:p>
            <a:r>
              <a:rPr lang="en-GB" dirty="0"/>
              <a:t>Structure of presentation</a:t>
            </a:r>
          </a:p>
        </p:txBody>
      </p:sp>
      <p:sp>
        <p:nvSpPr>
          <p:cNvPr id="3" name="Content Placeholder 2">
            <a:extLst>
              <a:ext uri="{FF2B5EF4-FFF2-40B4-BE49-F238E27FC236}">
                <a16:creationId xmlns:a16="http://schemas.microsoft.com/office/drawing/2014/main" id="{BAA3CEA6-D213-41D5-9B19-BE19E74691DF}"/>
              </a:ext>
            </a:extLst>
          </p:cNvPr>
          <p:cNvSpPr>
            <a:spLocks noGrp="1"/>
          </p:cNvSpPr>
          <p:nvPr>
            <p:ph idx="1"/>
          </p:nvPr>
        </p:nvSpPr>
        <p:spPr/>
        <p:txBody>
          <a:bodyPr/>
          <a:lstStyle/>
          <a:p>
            <a:r>
              <a:rPr lang="en-GB" dirty="0"/>
              <a:t>Issues we encountered with the emulator and assembler and how we solved them</a:t>
            </a:r>
          </a:p>
          <a:p>
            <a:r>
              <a:rPr lang="en-GB" dirty="0"/>
              <a:t>Overview of extension, requirements and any issues encountered</a:t>
            </a:r>
          </a:p>
          <a:p>
            <a:r>
              <a:rPr lang="en-GB" dirty="0"/>
              <a:t>Reflection</a:t>
            </a:r>
          </a:p>
        </p:txBody>
      </p:sp>
    </p:spTree>
    <p:extLst>
      <p:ext uri="{BB962C8B-B14F-4D97-AF65-F5344CB8AC3E}">
        <p14:creationId xmlns:p14="http://schemas.microsoft.com/office/powerpoint/2010/main" val="3786365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88445-4344-4AB3-AF89-271C4B61E255}"/>
              </a:ext>
            </a:extLst>
          </p:cNvPr>
          <p:cNvSpPr>
            <a:spLocks noGrp="1"/>
          </p:cNvSpPr>
          <p:nvPr>
            <p:ph type="title"/>
          </p:nvPr>
        </p:nvSpPr>
        <p:spPr/>
        <p:txBody>
          <a:bodyPr/>
          <a:lstStyle/>
          <a:p>
            <a:r>
              <a:rPr lang="en-GB" dirty="0"/>
              <a:t>Issues with emulator</a:t>
            </a:r>
          </a:p>
        </p:txBody>
      </p:sp>
      <p:sp>
        <p:nvSpPr>
          <p:cNvPr id="3" name="Content Placeholder 2">
            <a:extLst>
              <a:ext uri="{FF2B5EF4-FFF2-40B4-BE49-F238E27FC236}">
                <a16:creationId xmlns:a16="http://schemas.microsoft.com/office/drawing/2014/main" id="{2EAF4223-9A50-4B09-86A9-BAB6C8569C78}"/>
              </a:ext>
            </a:extLst>
          </p:cNvPr>
          <p:cNvSpPr>
            <a:spLocks noGrp="1"/>
          </p:cNvSpPr>
          <p:nvPr>
            <p:ph idx="1"/>
          </p:nvPr>
        </p:nvSpPr>
        <p:spPr/>
        <p:txBody>
          <a:bodyPr/>
          <a:lstStyle/>
          <a:p>
            <a:r>
              <a:rPr lang="en-GB" dirty="0"/>
              <a:t>Loop02 fails due to a faulty </a:t>
            </a:r>
            <a:r>
              <a:rPr lang="en-GB" dirty="0" err="1"/>
              <a:t>bne</a:t>
            </a:r>
            <a:r>
              <a:rPr lang="en-GB" dirty="0"/>
              <a:t> instruction</a:t>
            </a:r>
          </a:p>
          <a:p>
            <a:pPr lvl="1"/>
            <a:r>
              <a:rPr lang="en-GB" dirty="0"/>
              <a:t>This is strange since all of the other test cases which rely on the correct operation of </a:t>
            </a:r>
            <a:r>
              <a:rPr lang="en-GB" dirty="0" err="1"/>
              <a:t>bne</a:t>
            </a:r>
            <a:r>
              <a:rPr lang="en-GB" dirty="0"/>
              <a:t> pass</a:t>
            </a:r>
          </a:p>
          <a:p>
            <a:pPr lvl="1"/>
            <a:endParaRPr lang="en-GB" dirty="0"/>
          </a:p>
          <a:p>
            <a:endParaRPr lang="en-GB" dirty="0"/>
          </a:p>
          <a:p>
            <a:pPr lvl="1"/>
            <a:endParaRPr lang="en-GB" dirty="0"/>
          </a:p>
        </p:txBody>
      </p:sp>
    </p:spTree>
    <p:extLst>
      <p:ext uri="{BB962C8B-B14F-4D97-AF65-F5344CB8AC3E}">
        <p14:creationId xmlns:p14="http://schemas.microsoft.com/office/powerpoint/2010/main" val="28841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20B0-3F7D-454C-9463-4A4B9299120C}"/>
              </a:ext>
            </a:extLst>
          </p:cNvPr>
          <p:cNvSpPr>
            <a:spLocks noGrp="1"/>
          </p:cNvSpPr>
          <p:nvPr>
            <p:ph type="title"/>
          </p:nvPr>
        </p:nvSpPr>
        <p:spPr/>
        <p:txBody>
          <a:bodyPr/>
          <a:lstStyle/>
          <a:p>
            <a:r>
              <a:rPr lang="en-GB" dirty="0"/>
              <a:t>Issues with emulator</a:t>
            </a:r>
          </a:p>
        </p:txBody>
      </p:sp>
      <p:sp>
        <p:nvSpPr>
          <p:cNvPr id="3" name="Content Placeholder 2">
            <a:extLst>
              <a:ext uri="{FF2B5EF4-FFF2-40B4-BE49-F238E27FC236}">
                <a16:creationId xmlns:a16="http://schemas.microsoft.com/office/drawing/2014/main" id="{D201465D-5BA2-42D1-8529-482BA3B1D247}"/>
              </a:ext>
            </a:extLst>
          </p:cNvPr>
          <p:cNvSpPr>
            <a:spLocks noGrp="1"/>
          </p:cNvSpPr>
          <p:nvPr>
            <p:ph idx="1"/>
          </p:nvPr>
        </p:nvSpPr>
        <p:spPr/>
        <p:txBody>
          <a:bodyPr/>
          <a:lstStyle/>
          <a:p>
            <a:r>
              <a:rPr lang="en-GB" dirty="0"/>
              <a:t>Test case ‘opt_add05’ fails, because we haven’t implemented the optional case where the shift is specified by the register</a:t>
            </a:r>
          </a:p>
        </p:txBody>
      </p:sp>
    </p:spTree>
    <p:extLst>
      <p:ext uri="{BB962C8B-B14F-4D97-AF65-F5344CB8AC3E}">
        <p14:creationId xmlns:p14="http://schemas.microsoft.com/office/powerpoint/2010/main" val="196944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1DCB-EAB3-4F8A-A45F-91EF9D3F249F}"/>
              </a:ext>
            </a:extLst>
          </p:cNvPr>
          <p:cNvSpPr>
            <a:spLocks noGrp="1"/>
          </p:cNvSpPr>
          <p:nvPr>
            <p:ph type="title"/>
          </p:nvPr>
        </p:nvSpPr>
        <p:spPr/>
        <p:txBody>
          <a:bodyPr/>
          <a:lstStyle/>
          <a:p>
            <a:r>
              <a:rPr lang="en-GB" dirty="0"/>
              <a:t>Issues with assembler</a:t>
            </a:r>
          </a:p>
        </p:txBody>
      </p:sp>
      <p:sp>
        <p:nvSpPr>
          <p:cNvPr id="3" name="Content Placeholder 2">
            <a:extLst>
              <a:ext uri="{FF2B5EF4-FFF2-40B4-BE49-F238E27FC236}">
                <a16:creationId xmlns:a16="http://schemas.microsoft.com/office/drawing/2014/main" id="{58AC2D51-BA47-4C85-8C1B-10D4B904C26A}"/>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28667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F4A7-AA27-4018-889D-2F45278077E5}"/>
              </a:ext>
            </a:extLst>
          </p:cNvPr>
          <p:cNvSpPr>
            <a:spLocks noGrp="1"/>
          </p:cNvSpPr>
          <p:nvPr>
            <p:ph type="title"/>
          </p:nvPr>
        </p:nvSpPr>
        <p:spPr/>
        <p:txBody>
          <a:bodyPr/>
          <a:lstStyle/>
          <a:p>
            <a:r>
              <a:rPr lang="en-GB" dirty="0"/>
              <a:t>Overview of extension</a:t>
            </a:r>
          </a:p>
        </p:txBody>
      </p:sp>
      <p:sp>
        <p:nvSpPr>
          <p:cNvPr id="3" name="Content Placeholder 2">
            <a:extLst>
              <a:ext uri="{FF2B5EF4-FFF2-40B4-BE49-F238E27FC236}">
                <a16:creationId xmlns:a16="http://schemas.microsoft.com/office/drawing/2014/main" id="{6F1BD49B-24FC-4B61-A939-3B925901C14B}"/>
              </a:ext>
            </a:extLst>
          </p:cNvPr>
          <p:cNvSpPr>
            <a:spLocks noGrp="1"/>
          </p:cNvSpPr>
          <p:nvPr>
            <p:ph idx="1"/>
          </p:nvPr>
        </p:nvSpPr>
        <p:spPr/>
        <p:txBody>
          <a:bodyPr/>
          <a:lstStyle/>
          <a:p>
            <a:r>
              <a:rPr lang="en-GB" dirty="0"/>
              <a:t> An interactive visualisation of Mandelbrot / Julia sets</a:t>
            </a:r>
          </a:p>
          <a:p>
            <a:r>
              <a:rPr lang="en-GB" dirty="0"/>
              <a:t>We did not have hard-coded test cases, rather a logical set of points/requirements that the program should satisfy, each of which are tested as the relevant feature is added during development </a:t>
            </a:r>
          </a:p>
        </p:txBody>
      </p:sp>
    </p:spTree>
    <p:extLst>
      <p:ext uri="{BB962C8B-B14F-4D97-AF65-F5344CB8AC3E}">
        <p14:creationId xmlns:p14="http://schemas.microsoft.com/office/powerpoint/2010/main" val="3267702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C3D1-E689-4725-B5EB-30AD0AAE282A}"/>
              </a:ext>
            </a:extLst>
          </p:cNvPr>
          <p:cNvSpPr>
            <a:spLocks noGrp="1"/>
          </p:cNvSpPr>
          <p:nvPr>
            <p:ph type="title"/>
          </p:nvPr>
        </p:nvSpPr>
        <p:spPr/>
        <p:txBody>
          <a:bodyPr/>
          <a:lstStyle/>
          <a:p>
            <a:r>
              <a:rPr lang="en-GB" dirty="0"/>
              <a:t>Requirements for extension </a:t>
            </a:r>
          </a:p>
        </p:txBody>
      </p:sp>
      <p:sp>
        <p:nvSpPr>
          <p:cNvPr id="3" name="Content Placeholder 2">
            <a:extLst>
              <a:ext uri="{FF2B5EF4-FFF2-40B4-BE49-F238E27FC236}">
                <a16:creationId xmlns:a16="http://schemas.microsoft.com/office/drawing/2014/main" id="{14A76AE5-83C3-4931-8DB9-878D96BBF12C}"/>
              </a:ext>
            </a:extLst>
          </p:cNvPr>
          <p:cNvSpPr>
            <a:spLocks noGrp="1"/>
          </p:cNvSpPr>
          <p:nvPr>
            <p:ph idx="1"/>
          </p:nvPr>
        </p:nvSpPr>
        <p:spPr/>
        <p:txBody>
          <a:bodyPr>
            <a:normAutofit lnSpcReduction="10000"/>
          </a:bodyPr>
          <a:lstStyle/>
          <a:p>
            <a:pPr marL="514350" indent="-514350">
              <a:buFont typeface="+mj-lt"/>
              <a:buAutoNum type="arabicPeriod"/>
            </a:pPr>
            <a:r>
              <a:rPr lang="en-GB" dirty="0"/>
              <a:t>The program displays the Mandelbrot set and its Julia set</a:t>
            </a:r>
          </a:p>
          <a:p>
            <a:pPr marL="514350" indent="-514350">
              <a:buFont typeface="+mj-lt"/>
              <a:buAutoNum type="arabicPeriod"/>
            </a:pPr>
            <a:r>
              <a:rPr lang="en-GB" dirty="0"/>
              <a:t>The user is able to navigate the Mandelbrot set using arrow keys</a:t>
            </a:r>
          </a:p>
          <a:p>
            <a:pPr marL="514350" indent="-514350">
              <a:buFont typeface="+mj-lt"/>
              <a:buAutoNum type="arabicPeriod"/>
            </a:pPr>
            <a:r>
              <a:rPr lang="en-GB" dirty="0"/>
              <a:t>The user is able to zoom in and out of the Mandelbrot set</a:t>
            </a:r>
          </a:p>
          <a:p>
            <a:pPr marL="514350" indent="-514350">
              <a:buFont typeface="+mj-lt"/>
              <a:buAutoNum type="arabicPeriod"/>
            </a:pPr>
            <a:r>
              <a:rPr lang="en-GB" dirty="0"/>
              <a:t>The Julia set changes depending on the point of the Mandelbrot set you are looking at</a:t>
            </a:r>
          </a:p>
          <a:p>
            <a:pPr marL="514350" indent="-514350">
              <a:buFont typeface="+mj-lt"/>
              <a:buAutoNum type="arabicPeriod"/>
            </a:pPr>
            <a:r>
              <a:rPr lang="en-GB" dirty="0"/>
              <a:t>The user is able to choose a number of iterations; they are allowed to increase or decrease the detail using keys.</a:t>
            </a:r>
          </a:p>
        </p:txBody>
      </p:sp>
    </p:spTree>
    <p:extLst>
      <p:ext uri="{BB962C8B-B14F-4D97-AF65-F5344CB8AC3E}">
        <p14:creationId xmlns:p14="http://schemas.microsoft.com/office/powerpoint/2010/main" val="797390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65CC-B151-409F-AFFB-5D9CCCDE6B95}"/>
              </a:ext>
            </a:extLst>
          </p:cNvPr>
          <p:cNvSpPr>
            <a:spLocks noGrp="1"/>
          </p:cNvSpPr>
          <p:nvPr>
            <p:ph type="title"/>
          </p:nvPr>
        </p:nvSpPr>
        <p:spPr/>
        <p:txBody>
          <a:bodyPr>
            <a:normAutofit/>
          </a:bodyPr>
          <a:lstStyle/>
          <a:p>
            <a:r>
              <a:rPr lang="en-GB" dirty="0"/>
              <a:t>Evidence extension requirements are met</a:t>
            </a:r>
          </a:p>
        </p:txBody>
      </p:sp>
      <p:sp>
        <p:nvSpPr>
          <p:cNvPr id="3" name="Content Placeholder 2">
            <a:extLst>
              <a:ext uri="{FF2B5EF4-FFF2-40B4-BE49-F238E27FC236}">
                <a16:creationId xmlns:a16="http://schemas.microsoft.com/office/drawing/2014/main" id="{5209AA3E-F550-4A59-ABA5-BF3D2B6EAD06}"/>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96495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A5E0-9E90-4695-9277-92DF0F40340A}"/>
              </a:ext>
            </a:extLst>
          </p:cNvPr>
          <p:cNvSpPr>
            <a:spLocks noGrp="1"/>
          </p:cNvSpPr>
          <p:nvPr>
            <p:ph type="title"/>
          </p:nvPr>
        </p:nvSpPr>
        <p:spPr/>
        <p:txBody>
          <a:bodyPr/>
          <a:lstStyle/>
          <a:p>
            <a:r>
              <a:rPr lang="en-GB" dirty="0"/>
              <a:t>Reflection</a:t>
            </a:r>
          </a:p>
        </p:txBody>
      </p:sp>
      <p:sp>
        <p:nvSpPr>
          <p:cNvPr id="3" name="Content Placeholder 2">
            <a:extLst>
              <a:ext uri="{FF2B5EF4-FFF2-40B4-BE49-F238E27FC236}">
                <a16:creationId xmlns:a16="http://schemas.microsoft.com/office/drawing/2014/main" id="{AF2188D8-4267-419A-A7AF-8FC12D4F5AA4}"/>
              </a:ext>
            </a:extLst>
          </p:cNvPr>
          <p:cNvSpPr>
            <a:spLocks noGrp="1"/>
          </p:cNvSpPr>
          <p:nvPr>
            <p:ph idx="1"/>
          </p:nvPr>
        </p:nvSpPr>
        <p:spPr/>
        <p:txBody>
          <a:bodyPr>
            <a:normAutofit fontScale="92500"/>
          </a:bodyPr>
          <a:lstStyle/>
          <a:p>
            <a:r>
              <a:rPr lang="en-GB" dirty="0"/>
              <a:t>Given our situation, we coordinated ourselves very well in order to complete the task and the extension with one member missing.</a:t>
            </a:r>
          </a:p>
          <a:p>
            <a:r>
              <a:rPr lang="en-GB" dirty="0"/>
              <a:t>We encountered issues with the assembler which were slightly exacerbated by only having 3 people, so for that we could have managed time slightly better to compensate for our team size</a:t>
            </a:r>
          </a:p>
          <a:p>
            <a:r>
              <a:rPr lang="en-GB" dirty="0"/>
              <a:t>James ended up doing most of the extension again due to slight time mismanagement, so splitting up the work between the extension better could definitely have been worked upon</a:t>
            </a:r>
          </a:p>
        </p:txBody>
      </p:sp>
    </p:spTree>
    <p:extLst>
      <p:ext uri="{BB962C8B-B14F-4D97-AF65-F5344CB8AC3E}">
        <p14:creationId xmlns:p14="http://schemas.microsoft.com/office/powerpoint/2010/main" val="776292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360</TotalTime>
  <Words>483</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Our ARM11 + extension project</vt:lpstr>
      <vt:lpstr>Structure of presentation</vt:lpstr>
      <vt:lpstr>Issues with emulator</vt:lpstr>
      <vt:lpstr>Issues with emulator</vt:lpstr>
      <vt:lpstr>Issues with assembler</vt:lpstr>
      <vt:lpstr>Overview of extension</vt:lpstr>
      <vt:lpstr>Requirements for extension </vt:lpstr>
      <vt:lpstr>Evidence extension requirements are met</vt:lpstr>
      <vt:lpstr>Reflection</vt:lpstr>
      <vt:lpstr>Reflection</vt:lpstr>
      <vt:lpstr>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Istvan Darok</dc:creator>
  <cp:lastModifiedBy>Istvan Darok</cp:lastModifiedBy>
  <cp:revision>10</cp:revision>
  <dcterms:created xsi:type="dcterms:W3CDTF">2020-06-17T14:48:49Z</dcterms:created>
  <dcterms:modified xsi:type="dcterms:W3CDTF">2020-06-17T20:49:02Z</dcterms:modified>
</cp:coreProperties>
</file>