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6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Stauder" initials="JS" lastIdx="1" clrIdx="0">
    <p:extLst>
      <p:ext uri="{19B8F6BF-5375-455C-9EA6-DF929625EA0E}">
        <p15:presenceInfo xmlns:p15="http://schemas.microsoft.com/office/powerpoint/2012/main" userId="b8acc861191646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7C50-BAF8-4FAD-B0F9-D26EC0410C54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4E8F8-2B7F-489E-B053-C34445A048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3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1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47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3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7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7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1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5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3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7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2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9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235D95-D743-458B-9FC9-63A2E50089C7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5B218-00A6-413E-AA0B-2EE6CBA703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22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924375.aspx" TargetMode="External"/><Relationship Id="rId2" Type="http://schemas.openxmlformats.org/officeDocument/2006/relationships/hyperlink" Target="https://www.cs.drexel.edu/~jhk39/teaching/cs576su06/L4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a.cdc.gov/cdcup/library/templates/CDC_UP_Test_Plan_Template.doc" TargetMode="External"/><Relationship Id="rId5" Type="http://schemas.openxmlformats.org/officeDocument/2006/relationships/hyperlink" Target="http://www.opensourcetesting.org/category/performance/" TargetMode="External"/><Relationship Id="rId4" Type="http://schemas.openxmlformats.org/officeDocument/2006/relationships/hyperlink" Target="https://www.stickyminds.com/sites/default/files/article/file/2013/Load-Performance-Test-Plan-Template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rsc.org/journals/IJSEIA/vol5_no3_2011/1.pdf" TargetMode="External"/><Relationship Id="rId2" Type="http://schemas.openxmlformats.org/officeDocument/2006/relationships/hyperlink" Target="https://faculty.cs.byu.edu/~barker/cs240/notes/26-bbox-test/BlackBoxTes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bilkent.edu.tr/~hozgur/teaching/cs319/resources/slides/ch11lect2_UD.p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bc.co.uk/education/guides/z9jf2nb/revision/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1.se.cuhk.edu.hk/~seem3430/Tutorial%20Notes/Decision%20Table.pdf" TargetMode="External"/><Relationship Id="rId4" Type="http://schemas.openxmlformats.org/officeDocument/2006/relationships/hyperlink" Target="https://en.wikipedia.org/wiki/All-pairs_test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cu.edu.tw/~naiwei/cs5812/st4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drexel.edu/~jhk39/teaching/cs576su06/L4.pdf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5EEA-0B2C-4F0B-94FC-99603201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8107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0854-A559-44EB-BF34-140D243C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138"/>
            <a:ext cx="9144000" cy="3076662"/>
          </a:xfrm>
        </p:spPr>
        <p:txBody>
          <a:bodyPr/>
          <a:lstStyle/>
          <a:p>
            <a:r>
              <a:rPr lang="en-US" dirty="0"/>
              <a:t>Black box vs. White box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System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Jimmy </a:t>
            </a:r>
            <a:r>
              <a:rPr lang="en-US" dirty="0" err="1"/>
              <a:t>Stauder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5E1-30C5-446E-B150-F723C8A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load testing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4BAF-D2D8-4BFD-94EC-88CDCACD1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410" y="1546698"/>
            <a:ext cx="5783871" cy="4643335"/>
          </a:xfrm>
        </p:spPr>
        <p:txBody>
          <a:bodyPr/>
          <a:lstStyle/>
          <a:p>
            <a:r>
              <a:rPr lang="en-US" dirty="0"/>
              <a:t>Can the server run multiple applications</a:t>
            </a:r>
          </a:p>
          <a:p>
            <a:r>
              <a:rPr lang="en-US" dirty="0"/>
              <a:t>Can the database handle multiple queries </a:t>
            </a:r>
          </a:p>
          <a:p>
            <a:r>
              <a:rPr lang="en-US" dirty="0"/>
              <a:t>Can the server download uploaded documents from a user while maintaining other functionality</a:t>
            </a:r>
          </a:p>
          <a:p>
            <a:r>
              <a:rPr lang="en-US" dirty="0"/>
              <a:t>Can the server read data from hard disk at a steady pace</a:t>
            </a:r>
          </a:p>
        </p:txBody>
      </p:sp>
      <p:pic>
        <p:nvPicPr>
          <p:cNvPr id="1026" name="Picture 2" descr="Image result for creating performance test memes">
            <a:extLst>
              <a:ext uri="{FF2B5EF4-FFF2-40B4-BE49-F238E27FC236}">
                <a16:creationId xmlns:a16="http://schemas.microsoft.com/office/drawing/2014/main" id="{1E958156-8365-46E5-A08D-7679499C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196425"/>
            <a:ext cx="40005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4691-A5D2-45C8-AACC-462143D7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69496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6D0E-3028-45EB-A34C-2B31B8E1B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70026"/>
            <a:ext cx="7084343" cy="3624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testing of a software is the process of testing the complete version of that software. </a:t>
            </a:r>
          </a:p>
          <a:p>
            <a:r>
              <a:rPr lang="en-US" dirty="0"/>
              <a:t>System testing is incorrect if any portion of the testing occurs prior to the completion of the software.</a:t>
            </a:r>
          </a:p>
          <a:p>
            <a:r>
              <a:rPr lang="en-US" dirty="0"/>
              <a:t>System testing is a form of black box testing.</a:t>
            </a:r>
          </a:p>
          <a:p>
            <a:r>
              <a:rPr lang="en-US" dirty="0"/>
              <a:t>System testing is mainly used to find incompatibilities with different modules within the system. (Remember this should take place after each module has been tested in isolation).</a:t>
            </a:r>
          </a:p>
          <a:p>
            <a:r>
              <a:rPr lang="en-US" dirty="0"/>
              <a:t>Often times the longest , most rigorous, and redundant testing method.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Bruegge</a:t>
            </a:r>
            <a:r>
              <a:rPr lang="en-US" dirty="0"/>
              <a:t> and </a:t>
            </a:r>
            <a:r>
              <a:rPr lang="en-US" dirty="0" err="1"/>
              <a:t>Dutoit</a:t>
            </a:r>
            <a:r>
              <a:rPr lang="en-US" dirty="0"/>
              <a:t>, n.d.)</a:t>
            </a:r>
            <a:endParaRPr lang="en-US" b="1" dirty="0"/>
          </a:p>
        </p:txBody>
      </p:sp>
      <p:pic>
        <p:nvPicPr>
          <p:cNvPr id="2050" name="Picture 2" descr="Image result for System testing meme">
            <a:extLst>
              <a:ext uri="{FF2B5EF4-FFF2-40B4-BE49-F238E27FC236}">
                <a16:creationId xmlns:a16="http://schemas.microsoft.com/office/drawing/2014/main" id="{94B428CB-44E6-44D5-A72B-7B300590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89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7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04BE-B660-4513-85D8-AB8D0AD6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Criteria in order to system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AA7C-4741-49EC-9A39-BE1DE6AF1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8073"/>
            <a:ext cx="4785759" cy="4780327"/>
          </a:xfrm>
        </p:spPr>
        <p:txBody>
          <a:bodyPr/>
          <a:lstStyle/>
          <a:p>
            <a:r>
              <a:rPr lang="en-US" dirty="0"/>
              <a:t>Complete software product</a:t>
            </a:r>
          </a:p>
          <a:p>
            <a:r>
              <a:rPr lang="en-US" dirty="0"/>
              <a:t>Unit testing completed</a:t>
            </a:r>
          </a:p>
          <a:p>
            <a:r>
              <a:rPr lang="en-US" dirty="0"/>
              <a:t>Integration testing completed</a:t>
            </a:r>
          </a:p>
          <a:p>
            <a:r>
              <a:rPr lang="en-US" dirty="0"/>
              <a:t>Specifications completed</a:t>
            </a:r>
          </a:p>
          <a:p>
            <a:r>
              <a:rPr lang="en-US" dirty="0"/>
              <a:t>Might be unrealistic for our class but a testing team that does NOT include the programmer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361F0-79E5-4C48-99B9-5E99247D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33" y="2296092"/>
            <a:ext cx="5697911" cy="39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E7D7-1739-466F-9A98-7D6A6A7F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types of System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A4B9-C422-4730-B6F1-1DE8F977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 – validates functional requirements</a:t>
            </a:r>
          </a:p>
          <a:p>
            <a:r>
              <a:rPr lang="en-US" dirty="0"/>
              <a:t>Performance Testing – validates non-functional requirements</a:t>
            </a:r>
          </a:p>
          <a:p>
            <a:r>
              <a:rPr lang="en-US" dirty="0"/>
              <a:t>Acceptance Testing – validates clients expectations</a:t>
            </a:r>
          </a:p>
        </p:txBody>
      </p:sp>
    </p:spTree>
    <p:extLst>
      <p:ext uri="{BB962C8B-B14F-4D97-AF65-F5344CB8AC3E}">
        <p14:creationId xmlns:p14="http://schemas.microsoft.com/office/powerpoint/2010/main" val="91445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2128-959A-437E-8E9E-6D7C64B5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1077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C47D-A45F-4292-A163-29EF31CD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eme question">
            <a:extLst>
              <a:ext uri="{FF2B5EF4-FFF2-40B4-BE49-F238E27FC236}">
                <a16:creationId xmlns:a16="http://schemas.microsoft.com/office/drawing/2014/main" id="{001C56AC-9B3B-41C1-A8DB-A1D906BD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31" y="1734137"/>
            <a:ext cx="47625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5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1B8A-3373-4E4C-8D49-6EB368FB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Various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210C-AD84-43E3-9D50-CDA8F777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More complete path testing strategies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Guide to good performance testing for Web applications</a:t>
            </a:r>
            <a:endParaRPr lang="en-US" dirty="0"/>
          </a:p>
          <a:p>
            <a:r>
              <a:rPr lang="en-US" dirty="0">
                <a:hlinkClick r:id="rId4"/>
              </a:rPr>
              <a:t>Performance testing documentation template</a:t>
            </a:r>
            <a:endParaRPr lang="en-US" dirty="0"/>
          </a:p>
          <a:p>
            <a:r>
              <a:rPr lang="en-US" dirty="0">
                <a:hlinkClick r:id="rId5"/>
              </a:rPr>
              <a:t>List of performance testing software</a:t>
            </a:r>
            <a:endParaRPr lang="en-US" dirty="0"/>
          </a:p>
          <a:p>
            <a:r>
              <a:rPr lang="en-US" dirty="0">
                <a:hlinkClick r:id="rId6"/>
              </a:rPr>
              <a:t>System testing plan template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4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CFC8-55D3-43AD-A5AF-F453D124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F90E-4725-46A9-A67F-CB884B8F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1020"/>
            <a:ext cx="9404723" cy="4587379"/>
          </a:xfrm>
        </p:spPr>
        <p:txBody>
          <a:bodyPr/>
          <a:lstStyle/>
          <a:p>
            <a:r>
              <a:rPr lang="en-US" dirty="0"/>
              <a:t>Barker, Cory. (n.d.). Black Box Testing. </a:t>
            </a:r>
          </a:p>
          <a:p>
            <a:pPr marL="0" indent="0">
              <a:buNone/>
            </a:pPr>
            <a:r>
              <a:rPr lang="en-US" dirty="0"/>
              <a:t>	Retrieved from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faculty.cs.byu.edu/~barker/cs240/notes/26-bbox-test/BlackBoxTesting.pdf</a:t>
            </a:r>
            <a:endParaRPr lang="en-US" dirty="0"/>
          </a:p>
          <a:p>
            <a:r>
              <a:rPr lang="en-US" dirty="0"/>
              <a:t>Khan, Ehmer. (July 2011). </a:t>
            </a:r>
            <a:r>
              <a:rPr lang="en-US" dirty="0">
                <a:hlinkClick r:id="rId3"/>
              </a:rPr>
              <a:t>“Different Approaches to White Box Testing Techniques for Finding Errors.” </a:t>
            </a:r>
            <a:r>
              <a:rPr lang="en-US" i="1" dirty="0"/>
              <a:t>International Journal of Software Engineering and Its Applications</a:t>
            </a:r>
            <a:r>
              <a:rPr lang="en-US" dirty="0"/>
              <a:t>. Retrieved 10 February 2018.</a:t>
            </a:r>
          </a:p>
          <a:p>
            <a:r>
              <a:rPr lang="en-US" dirty="0" err="1"/>
              <a:t>Bruegge</a:t>
            </a:r>
            <a:r>
              <a:rPr lang="en-US" dirty="0"/>
              <a:t>, Bernd and </a:t>
            </a:r>
            <a:r>
              <a:rPr lang="en-US" dirty="0" err="1"/>
              <a:t>Dutoit</a:t>
            </a:r>
            <a:r>
              <a:rPr lang="en-US" dirty="0"/>
              <a:t>, Allen. (n.d.). PowerPoint presentation. Chapter 11, Testing, Part 2: Integration and System testing.</a:t>
            </a:r>
          </a:p>
          <a:p>
            <a:pPr marL="0" indent="0">
              <a:buNone/>
            </a:pPr>
            <a:r>
              <a:rPr lang="en-US" dirty="0"/>
              <a:t>	Retrieved from </a:t>
            </a:r>
            <a:r>
              <a:rPr lang="en-US" dirty="0">
                <a:hlinkClick r:id="rId4"/>
              </a:rPr>
              <a:t>www.cs.bilkent.edu.tr/~hozgur/teaching/cs319/resources/slides/ch11lect2_UD.ppt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2317-6B1D-4FD8-AF17-498EF375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440" y="450576"/>
            <a:ext cx="7520977" cy="828275"/>
          </a:xfrm>
        </p:spPr>
        <p:txBody>
          <a:bodyPr/>
          <a:lstStyle/>
          <a:p>
            <a:pPr algn="ctr"/>
            <a:r>
              <a:rPr lang="en-US" dirty="0"/>
              <a:t>Black Box vs. White box</a:t>
            </a:r>
          </a:p>
        </p:txBody>
      </p:sp>
      <p:pic>
        <p:nvPicPr>
          <p:cNvPr id="1026" name="Picture 2" descr="Image result for what is blackbox and. whitebox testing&#10;">
            <a:hlinkClick r:id="rId2"/>
            <a:extLst>
              <a:ext uri="{FF2B5EF4-FFF2-40B4-BE49-F238E27FC236}">
                <a16:creationId xmlns:a16="http://schemas.microsoft.com/office/drawing/2014/main" id="{F95CAF09-BB05-4519-9658-9EC05F82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06" y="1511609"/>
            <a:ext cx="5124588" cy="47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Image result for whats in the box">
            <a:extLst>
              <a:ext uri="{FF2B5EF4-FFF2-40B4-BE49-F238E27FC236}">
                <a16:creationId xmlns:a16="http://schemas.microsoft.com/office/drawing/2014/main" id="{36295B37-975C-43F1-9F25-4254E0725C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15A7-F34E-4620-89E9-5EEB63DA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Black Box</a:t>
            </a:r>
          </a:p>
        </p:txBody>
      </p:sp>
      <p:pic>
        <p:nvPicPr>
          <p:cNvPr id="2050" name="Picture 2" descr="Image result for whats in the box">
            <a:extLst>
              <a:ext uri="{FF2B5EF4-FFF2-40B4-BE49-F238E27FC236}">
                <a16:creationId xmlns:a16="http://schemas.microsoft.com/office/drawing/2014/main" id="{18D334C5-C731-409C-A3D9-EE685B7B64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73" y="1238068"/>
            <a:ext cx="6176797" cy="34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B5E2E-032D-4208-8240-7D24FA76A71C}"/>
              </a:ext>
            </a:extLst>
          </p:cNvPr>
          <p:cNvSpPr txBox="1"/>
          <p:nvPr/>
        </p:nvSpPr>
        <p:spPr>
          <a:xfrm>
            <a:off x="461395" y="1238068"/>
            <a:ext cx="4773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box testing is done with ignorance of inside workings of the software. </a:t>
            </a:r>
          </a:p>
          <a:p>
            <a:endParaRPr lang="en-US" dirty="0"/>
          </a:p>
          <a:p>
            <a:r>
              <a:rPr lang="en-US" dirty="0"/>
              <a:t>Black box development should be done throughout development on various “black boxes” of the software(e.g., functions).</a:t>
            </a:r>
          </a:p>
          <a:p>
            <a:endParaRPr lang="en-US" dirty="0"/>
          </a:p>
          <a:p>
            <a:r>
              <a:rPr lang="en-US" dirty="0"/>
              <a:t>Black box testing is strictly focused on input and output and not on the program’s control structure. (Barker, n.d.).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74B3D2-BEA8-415E-8080-8A3DECD4B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03130"/>
              </p:ext>
            </p:extLst>
          </p:nvPr>
        </p:nvGraphicFramePr>
        <p:xfrm>
          <a:off x="714541" y="5004753"/>
          <a:ext cx="107196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827">
                  <a:extLst>
                    <a:ext uri="{9D8B030D-6E8A-4147-A177-3AD203B41FA5}">
                      <a16:colId xmlns:a16="http://schemas.microsoft.com/office/drawing/2014/main" val="3148975857"/>
                    </a:ext>
                  </a:extLst>
                </a:gridCol>
                <a:gridCol w="5359827">
                  <a:extLst>
                    <a:ext uri="{9D8B030D-6E8A-4147-A177-3AD203B41FA5}">
                      <a16:colId xmlns:a16="http://schemas.microsoft.com/office/drawing/2014/main" val="65209610"/>
                    </a:ext>
                  </a:extLst>
                </a:gridCol>
              </a:tblGrid>
              <a:tr h="3212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10301"/>
                  </a:ext>
                </a:extLst>
              </a:tr>
              <a:tr h="554502">
                <a:tc>
                  <a:txBody>
                    <a:bodyPr/>
                    <a:lstStyle/>
                    <a:p>
                      <a:r>
                        <a:rPr lang="en-US" sz="1600" dirty="0"/>
                        <a:t>No need for knowledge of programming(HINT: AUTOMATION)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Testing every possible input can be impossible for some situations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712023"/>
                  </a:ext>
                </a:extLst>
              </a:tr>
              <a:tr h="321259">
                <a:tc>
                  <a:txBody>
                    <a:bodyPr/>
                    <a:lstStyle/>
                    <a:p>
                      <a:r>
                        <a:rPr lang="en-US" sz="1600" dirty="0"/>
                        <a:t>Can reveal problems developer did not anticipate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be redundant if run by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24530"/>
                  </a:ext>
                </a:extLst>
              </a:tr>
              <a:tr h="517809">
                <a:tc>
                  <a:txBody>
                    <a:bodyPr/>
                    <a:lstStyle/>
                    <a:p>
                      <a:r>
                        <a:rPr lang="en-US" sz="1600" dirty="0"/>
                        <a:t>Can be done on individual units of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to clear and concise specifications. How’s that SRS looking?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56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57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DDC8-9337-4DC3-99C0-184E8642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919" y="8524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Black box testing techniques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BCF132-A1A4-4538-98C1-3B4A42ECD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279564"/>
            <a:ext cx="6710612" cy="4603672"/>
          </a:xfrm>
        </p:spPr>
      </p:pic>
      <p:sp>
        <p:nvSpPr>
          <p:cNvPr id="6" name="AutoShape 8" descr="Image result for truth table generator">
            <a:extLst>
              <a:ext uri="{FF2B5EF4-FFF2-40B4-BE49-F238E27FC236}">
                <a16:creationId xmlns:a16="http://schemas.microsoft.com/office/drawing/2014/main" id="{BF1C5FA9-F206-448A-8733-94DB88602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758505"/>
            <a:ext cx="2822895" cy="28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4" name="Picture 10" descr="Image result for truth table generator">
            <a:extLst>
              <a:ext uri="{FF2B5EF4-FFF2-40B4-BE49-F238E27FC236}">
                <a16:creationId xmlns:a16="http://schemas.microsoft.com/office/drawing/2014/main" id="{7FC2664D-E315-453F-9419-8224E7E2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395595"/>
            <a:ext cx="42291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872CA4-0D1D-4616-B730-9211FF8F1C1A}"/>
              </a:ext>
            </a:extLst>
          </p:cNvPr>
          <p:cNvSpPr txBox="1"/>
          <p:nvPr/>
        </p:nvSpPr>
        <p:spPr>
          <a:xfrm>
            <a:off x="7639050" y="4254657"/>
            <a:ext cx="30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All-Pairs testing</a:t>
            </a:r>
            <a:endParaRPr 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DB630-710C-4491-9B52-11B06AD4FF6C}"/>
              </a:ext>
            </a:extLst>
          </p:cNvPr>
          <p:cNvSpPr txBox="1"/>
          <p:nvPr/>
        </p:nvSpPr>
        <p:spPr>
          <a:xfrm>
            <a:off x="1161830" y="6065741"/>
            <a:ext cx="40272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Decision table testing</a:t>
            </a:r>
            <a:endParaRPr lang="en-US" sz="1600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E5E9-C044-4224-9880-3F205F3A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75213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White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219E-F423-4D4C-A73D-DC628990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36" y="1291906"/>
            <a:ext cx="5478011" cy="37128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White box testing is done with knowledge of the internal workings and structure of a piece of software.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extremely important to make code more efficient as hidden bottlenecks get revealed.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Black box testing, White box testing should be done throughout development on various different units. </a:t>
            </a:r>
          </a:p>
          <a:p>
            <a:pPr marL="0" indent="0">
              <a:buNone/>
            </a:pPr>
            <a:r>
              <a:rPr lang="en-US" dirty="0"/>
              <a:t>(Khan, 2011).</a:t>
            </a:r>
          </a:p>
        </p:txBody>
      </p:sp>
      <p:pic>
        <p:nvPicPr>
          <p:cNvPr id="2050" name="Picture 2" descr="Image result for Unit testing meme">
            <a:extLst>
              <a:ext uri="{FF2B5EF4-FFF2-40B4-BE49-F238E27FC236}">
                <a16:creationId xmlns:a16="http://schemas.microsoft.com/office/drawing/2014/main" id="{8AD1EBDD-9073-43E4-96EE-9BBC5F9F6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2" y="1371441"/>
            <a:ext cx="5030630" cy="326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E14C1-3BE7-4890-95A1-8C3820D48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843"/>
              </p:ext>
            </p:extLst>
          </p:nvPr>
        </p:nvGraphicFramePr>
        <p:xfrm>
          <a:off x="1003223" y="5004754"/>
          <a:ext cx="10719654" cy="180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9827">
                  <a:extLst>
                    <a:ext uri="{9D8B030D-6E8A-4147-A177-3AD203B41FA5}">
                      <a16:colId xmlns:a16="http://schemas.microsoft.com/office/drawing/2014/main" val="3949485453"/>
                    </a:ext>
                  </a:extLst>
                </a:gridCol>
                <a:gridCol w="5359827">
                  <a:extLst>
                    <a:ext uri="{9D8B030D-6E8A-4147-A177-3AD203B41FA5}">
                      <a16:colId xmlns:a16="http://schemas.microsoft.com/office/drawing/2014/main" val="2772858034"/>
                    </a:ext>
                  </a:extLst>
                </a:gridCol>
              </a:tblGrid>
              <a:tr h="3212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67607"/>
                  </a:ext>
                </a:extLst>
              </a:tr>
              <a:tr h="554502">
                <a:tc>
                  <a:txBody>
                    <a:bodyPr/>
                    <a:lstStyle/>
                    <a:p>
                      <a:r>
                        <a:rPr lang="en-US" sz="1600" dirty="0"/>
                        <a:t>Can lead to optimization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Cost(time)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62716"/>
                  </a:ext>
                </a:extLst>
              </a:tr>
              <a:tr h="321259">
                <a:tc>
                  <a:txBody>
                    <a:bodyPr/>
                    <a:lstStyle/>
                    <a:p>
                      <a:r>
                        <a:rPr lang="en-US" sz="1600" dirty="0"/>
                        <a:t>Faster than Black Box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miss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34636"/>
                  </a:ext>
                </a:extLst>
              </a:tr>
              <a:tr h="517809">
                <a:tc>
                  <a:txBody>
                    <a:bodyPr/>
                    <a:lstStyle/>
                    <a:p>
                      <a:r>
                        <a:rPr lang="en-US" sz="1600" dirty="0"/>
                        <a:t>Can lead to design flaws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be wasted if code base changes. This could be caused by an incomplete or poorly designed SRS.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83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5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A8DC-920A-4CEA-927C-B7837886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232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White box design techniques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0D1D6-62E9-4F7B-A484-4E5CF1E18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86" y="1405405"/>
            <a:ext cx="5752153" cy="3729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C5ABF-1D32-4E52-BE0F-8DAA6FF8EE28}"/>
              </a:ext>
            </a:extLst>
          </p:cNvPr>
          <p:cNvSpPr txBox="1"/>
          <p:nvPr/>
        </p:nvSpPr>
        <p:spPr>
          <a:xfrm>
            <a:off x="162086" y="5134062"/>
            <a:ext cx="453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Control Flow Graph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DA1F92-47F4-41CF-952F-BE6BA8516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40" y="1351840"/>
            <a:ext cx="5324273" cy="3836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4CC59-AB1C-4679-A07D-58AD650EBAC0}"/>
              </a:ext>
            </a:extLst>
          </p:cNvPr>
          <p:cNvSpPr txBox="1"/>
          <p:nvPr/>
        </p:nvSpPr>
        <p:spPr>
          <a:xfrm>
            <a:off x="6705640" y="5188828"/>
            <a:ext cx="32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Path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9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3276-53B2-4216-90F9-77B7BDB5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452718"/>
            <a:ext cx="9840287" cy="1023744"/>
          </a:xfrm>
        </p:spPr>
        <p:txBody>
          <a:bodyPr/>
          <a:lstStyle/>
          <a:p>
            <a:pPr algn="ctr"/>
            <a:r>
              <a:rPr lang="en-US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BBC0-7BF5-4D68-B65E-FEBC52C9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476462"/>
            <a:ext cx="4546833" cy="49998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Performance testing is performed to see if software performs under a particular workload.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types of performance testing should be done throughout all stages of the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requirements of the performance testing should be clear before development. Have I asked you how your SRS looks?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piece of software should undergo some version of performance testing</a:t>
            </a:r>
          </a:p>
        </p:txBody>
      </p:sp>
      <p:pic>
        <p:nvPicPr>
          <p:cNvPr id="3080" name="Picture 8" descr="Image result for Performance testing">
            <a:extLst>
              <a:ext uri="{FF2B5EF4-FFF2-40B4-BE49-F238E27FC236}">
                <a16:creationId xmlns:a16="http://schemas.microsoft.com/office/drawing/2014/main" id="{20378AD1-BB66-4F86-994C-56DAB4E5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988" y="1756653"/>
            <a:ext cx="33337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69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3A75-1387-4BA5-AC0E-04564258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048911"/>
          </a:xfrm>
        </p:spPr>
        <p:txBody>
          <a:bodyPr/>
          <a:lstStyle/>
          <a:p>
            <a:pPr algn="ctr"/>
            <a:r>
              <a:rPr lang="en-US" dirty="0"/>
              <a:t>Load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02973-7B57-47FF-8B7A-4C19F6D8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17899" cy="43523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Load testing puts the system under a demand and measures its response. Load testing is usually done to determine how capable a system is in normal and even high stress conditions.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 testing is specifically done to measure the expected usage of a system across various users simultaneously.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 testing ideally is done as close to production as possible. It is likely unrealistic to load test during the initial stages of production.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 testing often results in some sort of reproduction of a system.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7589D-144F-4D90-9BC6-3969D7EE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78" y="2153383"/>
            <a:ext cx="3427936" cy="38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2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3774-575F-4C75-8CF1-F7970C7E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doing a load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05CCA-33B0-4E5F-8C93-CBF37007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user in mind</a:t>
            </a:r>
          </a:p>
          <a:p>
            <a:r>
              <a:rPr lang="en-US" dirty="0"/>
              <a:t>Identify the goal of the software</a:t>
            </a:r>
          </a:p>
          <a:p>
            <a:r>
              <a:rPr lang="en-US" dirty="0"/>
              <a:t>Identify particular measures of performance</a:t>
            </a:r>
          </a:p>
          <a:p>
            <a:r>
              <a:rPr lang="en-US" dirty="0"/>
              <a:t>Choose a tool right for your project</a:t>
            </a:r>
          </a:p>
          <a:p>
            <a:r>
              <a:rPr lang="en-US" dirty="0"/>
              <a:t>Create test cases</a:t>
            </a:r>
          </a:p>
          <a:p>
            <a:r>
              <a:rPr lang="en-US" dirty="0"/>
              <a:t>Run your tests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8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</TotalTime>
  <Words>697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Testing methods</vt:lpstr>
      <vt:lpstr>Black Box vs. White box</vt:lpstr>
      <vt:lpstr>Black Box</vt:lpstr>
      <vt:lpstr>Black box testing techniques</vt:lpstr>
      <vt:lpstr>White Box Testing</vt:lpstr>
      <vt:lpstr>White box design techniques</vt:lpstr>
      <vt:lpstr>Performance Testing</vt:lpstr>
      <vt:lpstr>Load Testing</vt:lpstr>
      <vt:lpstr>Steps to doing a load test</vt:lpstr>
      <vt:lpstr>Examples of load testing questions</vt:lpstr>
      <vt:lpstr>System Testing</vt:lpstr>
      <vt:lpstr>Criteria in order to system test</vt:lpstr>
      <vt:lpstr>Different types of System Testing </vt:lpstr>
      <vt:lpstr>Questions?</vt:lpstr>
      <vt:lpstr>Various links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methods</dc:title>
  <dc:creator>James Stauder</dc:creator>
  <cp:lastModifiedBy>James Stauder</cp:lastModifiedBy>
  <cp:revision>47</cp:revision>
  <dcterms:created xsi:type="dcterms:W3CDTF">2018-02-12T19:42:57Z</dcterms:created>
  <dcterms:modified xsi:type="dcterms:W3CDTF">2018-02-15T10:15:37Z</dcterms:modified>
</cp:coreProperties>
</file>